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6D"/>
    <a:srgbClr val="BCC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2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A9775-4F7F-4578-AA65-68EB06E047F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0B1F7-A4CC-408D-A01A-5F7B2DEBF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0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rgbClr val="FF000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rgbClr val="FF7E6D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ED2AC89F-7C3E-4B78-9BF1-7DC9BBCB4247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6A00939-E6D9-4CAD-9107-BF633317E78A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75DB23E-1963-4C36-A835-134BD6253814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31676FA6-6CB0-4F90-81AF-3A47FBA3953C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6C820917-B81E-4913-8707-1DA534075177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E2FE2182-978A-4FA7-95B2-F0D572612E8E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EF7F4D87-8E60-4C04-93FC-08C3B682A43B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7929366-F9DC-45D7-BB27-22244E1B8C21}" type="datetime1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Oracle DB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김 혜 경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dirty="0" err="1" smtClean="0"/>
              <a:t>실습시</a:t>
            </a:r>
            <a:r>
              <a:rPr lang="ko-KR" altLang="en-US" dirty="0" smtClean="0"/>
              <a:t> </a:t>
            </a:r>
            <a:r>
              <a:rPr lang="ko-KR" altLang="en-US" smtClean="0"/>
              <a:t>사용 </a:t>
            </a:r>
            <a:r>
              <a:rPr lang="en-US" altLang="ko-KR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emp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직원 정보 </a:t>
            </a:r>
            <a:r>
              <a:rPr lang="ko-KR" altLang="en-US" smtClean="0"/>
              <a:t>보유 </a:t>
            </a:r>
            <a:r>
              <a:rPr lang="en-US" altLang="ko-KR"/>
              <a:t>Table</a:t>
            </a:r>
            <a:endParaRPr lang="en-US" altLang="ko-KR" dirty="0" smtClean="0"/>
          </a:p>
          <a:p>
            <a:r>
              <a:rPr lang="en-US" altLang="ko-KR" dirty="0" err="1" smtClean="0"/>
              <a:t>dept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부서</a:t>
            </a:r>
            <a:r>
              <a:rPr lang="en-US" altLang="ko-KR" dirty="0"/>
              <a:t> </a:t>
            </a:r>
            <a:r>
              <a:rPr lang="ko-KR" altLang="en-US" dirty="0" smtClean="0"/>
              <a:t>정보 </a:t>
            </a:r>
            <a:r>
              <a:rPr lang="ko-KR" altLang="en-US" smtClean="0"/>
              <a:t>보유 </a:t>
            </a:r>
            <a:r>
              <a:rPr lang="en-US" altLang="ko-KR"/>
              <a:t>Table</a:t>
            </a:r>
            <a:endParaRPr lang="en-US" altLang="ko-KR" dirty="0" smtClean="0"/>
          </a:p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급여 등급 </a:t>
            </a:r>
            <a:r>
              <a:rPr lang="ko-KR" altLang="en-US" smtClean="0"/>
              <a:t>보유 </a:t>
            </a:r>
            <a:r>
              <a:rPr lang="en-US" altLang="ko-KR"/>
              <a:t>Table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61" y="3254498"/>
            <a:ext cx="3495906" cy="2016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28" y="3501008"/>
            <a:ext cx="259728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dirty="0" err="1" smtClean="0"/>
              <a:t>emp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88050" cy="40324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403648" y="249289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사번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285293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사원 이름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321297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직무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357301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나의 </a:t>
            </a:r>
            <a:r>
              <a:rPr lang="ko-KR" altLang="en-US" dirty="0" err="1" smtClean="0">
                <a:solidFill>
                  <a:srgbClr val="0070C0"/>
                </a:solidFill>
              </a:rPr>
              <a:t>메니저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03648" y="393305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입사일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3648" y="429309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급여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465313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보너스</a:t>
            </a:r>
            <a:r>
              <a:rPr lang="en-US" altLang="ko-KR" smtClean="0">
                <a:solidFill>
                  <a:srgbClr val="0070C0"/>
                </a:solidFill>
              </a:rPr>
              <a:t>(</a:t>
            </a:r>
            <a:r>
              <a:rPr lang="ko-KR" altLang="en-US" smtClean="0">
                <a:solidFill>
                  <a:srgbClr val="0070C0"/>
                </a:solidFill>
              </a:rPr>
              <a:t>영업부 </a:t>
            </a:r>
            <a:r>
              <a:rPr lang="ko-KR" altLang="en-US" dirty="0" smtClean="0">
                <a:solidFill>
                  <a:srgbClr val="0070C0"/>
                </a:solidFill>
              </a:rPr>
              <a:t>사원만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3648" y="5013176"/>
            <a:ext cx="259228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소속부서번호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smtClean="0"/>
              <a:t>dept </a:t>
            </a:r>
            <a:r>
              <a:rPr lang="en-US" altLang="ko-KR"/>
              <a:t>Table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600950" cy="26642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799692" y="3068960"/>
            <a:ext cx="1548172" cy="36004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부서번호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99692" y="3515207"/>
            <a:ext cx="1548172" cy="36004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부서명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9692" y="4041068"/>
            <a:ext cx="1548172" cy="36004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지역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err="1" smtClean="0"/>
              <a:t>EMP</a:t>
            </a:r>
            <a:r>
              <a:rPr lang="en-US" altLang="ko-KR" smtClean="0"/>
              <a:t> </a:t>
            </a:r>
            <a:r>
              <a:rPr lang="en-US" altLang="ko-KR"/>
              <a:t>Table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88050" cy="40324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732240" y="2420888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60232" y="3861048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60232" y="3140968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88224" y="4653136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8" y="2917439"/>
            <a:ext cx="3600400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문자열 표현 타입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63688" y="3861048"/>
            <a:ext cx="3600400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날짜 표현 타입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63688" y="1973343"/>
            <a:ext cx="3600400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정수 표현 타입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정수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42457" y="4869160"/>
            <a:ext cx="3600400" cy="14401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실수 표현 타입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</a:t>
            </a:r>
            <a:r>
              <a:rPr lang="ko-KR" altLang="en-US" dirty="0" err="1" smtClean="0"/>
              <a:t>이하자리수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number(7, 2)</a:t>
            </a:r>
          </a:p>
        </p:txBody>
      </p:sp>
      <p:cxnSp>
        <p:nvCxnSpPr>
          <p:cNvPr id="14" name="직선 연결선 13"/>
          <p:cNvCxnSpPr>
            <a:stCxn id="9" idx="3"/>
          </p:cNvCxnSpPr>
          <p:nvPr/>
        </p:nvCxnSpPr>
        <p:spPr>
          <a:xfrm>
            <a:off x="5364088" y="3313483"/>
            <a:ext cx="1296144" cy="11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6" idx="1"/>
          </p:cNvCxnSpPr>
          <p:nvPr/>
        </p:nvCxnSpPr>
        <p:spPr>
          <a:xfrm flipV="1">
            <a:off x="5364088" y="4149080"/>
            <a:ext cx="1296144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</p:cNvCxnSpPr>
          <p:nvPr/>
        </p:nvCxnSpPr>
        <p:spPr>
          <a:xfrm>
            <a:off x="5364088" y="2369387"/>
            <a:ext cx="136815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3"/>
            <a:endCxn id="8" idx="1"/>
          </p:cNvCxnSpPr>
          <p:nvPr/>
        </p:nvCxnSpPr>
        <p:spPr>
          <a:xfrm flipV="1">
            <a:off x="5342857" y="4941168"/>
            <a:ext cx="1245367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smtClean="0"/>
              <a:t>Table</a:t>
            </a:r>
            <a:r>
              <a:rPr lang="ko-KR" altLang="en-US" smtClean="0"/>
              <a:t>간의 관계</a:t>
            </a:r>
            <a:endParaRPr lang="ko-KR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03445"/>
            <a:ext cx="2000250" cy="28083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5454"/>
            <a:ext cx="3024336" cy="44644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1691680" y="1127381"/>
            <a:ext cx="1872208" cy="6480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70C0"/>
                </a:solidFill>
                <a:latin typeface="+mn-ea"/>
              </a:rPr>
              <a:t>emp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 table</a:t>
            </a:r>
            <a:endParaRPr lang="ko-KR" altLang="en-US" sz="2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36096" y="1180446"/>
            <a:ext cx="2016224" cy="501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70C0"/>
                </a:solidFill>
                <a:latin typeface="+mn-ea"/>
              </a:rPr>
              <a:t>dept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 table</a:t>
            </a:r>
            <a:endParaRPr lang="ko-KR" altLang="en-US" sz="2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7584" y="5663885"/>
            <a:ext cx="18002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04048" y="2927581"/>
            <a:ext cx="18002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11" name="Shape 10"/>
          <p:cNvCxnSpPr>
            <a:stCxn id="8" idx="3"/>
            <a:endCxn id="9" idx="1"/>
          </p:cNvCxnSpPr>
          <p:nvPr/>
        </p:nvCxnSpPr>
        <p:spPr>
          <a:xfrm flipV="1">
            <a:off x="2627784" y="3179609"/>
            <a:ext cx="2376264" cy="27363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816</TotalTime>
  <Words>94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돋움</vt:lpstr>
      <vt:lpstr>맑은 고딕</vt:lpstr>
      <vt:lpstr>Arial</vt:lpstr>
      <vt:lpstr>Bookman Old Style</vt:lpstr>
      <vt:lpstr>Gill Sans MT</vt:lpstr>
      <vt:lpstr>Wingdings 3</vt:lpstr>
      <vt:lpstr>원본</vt:lpstr>
      <vt:lpstr>Oracle DB</vt:lpstr>
      <vt:lpstr>실습시 사용 Table</vt:lpstr>
      <vt:lpstr>emp table</vt:lpstr>
      <vt:lpstr>dept Table</vt:lpstr>
      <vt:lpstr>EMP Table 분석</vt:lpstr>
      <vt:lpstr>Table간의 관계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KimHyeKyung</dc:creator>
  <cp:lastModifiedBy>KimHyeKyung</cp:lastModifiedBy>
  <cp:revision>19</cp:revision>
  <dcterms:created xsi:type="dcterms:W3CDTF">2013-09-08T15:51:29Z</dcterms:created>
  <dcterms:modified xsi:type="dcterms:W3CDTF">2020-07-13T00:36:15Z</dcterms:modified>
</cp:coreProperties>
</file>