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27"/>
  </p:notesMasterIdLst>
  <p:sldIdLst>
    <p:sldId id="256" r:id="rId3"/>
    <p:sldId id="257" r:id="rId4"/>
    <p:sldId id="268" r:id="rId5"/>
    <p:sldId id="269" r:id="rId6"/>
    <p:sldId id="270" r:id="rId7"/>
    <p:sldId id="271" r:id="rId8"/>
    <p:sldId id="272" r:id="rId9"/>
    <p:sldId id="273" r:id="rId10"/>
    <p:sldId id="267" r:id="rId11"/>
    <p:sldId id="275" r:id="rId12"/>
    <p:sldId id="279" r:id="rId13"/>
    <p:sldId id="260" r:id="rId14"/>
    <p:sldId id="274" r:id="rId15"/>
    <p:sldId id="288" r:id="rId16"/>
    <p:sldId id="277" r:id="rId17"/>
    <p:sldId id="276" r:id="rId18"/>
    <p:sldId id="278" r:id="rId19"/>
    <p:sldId id="281" r:id="rId20"/>
    <p:sldId id="283" r:id="rId21"/>
    <p:sldId id="284" r:id="rId22"/>
    <p:sldId id="285" r:id="rId23"/>
    <p:sldId id="286" r:id="rId24"/>
    <p:sldId id="287" r:id="rId25"/>
    <p:sldId id="264" r:id="rId2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D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6" autoAdjust="0"/>
    <p:restoredTop sz="57803" autoAdjust="0"/>
  </p:normalViewPr>
  <p:slideViewPr>
    <p:cSldViewPr snapToGrid="0" showGuides="1">
      <p:cViewPr varScale="1">
        <p:scale>
          <a:sx n="67" d="100"/>
          <a:sy n="67" d="100"/>
        </p:scale>
        <p:origin x="210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4CB664-1D7D-4928-9E51-F023012F9627}" type="datetimeFigureOut">
              <a:rPr lang="nl-NL" smtClean="0"/>
              <a:t>19-12-2018</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865B37-E7C2-4203-AAEB-E7CE60D906CA}" type="slidenum">
              <a:rPr lang="nl-NL" smtClean="0"/>
              <a:t>‹#›</a:t>
            </a:fld>
            <a:endParaRPr lang="nl-NL"/>
          </a:p>
        </p:txBody>
      </p:sp>
    </p:spTree>
    <p:extLst>
      <p:ext uri="{BB962C8B-B14F-4D97-AF65-F5344CB8AC3E}">
        <p14:creationId xmlns:p14="http://schemas.microsoft.com/office/powerpoint/2010/main" val="550726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systutorials.com/docs/linux/man/3-adjtim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A2865B37-E7C2-4203-AAEB-E7CE60D906CA}" type="slidenum">
              <a:rPr lang="nl-NL" smtClean="0"/>
              <a:t>1</a:t>
            </a:fld>
            <a:endParaRPr lang="nl-NL"/>
          </a:p>
        </p:txBody>
      </p:sp>
    </p:spTree>
    <p:extLst>
      <p:ext uri="{BB962C8B-B14F-4D97-AF65-F5344CB8AC3E}">
        <p14:creationId xmlns:p14="http://schemas.microsoft.com/office/powerpoint/2010/main" val="1358797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 snel begint ge dan op strategische plekken zelf timers te plaatsen</a:t>
            </a:r>
          </a:p>
        </p:txBody>
      </p:sp>
      <p:sp>
        <p:nvSpPr>
          <p:cNvPr id="4" name="Slide Number Placeholder 3"/>
          <p:cNvSpPr>
            <a:spLocks noGrp="1"/>
          </p:cNvSpPr>
          <p:nvPr>
            <p:ph type="sldNum" sz="quarter" idx="10"/>
          </p:nvPr>
        </p:nvSpPr>
        <p:spPr/>
        <p:txBody>
          <a:bodyPr/>
          <a:lstStyle/>
          <a:p>
            <a:fld id="{A2865B37-E7C2-4203-AAEB-E7CE60D906CA}" type="slidenum">
              <a:rPr lang="nl-NL" smtClean="0"/>
              <a:t>10</a:t>
            </a:fld>
            <a:endParaRPr lang="nl-NL"/>
          </a:p>
        </p:txBody>
      </p:sp>
    </p:spTree>
    <p:extLst>
      <p:ext uri="{BB962C8B-B14F-4D97-AF65-F5344CB8AC3E}">
        <p14:creationId xmlns:p14="http://schemas.microsoft.com/office/powerpoint/2010/main" val="4008928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Ter </a:t>
            </a:r>
            <a:r>
              <a:rPr lang="nl-NL" dirty="0" err="1"/>
              <a:t>vervollediging</a:t>
            </a:r>
            <a:r>
              <a:rPr lang="nl-NL" dirty="0"/>
              <a:t>, uiteindelijk is het doel van die tools dat je een stuk vind dat suboptimaal werkt</a:t>
            </a:r>
          </a:p>
          <a:p>
            <a:r>
              <a:rPr lang="nl-NL" dirty="0"/>
              <a:t>En met micro benchmarks kan je dan proberen dit op te lossen.</a:t>
            </a:r>
          </a:p>
        </p:txBody>
      </p:sp>
      <p:sp>
        <p:nvSpPr>
          <p:cNvPr id="4" name="Slide Number Placeholder 3"/>
          <p:cNvSpPr>
            <a:spLocks noGrp="1"/>
          </p:cNvSpPr>
          <p:nvPr>
            <p:ph type="sldNum" sz="quarter" idx="10"/>
          </p:nvPr>
        </p:nvSpPr>
        <p:spPr/>
        <p:txBody>
          <a:bodyPr/>
          <a:lstStyle/>
          <a:p>
            <a:fld id="{A2865B37-E7C2-4203-AAEB-E7CE60D906CA}" type="slidenum">
              <a:rPr lang="nl-NL" smtClean="0"/>
              <a:t>11</a:t>
            </a:fld>
            <a:endParaRPr lang="nl-NL"/>
          </a:p>
        </p:txBody>
      </p:sp>
    </p:spTree>
    <p:extLst>
      <p:ext uri="{BB962C8B-B14F-4D97-AF65-F5344CB8AC3E}">
        <p14:creationId xmlns:p14="http://schemas.microsoft.com/office/powerpoint/2010/main" val="3695066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De </a:t>
            </a:r>
            <a:r>
              <a:rPr lang="nl-NL" dirty="0" err="1"/>
              <a:t>requirements</a:t>
            </a:r>
            <a:r>
              <a:rPr lang="nl-NL" dirty="0"/>
              <a:t> die ik hier opnoem zijn voornamelijk gebaseerd op een specifieke </a:t>
            </a:r>
            <a:r>
              <a:rPr lang="nl-NL" dirty="0" err="1"/>
              <a:t>use</a:t>
            </a:r>
            <a:r>
              <a:rPr lang="nl-NL"/>
              <a:t> case.</a:t>
            </a:r>
          </a:p>
          <a:p>
            <a:endParaRPr lang="nl-NL"/>
          </a:p>
          <a:p>
            <a:r>
              <a:rPr lang="nl-NL" dirty="0"/>
              <a:t>Zero tussen quotes omdat het zo klein mogelijk moet zijn.</a:t>
            </a:r>
          </a:p>
          <a:p>
            <a:r>
              <a:rPr lang="nl-NL" dirty="0"/>
              <a:t>Always on, </a:t>
            </a:r>
            <a:r>
              <a:rPr lang="nl-NL" dirty="0" err="1"/>
              <a:t>profiling</a:t>
            </a:r>
            <a:r>
              <a:rPr lang="nl-NL" dirty="0"/>
              <a:t> die eigenlijk nooit afstaat, en dus bij klanten ook meedraait.</a:t>
            </a:r>
          </a:p>
          <a:p>
            <a:r>
              <a:rPr lang="nl-NL" dirty="0"/>
              <a:t>De beslissing om data te storen zou na de feiten moeten gemaakt kunnen worden aan de hand van </a:t>
            </a:r>
            <a:r>
              <a:rPr lang="nl-NL" dirty="0" err="1"/>
              <a:t>thresholds</a:t>
            </a:r>
            <a:r>
              <a:rPr lang="nl-NL" dirty="0"/>
              <a:t>, …</a:t>
            </a:r>
          </a:p>
          <a:p>
            <a:r>
              <a:rPr lang="nl-NL" dirty="0"/>
              <a:t>Het systeem moet in staat zijn grote volumes van metingen aan te kunnen</a:t>
            </a:r>
          </a:p>
        </p:txBody>
      </p:sp>
      <p:sp>
        <p:nvSpPr>
          <p:cNvPr id="4" name="Slide Number Placeholder 3"/>
          <p:cNvSpPr>
            <a:spLocks noGrp="1"/>
          </p:cNvSpPr>
          <p:nvPr>
            <p:ph type="sldNum" sz="quarter" idx="10"/>
          </p:nvPr>
        </p:nvSpPr>
        <p:spPr/>
        <p:txBody>
          <a:bodyPr/>
          <a:lstStyle/>
          <a:p>
            <a:fld id="{A2865B37-E7C2-4203-AAEB-E7CE60D906CA}" type="slidenum">
              <a:rPr lang="nl-NL" smtClean="0"/>
              <a:t>13</a:t>
            </a:fld>
            <a:endParaRPr lang="nl-NL"/>
          </a:p>
        </p:txBody>
      </p:sp>
    </p:spTree>
    <p:extLst>
      <p:ext uri="{BB962C8B-B14F-4D97-AF65-F5344CB8AC3E}">
        <p14:creationId xmlns:p14="http://schemas.microsoft.com/office/powerpoint/2010/main" val="1352188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A2865B37-E7C2-4203-AAEB-E7CE60D906CA}" type="slidenum">
              <a:rPr lang="nl-NL" smtClean="0"/>
              <a:t>14</a:t>
            </a:fld>
            <a:endParaRPr lang="nl-NL"/>
          </a:p>
        </p:txBody>
      </p:sp>
    </p:spTree>
    <p:extLst>
      <p:ext uri="{BB962C8B-B14F-4D97-AF65-F5344CB8AC3E}">
        <p14:creationId xmlns:p14="http://schemas.microsoft.com/office/powerpoint/2010/main" val="978475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A2865B37-E7C2-4203-AAEB-E7CE60D906CA}" type="slidenum">
              <a:rPr lang="nl-NL" smtClean="0"/>
              <a:t>15</a:t>
            </a:fld>
            <a:endParaRPr lang="nl-NL"/>
          </a:p>
        </p:txBody>
      </p:sp>
    </p:spTree>
    <p:extLst>
      <p:ext uri="{BB962C8B-B14F-4D97-AF65-F5344CB8AC3E}">
        <p14:creationId xmlns:p14="http://schemas.microsoft.com/office/powerpoint/2010/main" val="1326791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A2865B37-E7C2-4203-AAEB-E7CE60D906CA}" type="slidenum">
              <a:rPr lang="nl-NL" smtClean="0"/>
              <a:t>16</a:t>
            </a:fld>
            <a:endParaRPr lang="nl-NL"/>
          </a:p>
        </p:txBody>
      </p:sp>
    </p:spTree>
    <p:extLst>
      <p:ext uri="{BB962C8B-B14F-4D97-AF65-F5344CB8AC3E}">
        <p14:creationId xmlns:p14="http://schemas.microsoft.com/office/powerpoint/2010/main" val="1276867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A2865B37-E7C2-4203-AAEB-E7CE60D906CA}" type="slidenum">
              <a:rPr lang="nl-NL" smtClean="0"/>
              <a:t>17</a:t>
            </a:fld>
            <a:endParaRPr lang="nl-NL"/>
          </a:p>
        </p:txBody>
      </p:sp>
    </p:spTree>
    <p:extLst>
      <p:ext uri="{BB962C8B-B14F-4D97-AF65-F5344CB8AC3E}">
        <p14:creationId xmlns:p14="http://schemas.microsoft.com/office/powerpoint/2010/main" val="1828513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CLOCK_REALTIME</a:t>
            </a:r>
            <a:r>
              <a:rPr lang="en-US" dirty="0"/>
              <a:t> System-wide clock that measures real (i.e., wall-clock) time. Setting this clock requires appropriate privileges. This clock is affected by discontinuous jumps in the system time (e.g., if the system administrator manually changes the clock), and by the incremental adjustments performed by </a:t>
            </a:r>
            <a:r>
              <a:rPr lang="en-US" b="1" dirty="0" err="1">
                <a:hlinkClick r:id="rId3"/>
              </a:rPr>
              <a:t>adjtime</a:t>
            </a:r>
            <a:r>
              <a:rPr lang="en-US" dirty="0"/>
              <a:t>(3) and NTP. </a:t>
            </a:r>
          </a:p>
          <a:p>
            <a:r>
              <a:rPr lang="en-US" b="1" dirty="0"/>
              <a:t>CLOCK_REALTIME_COARSE</a:t>
            </a:r>
            <a:r>
              <a:rPr lang="en-US" dirty="0"/>
              <a:t>  A faster but less precise version of </a:t>
            </a:r>
            <a:r>
              <a:rPr lang="en-US" b="1" dirty="0"/>
              <a:t>CLOCK_REALTIME</a:t>
            </a:r>
            <a:r>
              <a:rPr lang="en-US" dirty="0"/>
              <a:t>. Use when you need very fast, but not fine-grained timestamps. </a:t>
            </a:r>
          </a:p>
          <a:p>
            <a:r>
              <a:rPr lang="en-US" b="1" dirty="0"/>
              <a:t>CLOCK_MONOTONIC</a:t>
            </a:r>
            <a:r>
              <a:rPr lang="en-US" dirty="0"/>
              <a:t> Clock that cannot be set and represents monotonic time since some unspecified starting point. This clock is not affected by discontinuous jumps in the system time (e.g., if the system administrator manually changes the clock), but is affected by the incremental adjustments performed by </a:t>
            </a:r>
            <a:r>
              <a:rPr lang="en-US" b="1" dirty="0" err="1">
                <a:hlinkClick r:id="rId3"/>
              </a:rPr>
              <a:t>adjtime</a:t>
            </a:r>
            <a:r>
              <a:rPr lang="en-US" dirty="0"/>
              <a:t>(3) and NTP. </a:t>
            </a:r>
          </a:p>
          <a:p>
            <a:r>
              <a:rPr lang="en-US" b="1" dirty="0"/>
              <a:t>CLOCK_MONOTONIC_COARSE</a:t>
            </a:r>
            <a:r>
              <a:rPr lang="en-US" dirty="0"/>
              <a:t> (since Linux 2.6.32; Linux-specific) A faster but less precise version of </a:t>
            </a:r>
            <a:r>
              <a:rPr lang="en-US" b="1" dirty="0"/>
              <a:t>CLOCK_MONOTONIC</a:t>
            </a:r>
            <a:r>
              <a:rPr lang="en-US" dirty="0"/>
              <a:t>. Use when you need very fast, but not fine-grained timestamps. </a:t>
            </a:r>
          </a:p>
          <a:p>
            <a:r>
              <a:rPr lang="en-US" b="1" dirty="0"/>
              <a:t>CLOCK_MONOTONIC_RAW</a:t>
            </a:r>
            <a:r>
              <a:rPr lang="en-US" dirty="0"/>
              <a:t> Similar to </a:t>
            </a:r>
            <a:r>
              <a:rPr lang="en-US" b="1" dirty="0"/>
              <a:t>CLOCK_MONOTONIC</a:t>
            </a:r>
            <a:r>
              <a:rPr lang="en-US" dirty="0"/>
              <a:t>, but provides access to a raw hardware-based time that is not subject to NTP adjustments or the incremental adjustments performed by </a:t>
            </a:r>
            <a:r>
              <a:rPr lang="en-US" b="1" dirty="0" err="1">
                <a:hlinkClick r:id="rId3"/>
              </a:rPr>
              <a:t>adjtime</a:t>
            </a:r>
            <a:r>
              <a:rPr lang="en-US" dirty="0"/>
              <a:t>(3). </a:t>
            </a:r>
          </a:p>
          <a:p>
            <a:r>
              <a:rPr lang="en-US" b="1" dirty="0"/>
              <a:t>CLOCK_BOOTTIME</a:t>
            </a:r>
            <a:r>
              <a:rPr lang="en-US" dirty="0"/>
              <a:t> Identical to </a:t>
            </a:r>
            <a:r>
              <a:rPr lang="en-US" b="1" dirty="0"/>
              <a:t>CLOCK_MONOTONIC</a:t>
            </a:r>
            <a:r>
              <a:rPr lang="en-US" dirty="0"/>
              <a:t>, except it also includes any time that the system is suspended. </a:t>
            </a:r>
          </a:p>
          <a:p>
            <a:r>
              <a:rPr lang="en-US" b="1" dirty="0"/>
              <a:t>CLOCK_PROCESS_CPUTIME_ID</a:t>
            </a:r>
            <a:r>
              <a:rPr lang="en-US" dirty="0"/>
              <a:t> High-resolution per-process timer from the CPU. </a:t>
            </a:r>
          </a:p>
          <a:p>
            <a:r>
              <a:rPr lang="en-US" b="1" dirty="0"/>
              <a:t>CLOCK_THREAD_CPUTIME_ID</a:t>
            </a:r>
            <a:r>
              <a:rPr lang="en-US" dirty="0"/>
              <a:t> Thread-specific CPU-time clock. </a:t>
            </a:r>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18</a:t>
            </a:fld>
            <a:endParaRPr lang="nl-NL"/>
          </a:p>
        </p:txBody>
      </p:sp>
    </p:spTree>
    <p:extLst>
      <p:ext uri="{BB962C8B-B14F-4D97-AF65-F5344CB8AC3E}">
        <p14:creationId xmlns:p14="http://schemas.microsoft.com/office/powerpoint/2010/main" val="2551837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A2865B37-E7C2-4203-AAEB-E7CE60D906CA}" type="slidenum">
              <a:rPr lang="nl-NL" smtClean="0"/>
              <a:t>19</a:t>
            </a:fld>
            <a:endParaRPr lang="nl-NL"/>
          </a:p>
        </p:txBody>
      </p:sp>
    </p:spTree>
    <p:extLst>
      <p:ext uri="{BB962C8B-B14F-4D97-AF65-F5344CB8AC3E}">
        <p14:creationId xmlns:p14="http://schemas.microsoft.com/office/powerpoint/2010/main" val="4284175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A2865B37-E7C2-4203-AAEB-E7CE60D906CA}" type="slidenum">
              <a:rPr lang="nl-NL" smtClean="0"/>
              <a:t>20</a:t>
            </a:fld>
            <a:endParaRPr lang="nl-NL"/>
          </a:p>
        </p:txBody>
      </p:sp>
    </p:spTree>
    <p:extLst>
      <p:ext uri="{BB962C8B-B14F-4D97-AF65-F5344CB8AC3E}">
        <p14:creationId xmlns:p14="http://schemas.microsoft.com/office/powerpoint/2010/main" val="405720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Ik ga het hier hebben over </a:t>
            </a:r>
            <a:r>
              <a:rPr lang="nl-NL" dirty="0" err="1"/>
              <a:t>profiling</a:t>
            </a:r>
            <a:endParaRPr lang="nl-NL" dirty="0"/>
          </a:p>
          <a:p>
            <a:r>
              <a:rPr lang="nl-NL" dirty="0"/>
              <a:t>Uiteraard niet over de </a:t>
            </a:r>
            <a:r>
              <a:rPr lang="nl-NL" dirty="0" err="1"/>
              <a:t>profiling</a:t>
            </a:r>
            <a:r>
              <a:rPr lang="nl-NL" dirty="0"/>
              <a:t> zoals hier afgebeeld, maar over het </a:t>
            </a:r>
            <a:r>
              <a:rPr lang="nl-NL" dirty="0" err="1"/>
              <a:t>profilen</a:t>
            </a:r>
            <a:r>
              <a:rPr lang="nl-NL" dirty="0"/>
              <a:t> van </a:t>
            </a:r>
            <a:r>
              <a:rPr lang="nl-NL" dirty="0" err="1"/>
              <a:t>programmas</a:t>
            </a:r>
            <a:r>
              <a:rPr lang="nl-NL" dirty="0"/>
              <a:t>.</a:t>
            </a:r>
          </a:p>
        </p:txBody>
      </p:sp>
      <p:sp>
        <p:nvSpPr>
          <p:cNvPr id="4" name="Slide Number Placeholder 3"/>
          <p:cNvSpPr>
            <a:spLocks noGrp="1"/>
          </p:cNvSpPr>
          <p:nvPr>
            <p:ph type="sldNum" sz="quarter" idx="10"/>
          </p:nvPr>
        </p:nvSpPr>
        <p:spPr/>
        <p:txBody>
          <a:bodyPr/>
          <a:lstStyle/>
          <a:p>
            <a:fld id="{A2865B37-E7C2-4203-AAEB-E7CE60D906CA}" type="slidenum">
              <a:rPr lang="nl-NL" smtClean="0"/>
              <a:t>2</a:t>
            </a:fld>
            <a:endParaRPr lang="nl-NL"/>
          </a:p>
        </p:txBody>
      </p:sp>
    </p:spTree>
    <p:extLst>
      <p:ext uri="{BB962C8B-B14F-4D97-AF65-F5344CB8AC3E}">
        <p14:creationId xmlns:p14="http://schemas.microsoft.com/office/powerpoint/2010/main" val="2458478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A2865B37-E7C2-4203-AAEB-E7CE60D906CA}" type="slidenum">
              <a:rPr lang="nl-NL" smtClean="0"/>
              <a:t>21</a:t>
            </a:fld>
            <a:endParaRPr lang="nl-NL"/>
          </a:p>
        </p:txBody>
      </p:sp>
    </p:spTree>
    <p:extLst>
      <p:ext uri="{BB962C8B-B14F-4D97-AF65-F5344CB8AC3E}">
        <p14:creationId xmlns:p14="http://schemas.microsoft.com/office/powerpoint/2010/main" val="2518533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A2865B37-E7C2-4203-AAEB-E7CE60D906CA}" type="slidenum">
              <a:rPr lang="nl-NL" smtClean="0"/>
              <a:t>22</a:t>
            </a:fld>
            <a:endParaRPr lang="nl-NL"/>
          </a:p>
        </p:txBody>
      </p:sp>
    </p:spTree>
    <p:extLst>
      <p:ext uri="{BB962C8B-B14F-4D97-AF65-F5344CB8AC3E}">
        <p14:creationId xmlns:p14="http://schemas.microsoft.com/office/powerpoint/2010/main" val="4264219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A2865B37-E7C2-4203-AAEB-E7CE60D906CA}" type="slidenum">
              <a:rPr lang="nl-NL" smtClean="0"/>
              <a:t>23</a:t>
            </a:fld>
            <a:endParaRPr lang="nl-NL"/>
          </a:p>
        </p:txBody>
      </p:sp>
    </p:spTree>
    <p:extLst>
      <p:ext uri="{BB962C8B-B14F-4D97-AF65-F5344CB8AC3E}">
        <p14:creationId xmlns:p14="http://schemas.microsoft.com/office/powerpoint/2010/main" val="1835547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En meer bepaald in condities waar low </a:t>
            </a:r>
            <a:r>
              <a:rPr lang="nl-NL" dirty="0" err="1"/>
              <a:t>latency</a:t>
            </a:r>
            <a:r>
              <a:rPr lang="nl-NL" dirty="0"/>
              <a:t> belangrijk is.</a:t>
            </a:r>
          </a:p>
        </p:txBody>
      </p:sp>
      <p:sp>
        <p:nvSpPr>
          <p:cNvPr id="4" name="Slide Number Placeholder 3"/>
          <p:cNvSpPr>
            <a:spLocks noGrp="1"/>
          </p:cNvSpPr>
          <p:nvPr>
            <p:ph type="sldNum" sz="quarter" idx="10"/>
          </p:nvPr>
        </p:nvSpPr>
        <p:spPr/>
        <p:txBody>
          <a:bodyPr/>
          <a:lstStyle/>
          <a:p>
            <a:fld id="{A2865B37-E7C2-4203-AAEB-E7CE60D906CA}" type="slidenum">
              <a:rPr lang="nl-NL" smtClean="0"/>
              <a:t>3</a:t>
            </a:fld>
            <a:endParaRPr lang="nl-NL"/>
          </a:p>
        </p:txBody>
      </p:sp>
    </p:spTree>
    <p:extLst>
      <p:ext uri="{BB962C8B-B14F-4D97-AF65-F5344CB8AC3E}">
        <p14:creationId xmlns:p14="http://schemas.microsoft.com/office/powerpoint/2010/main" val="2100097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Er zijn een aantal redenen waarom je c++ zou kunnen gebruiken, maar als performance daar niet 1 van is, dan kan je </a:t>
            </a:r>
            <a:r>
              <a:rPr lang="nl-NL" dirty="0" err="1"/>
              <a:t>wss</a:t>
            </a:r>
            <a:r>
              <a:rPr lang="nl-NL" dirty="0"/>
              <a:t> een betere taal kiezen.</a:t>
            </a:r>
          </a:p>
        </p:txBody>
      </p:sp>
      <p:sp>
        <p:nvSpPr>
          <p:cNvPr id="4" name="Slide Number Placeholder 3"/>
          <p:cNvSpPr>
            <a:spLocks noGrp="1"/>
          </p:cNvSpPr>
          <p:nvPr>
            <p:ph type="sldNum" sz="quarter" idx="10"/>
          </p:nvPr>
        </p:nvSpPr>
        <p:spPr/>
        <p:txBody>
          <a:bodyPr/>
          <a:lstStyle/>
          <a:p>
            <a:fld id="{A2865B37-E7C2-4203-AAEB-E7CE60D906CA}" type="slidenum">
              <a:rPr lang="nl-NL" smtClean="0"/>
              <a:t>4</a:t>
            </a:fld>
            <a:endParaRPr lang="nl-NL"/>
          </a:p>
        </p:txBody>
      </p:sp>
    </p:spTree>
    <p:extLst>
      <p:ext uri="{BB962C8B-B14F-4D97-AF65-F5344CB8AC3E}">
        <p14:creationId xmlns:p14="http://schemas.microsoft.com/office/powerpoint/2010/main" val="3493442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Performance problemen zijn extern meestal makkelijk vast te stellen.</a:t>
            </a:r>
          </a:p>
        </p:txBody>
      </p:sp>
      <p:sp>
        <p:nvSpPr>
          <p:cNvPr id="4" name="Slide Number Placeholder 3"/>
          <p:cNvSpPr>
            <a:spLocks noGrp="1"/>
          </p:cNvSpPr>
          <p:nvPr>
            <p:ph type="sldNum" sz="quarter" idx="10"/>
          </p:nvPr>
        </p:nvSpPr>
        <p:spPr/>
        <p:txBody>
          <a:bodyPr/>
          <a:lstStyle/>
          <a:p>
            <a:fld id="{A2865B37-E7C2-4203-AAEB-E7CE60D906CA}" type="slidenum">
              <a:rPr lang="nl-NL" smtClean="0"/>
              <a:t>5</a:t>
            </a:fld>
            <a:endParaRPr lang="nl-NL"/>
          </a:p>
        </p:txBody>
      </p:sp>
    </p:spTree>
    <p:extLst>
      <p:ext uri="{BB962C8B-B14F-4D97-AF65-F5344CB8AC3E}">
        <p14:creationId xmlns:p14="http://schemas.microsoft.com/office/powerpoint/2010/main" val="1289151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Als uw programma veel IO/</a:t>
            </a:r>
            <a:r>
              <a:rPr lang="nl-NL" dirty="0" err="1"/>
              <a:t>syscalls</a:t>
            </a:r>
            <a:r>
              <a:rPr lang="nl-NL" dirty="0"/>
              <a:t> doet is het een mogelijkheid om het onder </a:t>
            </a:r>
            <a:r>
              <a:rPr lang="nl-NL" dirty="0" err="1"/>
              <a:t>strace</a:t>
            </a:r>
            <a:r>
              <a:rPr lang="nl-NL" dirty="0"/>
              <a:t> te runnen om metingen te kunnen doen.</a:t>
            </a:r>
          </a:p>
        </p:txBody>
      </p:sp>
      <p:sp>
        <p:nvSpPr>
          <p:cNvPr id="4" name="Slide Number Placeholder 3"/>
          <p:cNvSpPr>
            <a:spLocks noGrp="1"/>
          </p:cNvSpPr>
          <p:nvPr>
            <p:ph type="sldNum" sz="quarter" idx="10"/>
          </p:nvPr>
        </p:nvSpPr>
        <p:spPr/>
        <p:txBody>
          <a:bodyPr/>
          <a:lstStyle/>
          <a:p>
            <a:fld id="{A2865B37-E7C2-4203-AAEB-E7CE60D906CA}" type="slidenum">
              <a:rPr lang="nl-NL" smtClean="0"/>
              <a:t>6</a:t>
            </a:fld>
            <a:endParaRPr lang="nl-NL"/>
          </a:p>
        </p:txBody>
      </p:sp>
    </p:spTree>
    <p:extLst>
      <p:ext uri="{BB962C8B-B14F-4D97-AF65-F5344CB8AC3E}">
        <p14:creationId xmlns:p14="http://schemas.microsoft.com/office/powerpoint/2010/main" val="1028422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Als </a:t>
            </a:r>
            <a:r>
              <a:rPr lang="nl-NL" dirty="0" err="1"/>
              <a:t>strace</a:t>
            </a:r>
            <a:r>
              <a:rPr lang="nl-NL" dirty="0"/>
              <a:t> niet veel zegt kan je zoeken met </a:t>
            </a:r>
            <a:r>
              <a:rPr lang="nl-NL" dirty="0" err="1"/>
              <a:t>perf</a:t>
            </a:r>
            <a:r>
              <a:rPr lang="nl-NL" dirty="0"/>
              <a:t> wat mogelijk een bottleneck is.</a:t>
            </a:r>
          </a:p>
        </p:txBody>
      </p:sp>
      <p:sp>
        <p:nvSpPr>
          <p:cNvPr id="4" name="Slide Number Placeholder 3"/>
          <p:cNvSpPr>
            <a:spLocks noGrp="1"/>
          </p:cNvSpPr>
          <p:nvPr>
            <p:ph type="sldNum" sz="quarter" idx="10"/>
          </p:nvPr>
        </p:nvSpPr>
        <p:spPr/>
        <p:txBody>
          <a:bodyPr/>
          <a:lstStyle/>
          <a:p>
            <a:fld id="{A2865B37-E7C2-4203-AAEB-E7CE60D906CA}" type="slidenum">
              <a:rPr lang="nl-NL" smtClean="0"/>
              <a:t>7</a:t>
            </a:fld>
            <a:endParaRPr lang="nl-NL"/>
          </a:p>
        </p:txBody>
      </p:sp>
    </p:spTree>
    <p:extLst>
      <p:ext uri="{BB962C8B-B14F-4D97-AF65-F5344CB8AC3E}">
        <p14:creationId xmlns:p14="http://schemas.microsoft.com/office/powerpoint/2010/main" val="2043528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Als uw programma veel IO/</a:t>
            </a:r>
            <a:r>
              <a:rPr lang="nl-NL" dirty="0" err="1"/>
              <a:t>syscalls</a:t>
            </a:r>
            <a:r>
              <a:rPr lang="nl-NL" dirty="0"/>
              <a:t> doet is het een mogelijkheid om het onder </a:t>
            </a:r>
            <a:r>
              <a:rPr lang="nl-NL" dirty="0" err="1"/>
              <a:t>strace</a:t>
            </a:r>
            <a:r>
              <a:rPr lang="nl-NL" dirty="0"/>
              <a:t> te runnen om metingen te kunnen doen.</a:t>
            </a:r>
          </a:p>
        </p:txBody>
      </p:sp>
      <p:sp>
        <p:nvSpPr>
          <p:cNvPr id="4" name="Slide Number Placeholder 3"/>
          <p:cNvSpPr>
            <a:spLocks noGrp="1"/>
          </p:cNvSpPr>
          <p:nvPr>
            <p:ph type="sldNum" sz="quarter" idx="10"/>
          </p:nvPr>
        </p:nvSpPr>
        <p:spPr/>
        <p:txBody>
          <a:bodyPr/>
          <a:lstStyle/>
          <a:p>
            <a:fld id="{A2865B37-E7C2-4203-AAEB-E7CE60D906CA}" type="slidenum">
              <a:rPr lang="nl-NL" smtClean="0"/>
              <a:t>8</a:t>
            </a:fld>
            <a:endParaRPr lang="nl-NL"/>
          </a:p>
        </p:txBody>
      </p:sp>
    </p:spTree>
    <p:extLst>
      <p:ext uri="{BB962C8B-B14F-4D97-AF65-F5344CB8AC3E}">
        <p14:creationId xmlns:p14="http://schemas.microsoft.com/office/powerpoint/2010/main" val="3296772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Niet geschreven voor productie, daarmee bedoel ik dat er externe tools nodig zijn.</a:t>
            </a:r>
          </a:p>
          <a:p>
            <a:r>
              <a:rPr lang="nl-NL" dirty="0"/>
              <a:t>Dit maakt het moeilijker om bij een klant te runnen.</a:t>
            </a:r>
          </a:p>
          <a:p>
            <a:r>
              <a:rPr lang="nl-NL" dirty="0"/>
              <a:t>Ook is vaak de context kwijt. Iets kan ook lang duren omdat je veel hebt moeten doen, niet omdat iets lang duurt.</a:t>
            </a:r>
          </a:p>
        </p:txBody>
      </p:sp>
      <p:sp>
        <p:nvSpPr>
          <p:cNvPr id="4" name="Slide Number Placeholder 3"/>
          <p:cNvSpPr>
            <a:spLocks noGrp="1"/>
          </p:cNvSpPr>
          <p:nvPr>
            <p:ph type="sldNum" sz="quarter" idx="10"/>
          </p:nvPr>
        </p:nvSpPr>
        <p:spPr/>
        <p:txBody>
          <a:bodyPr/>
          <a:lstStyle/>
          <a:p>
            <a:fld id="{A2865B37-E7C2-4203-AAEB-E7CE60D906CA}" type="slidenum">
              <a:rPr lang="nl-NL" smtClean="0"/>
              <a:t>9</a:t>
            </a:fld>
            <a:endParaRPr lang="nl-NL"/>
          </a:p>
        </p:txBody>
      </p:sp>
    </p:spTree>
    <p:extLst>
      <p:ext uri="{BB962C8B-B14F-4D97-AF65-F5344CB8AC3E}">
        <p14:creationId xmlns:p14="http://schemas.microsoft.com/office/powerpoint/2010/main" val="339716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1"/>
          <p:cNvSpPr>
            <a:spLocks noGrp="1"/>
          </p:cNvSpPr>
          <p:nvPr>
            <p:ph type="ctrTitle"/>
          </p:nvPr>
        </p:nvSpPr>
        <p:spPr>
          <a:xfrm>
            <a:off x="550864" y="552701"/>
            <a:ext cx="7766200" cy="1117073"/>
          </a:xfrm>
          <a:prstGeom prst="rect">
            <a:avLst/>
          </a:prstGeom>
        </p:spPr>
        <p:txBody>
          <a:bodyPr lIns="0" tIns="0" rIns="0" bIns="0" anchor="t"/>
          <a:lstStyle>
            <a:lvl1pPr algn="l">
              <a:defRPr sz="3600" b="1"/>
            </a:lvl1pPr>
          </a:lstStyle>
          <a:p>
            <a:r>
              <a:rPr lang="en-US"/>
              <a:t>Click to edit Master title style</a:t>
            </a:r>
            <a:endParaRPr lang="nl-NL"/>
          </a:p>
        </p:txBody>
      </p:sp>
      <p:sp>
        <p:nvSpPr>
          <p:cNvPr id="8" name="Picture Placeholder 2"/>
          <p:cNvSpPr>
            <a:spLocks noGrp="1"/>
          </p:cNvSpPr>
          <p:nvPr>
            <p:ph type="pic" idx="13"/>
          </p:nvPr>
        </p:nvSpPr>
        <p:spPr>
          <a:xfrm>
            <a:off x="0" y="1800000"/>
            <a:ext cx="12192000" cy="4698000"/>
          </a:xfrm>
          <a:prstGeom prst="rect">
            <a:avLst/>
          </a:prstGeom>
          <a:solidFill>
            <a:schemeClr val="bg1">
              <a:lumMod val="95000"/>
            </a:schemeClr>
          </a:solidFill>
        </p:spPr>
        <p:txBody>
          <a:bodyPr anchor="t"/>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9" name="Text Placeholder 2"/>
          <p:cNvSpPr>
            <a:spLocks noGrp="1"/>
          </p:cNvSpPr>
          <p:nvPr>
            <p:ph type="body" idx="1" hasCustomPrompt="1"/>
          </p:nvPr>
        </p:nvSpPr>
        <p:spPr>
          <a:xfrm>
            <a:off x="466010" y="6595180"/>
            <a:ext cx="2089799" cy="152349"/>
          </a:xfrm>
          <a:prstGeom prst="rect">
            <a:avLst/>
          </a:prstGeom>
          <a:solidFill>
            <a:schemeClr val="accent1"/>
          </a:solidFill>
        </p:spPr>
        <p:txBody>
          <a:bodyPr wrap="none" lIns="36000" tIns="0" rIns="0" bIns="0" anchor="ctr" anchorCtr="0">
            <a:spAutoFit/>
          </a:bodyPr>
          <a:lstStyle>
            <a:lvl1pPr marL="0" indent="0">
              <a:buNone/>
              <a:defRPr sz="11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 </a:t>
            </a:r>
          </a:p>
        </p:txBody>
      </p:sp>
      <p:sp>
        <p:nvSpPr>
          <p:cNvPr id="11" name="Date Placeholder 3"/>
          <p:cNvSpPr>
            <a:spLocks noGrp="1"/>
          </p:cNvSpPr>
          <p:nvPr>
            <p:ph type="dt" sz="half" idx="10"/>
          </p:nvPr>
        </p:nvSpPr>
        <p:spPr>
          <a:xfrm>
            <a:off x="10881378" y="6595180"/>
            <a:ext cx="828000" cy="152349"/>
          </a:xfrm>
          <a:prstGeom prst="rect">
            <a:avLst/>
          </a:prstGeom>
          <a:solidFill>
            <a:schemeClr val="accent1"/>
          </a:solidFill>
        </p:spPr>
        <p:txBody>
          <a:bodyPr lIns="0" tIns="0" rIns="36000" bIns="0"/>
          <a:lstStyle>
            <a:lvl1pPr algn="r">
              <a:defRPr sz="1100" b="1">
                <a:solidFill>
                  <a:schemeClr val="bg1"/>
                </a:solidFill>
              </a:defRPr>
            </a:lvl1pPr>
          </a:lstStyle>
          <a:p>
            <a:fld id="{BD672814-69FE-4D49-96F4-B7240DC2A336}" type="datetime1">
              <a:rPr lang="nl-NL" smtClean="0"/>
              <a:t>19-12-2018</a:t>
            </a:fld>
            <a:endParaRPr lang="nl-NL"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93316" y="336605"/>
            <a:ext cx="2220693" cy="1333169"/>
          </a:xfrm>
          <a:prstGeom prst="rect">
            <a:avLst/>
          </a:prstGeom>
        </p:spPr>
      </p:pic>
    </p:spTree>
    <p:extLst>
      <p:ext uri="{BB962C8B-B14F-4D97-AF65-F5344CB8AC3E}">
        <p14:creationId xmlns:p14="http://schemas.microsoft.com/office/powerpoint/2010/main" val="110672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ext">
    <p:spTree>
      <p:nvGrpSpPr>
        <p:cNvPr id="1" name=""/>
        <p:cNvGrpSpPr/>
        <p:nvPr/>
      </p:nvGrpSpPr>
      <p:grpSpPr>
        <a:xfrm>
          <a:off x="0" y="0"/>
          <a:ext cx="0" cy="0"/>
          <a:chOff x="0" y="0"/>
          <a:chExt cx="0" cy="0"/>
        </a:xfrm>
      </p:grpSpPr>
      <p:sp>
        <p:nvSpPr>
          <p:cNvPr id="2" name="Title 1"/>
          <p:cNvSpPr>
            <a:spLocks noGrp="1"/>
          </p:cNvSpPr>
          <p:nvPr>
            <p:ph type="ctrTitle"/>
          </p:nvPr>
        </p:nvSpPr>
        <p:spPr>
          <a:xfrm>
            <a:off x="550863" y="552701"/>
            <a:ext cx="11090275" cy="1116000"/>
          </a:xfrm>
          <a:prstGeom prst="rect">
            <a:avLst/>
          </a:prstGeom>
        </p:spPr>
        <p:txBody>
          <a:bodyPr lIns="0" tIns="0" rIns="0" bIns="0" anchor="t"/>
          <a:lstStyle>
            <a:lvl1pPr algn="l">
              <a:defRPr sz="3600" b="1">
                <a:solidFill>
                  <a:schemeClr val="accent1"/>
                </a:solidFill>
              </a:defRPr>
            </a:lvl1pPr>
          </a:lstStyle>
          <a:p>
            <a:r>
              <a:rPr lang="en-US"/>
              <a:t>Click to edit Master title style</a:t>
            </a:r>
            <a:endParaRPr lang="nl-NL" dirty="0"/>
          </a:p>
        </p:txBody>
      </p:sp>
      <p:sp>
        <p:nvSpPr>
          <p:cNvPr id="11" name="Content Placeholder 2"/>
          <p:cNvSpPr>
            <a:spLocks noGrp="1"/>
          </p:cNvSpPr>
          <p:nvPr>
            <p:ph idx="10"/>
          </p:nvPr>
        </p:nvSpPr>
        <p:spPr>
          <a:xfrm>
            <a:off x="550863" y="1584000"/>
            <a:ext cx="11090275" cy="4500000"/>
          </a:xfrm>
          <a:prstGeom prst="rect">
            <a:avLst/>
          </a:prstGeom>
        </p:spPr>
        <p:txBody>
          <a:bodyPr lIns="0" tIns="0" rIns="0" bIns="0">
            <a:normAutofit/>
          </a:bodyPr>
          <a:lstStyle>
            <a:lvl1pPr marL="228600" indent="-228600">
              <a:lnSpc>
                <a:spcPct val="150000"/>
              </a:lnSpc>
              <a:buClr>
                <a:schemeClr val="accent1"/>
              </a:buClr>
              <a:buFont typeface="Wingdings" panose="05000000000000000000" pitchFamily="2" charset="2"/>
              <a:buChar char="§"/>
              <a:defRPr sz="2600"/>
            </a:lvl1pPr>
            <a:lvl2pPr marL="685800" indent="-228600">
              <a:lnSpc>
                <a:spcPct val="150000"/>
              </a:lnSpc>
              <a:buClr>
                <a:schemeClr val="accent1"/>
              </a:buClr>
              <a:buFont typeface="Wingdings" panose="05000000000000000000" pitchFamily="2" charset="2"/>
              <a:buChar char="§"/>
              <a:defRPr sz="2200"/>
            </a:lvl2pPr>
            <a:lvl3pPr marL="1143000" indent="-228600">
              <a:lnSpc>
                <a:spcPct val="150000"/>
              </a:lnSpc>
              <a:buClr>
                <a:schemeClr val="accent1"/>
              </a:buClr>
              <a:buFont typeface="Wingdings" panose="05000000000000000000" pitchFamily="2" charset="2"/>
              <a:buChar char="§"/>
              <a:defRPr sz="2200"/>
            </a:lvl3pPr>
            <a:lvl4pPr marL="1600200" indent="-228600">
              <a:lnSpc>
                <a:spcPct val="150000"/>
              </a:lnSpc>
              <a:buClr>
                <a:schemeClr val="accent1"/>
              </a:buClr>
              <a:buFont typeface="Wingdings" panose="05000000000000000000" pitchFamily="2" charset="2"/>
              <a:buChar char="§"/>
              <a:defRPr sz="2200"/>
            </a:lvl4pPr>
            <a:lvl5pPr marL="2057400" indent="-228600">
              <a:lnSpc>
                <a:spcPct val="150000"/>
              </a:lnSpc>
              <a:buClr>
                <a:schemeClr val="accent1"/>
              </a:buClr>
              <a:buFont typeface="Wingdings" panose="05000000000000000000" pitchFamily="2" charset="2"/>
              <a:buChar char="§"/>
              <a:defRPr sz="2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lide Number Placeholder 5"/>
          <p:cNvSpPr>
            <a:spLocks noGrp="1"/>
          </p:cNvSpPr>
          <p:nvPr>
            <p:ph type="sldNum" sz="quarter" idx="12"/>
          </p:nvPr>
        </p:nvSpPr>
        <p:spPr>
          <a:xfrm>
            <a:off x="11718263" y="6583686"/>
            <a:ext cx="281594" cy="180000"/>
          </a:xfrm>
          <a:prstGeom prst="rect">
            <a:avLst/>
          </a:prstGeom>
          <a:solidFill>
            <a:schemeClr val="accent1"/>
          </a:solidFill>
        </p:spPr>
        <p:txBody>
          <a:bodyPr lIns="0" tIns="0" rIns="0" bIns="0" anchor="ctr"/>
          <a:lstStyle>
            <a:lvl1pPr algn="ctr">
              <a:defRPr sz="1100">
                <a:solidFill>
                  <a:schemeClr val="bg1"/>
                </a:solidFill>
              </a:defRPr>
            </a:lvl1pPr>
          </a:lstStyle>
          <a:p>
            <a:fld id="{8E5DB763-12CC-464D-90CD-5DE35E233077}" type="slidenum">
              <a:rPr lang="nl-NL" smtClean="0"/>
              <a:pPr/>
              <a:t>‹#›</a:t>
            </a:fld>
            <a:endParaRPr lang="nl-NL" dirty="0"/>
          </a:p>
        </p:txBody>
      </p:sp>
      <p:sp>
        <p:nvSpPr>
          <p:cNvPr id="6" name="Footer Placeholder 4"/>
          <p:cNvSpPr>
            <a:spLocks noGrp="1"/>
          </p:cNvSpPr>
          <p:nvPr>
            <p:ph type="ftr" sz="quarter" idx="11"/>
          </p:nvPr>
        </p:nvSpPr>
        <p:spPr>
          <a:xfrm>
            <a:off x="9732310" y="6589047"/>
            <a:ext cx="1834404" cy="169277"/>
          </a:xfrm>
          <a:prstGeom prst="rect">
            <a:avLst/>
          </a:prstGeom>
          <a:solidFill>
            <a:schemeClr val="accent1"/>
          </a:solidFill>
        </p:spPr>
        <p:txBody>
          <a:bodyPr wrap="none" lIns="36000" tIns="0" rIns="36000" bIns="0" anchor="ctr">
            <a:spAutoFit/>
          </a:bodyPr>
          <a:lstStyle>
            <a:lvl1pPr algn="r">
              <a:defRPr sz="1100">
                <a:solidFill>
                  <a:schemeClr val="bg1"/>
                </a:solidFill>
                <a:latin typeface="+mn-lt"/>
              </a:defRPr>
            </a:lvl1pPr>
          </a:lstStyle>
          <a:p>
            <a:r>
              <a:rPr lang="nl-NL">
                <a:ea typeface="Open Sans" panose="020B0606030504020204" pitchFamily="34" charset="0"/>
                <a:cs typeface="Open Sans" panose="020B0606030504020204" pitchFamily="34" charset="0"/>
              </a:rPr>
              <a:t>© Sioux 2017 | Confidential</a:t>
            </a:r>
            <a:endParaRPr lang="nl-NL" dirty="0"/>
          </a:p>
        </p:txBody>
      </p:sp>
    </p:spTree>
    <p:extLst>
      <p:ext uri="{BB962C8B-B14F-4D97-AF65-F5344CB8AC3E}">
        <p14:creationId xmlns:p14="http://schemas.microsoft.com/office/powerpoint/2010/main" val="3351775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 text + image">
    <p:spTree>
      <p:nvGrpSpPr>
        <p:cNvPr id="1" name=""/>
        <p:cNvGrpSpPr/>
        <p:nvPr/>
      </p:nvGrpSpPr>
      <p:grpSpPr>
        <a:xfrm>
          <a:off x="0" y="0"/>
          <a:ext cx="0" cy="0"/>
          <a:chOff x="0" y="0"/>
          <a:chExt cx="0" cy="0"/>
        </a:xfrm>
      </p:grpSpPr>
      <p:sp>
        <p:nvSpPr>
          <p:cNvPr id="2" name="Title 1"/>
          <p:cNvSpPr>
            <a:spLocks noGrp="1"/>
          </p:cNvSpPr>
          <p:nvPr>
            <p:ph type="ctrTitle"/>
          </p:nvPr>
        </p:nvSpPr>
        <p:spPr>
          <a:xfrm>
            <a:off x="550863" y="552701"/>
            <a:ext cx="7705725" cy="1116000"/>
          </a:xfrm>
          <a:prstGeom prst="rect">
            <a:avLst/>
          </a:prstGeom>
        </p:spPr>
        <p:txBody>
          <a:bodyPr lIns="0" tIns="0" rIns="0" bIns="0" anchor="t"/>
          <a:lstStyle>
            <a:lvl1pPr algn="l">
              <a:defRPr sz="3600" b="1">
                <a:solidFill>
                  <a:schemeClr val="accent1"/>
                </a:solidFill>
              </a:defRPr>
            </a:lvl1pPr>
          </a:lstStyle>
          <a:p>
            <a:r>
              <a:rPr lang="en-US"/>
              <a:t>Click to edit Master title style</a:t>
            </a:r>
            <a:endParaRPr lang="nl-NL"/>
          </a:p>
        </p:txBody>
      </p:sp>
      <p:sp>
        <p:nvSpPr>
          <p:cNvPr id="11" name="Content Placeholder 2"/>
          <p:cNvSpPr>
            <a:spLocks noGrp="1"/>
          </p:cNvSpPr>
          <p:nvPr>
            <p:ph idx="10"/>
          </p:nvPr>
        </p:nvSpPr>
        <p:spPr>
          <a:xfrm>
            <a:off x="550863" y="1584000"/>
            <a:ext cx="7705725" cy="4500000"/>
          </a:xfrm>
          <a:prstGeom prst="rect">
            <a:avLst/>
          </a:prstGeom>
        </p:spPr>
        <p:txBody>
          <a:bodyPr lIns="0" tIns="0" rIns="0" bIns="0">
            <a:normAutofit/>
          </a:bodyPr>
          <a:lstStyle>
            <a:lvl1pPr marL="228600" indent="-228600">
              <a:lnSpc>
                <a:spcPct val="150000"/>
              </a:lnSpc>
              <a:buClr>
                <a:schemeClr val="accent1"/>
              </a:buClr>
              <a:buFont typeface="Wingdings" panose="05000000000000000000" pitchFamily="2" charset="2"/>
              <a:buChar char="§"/>
              <a:defRPr sz="2600"/>
            </a:lvl1pPr>
            <a:lvl2pPr marL="685800" indent="-228600">
              <a:lnSpc>
                <a:spcPct val="150000"/>
              </a:lnSpc>
              <a:buClr>
                <a:schemeClr val="accent1"/>
              </a:buClr>
              <a:buFont typeface="Wingdings" panose="05000000000000000000" pitchFamily="2" charset="2"/>
              <a:buChar char="§"/>
              <a:defRPr sz="2200"/>
            </a:lvl2pPr>
            <a:lvl3pPr marL="1143000" indent="-228600">
              <a:lnSpc>
                <a:spcPct val="150000"/>
              </a:lnSpc>
              <a:buClr>
                <a:schemeClr val="accent1"/>
              </a:buClr>
              <a:buFont typeface="Wingdings" panose="05000000000000000000" pitchFamily="2" charset="2"/>
              <a:buChar char="§"/>
              <a:defRPr sz="2200"/>
            </a:lvl3pPr>
            <a:lvl4pPr marL="1600200" indent="-228600">
              <a:lnSpc>
                <a:spcPct val="150000"/>
              </a:lnSpc>
              <a:buClr>
                <a:schemeClr val="accent1"/>
              </a:buClr>
              <a:buFont typeface="Wingdings" panose="05000000000000000000" pitchFamily="2" charset="2"/>
              <a:buChar char="§"/>
              <a:defRPr sz="2200"/>
            </a:lvl4pPr>
            <a:lvl5pPr marL="2057400" indent="-228600">
              <a:lnSpc>
                <a:spcPct val="150000"/>
              </a:lnSpc>
              <a:buClr>
                <a:schemeClr val="accent1"/>
              </a:buClr>
              <a:buFont typeface="Wingdings" panose="05000000000000000000" pitchFamily="2" charset="2"/>
              <a:buChar char="§"/>
              <a:defRPr sz="2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lide Number Placeholder 5"/>
          <p:cNvSpPr>
            <a:spLocks noGrp="1"/>
          </p:cNvSpPr>
          <p:nvPr>
            <p:ph type="sldNum" sz="quarter" idx="12"/>
          </p:nvPr>
        </p:nvSpPr>
        <p:spPr>
          <a:xfrm>
            <a:off x="11718263" y="6583686"/>
            <a:ext cx="281594" cy="180000"/>
          </a:xfrm>
          <a:prstGeom prst="rect">
            <a:avLst/>
          </a:prstGeom>
          <a:solidFill>
            <a:schemeClr val="accent1"/>
          </a:solidFill>
        </p:spPr>
        <p:txBody>
          <a:bodyPr lIns="0" tIns="0" rIns="0" bIns="0" anchor="ctr"/>
          <a:lstStyle>
            <a:lvl1pPr algn="ctr">
              <a:defRPr sz="1100">
                <a:solidFill>
                  <a:schemeClr val="bg1"/>
                </a:solidFill>
              </a:defRPr>
            </a:lvl1pPr>
          </a:lstStyle>
          <a:p>
            <a:fld id="{8E5DB763-12CC-464D-90CD-5DE35E233077}" type="slidenum">
              <a:rPr lang="nl-NL" smtClean="0"/>
              <a:pPr/>
              <a:t>‹#›</a:t>
            </a:fld>
            <a:endParaRPr lang="nl-NL" dirty="0"/>
          </a:p>
        </p:txBody>
      </p:sp>
      <p:sp>
        <p:nvSpPr>
          <p:cNvPr id="6" name="Picture Placeholder 2"/>
          <p:cNvSpPr>
            <a:spLocks noGrp="1"/>
          </p:cNvSpPr>
          <p:nvPr>
            <p:ph type="pic" idx="13"/>
          </p:nvPr>
        </p:nvSpPr>
        <p:spPr>
          <a:xfrm>
            <a:off x="8616950" y="1"/>
            <a:ext cx="3575050" cy="6498000"/>
          </a:xfrm>
          <a:prstGeom prst="rect">
            <a:avLst/>
          </a:prstGeom>
          <a:solidFill>
            <a:schemeClr val="bg1">
              <a:lumMod val="95000"/>
            </a:schemeClr>
          </a:solidFill>
        </p:spPr>
        <p:txBody>
          <a:bodyPr anchor="t"/>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8" name="Footer Placeholder 4"/>
          <p:cNvSpPr>
            <a:spLocks noGrp="1"/>
          </p:cNvSpPr>
          <p:nvPr>
            <p:ph type="ftr" sz="quarter" idx="11"/>
          </p:nvPr>
        </p:nvSpPr>
        <p:spPr>
          <a:xfrm>
            <a:off x="9732310" y="6589047"/>
            <a:ext cx="1834404" cy="169277"/>
          </a:xfrm>
          <a:prstGeom prst="rect">
            <a:avLst/>
          </a:prstGeom>
          <a:solidFill>
            <a:schemeClr val="accent1"/>
          </a:solidFill>
        </p:spPr>
        <p:txBody>
          <a:bodyPr wrap="none" lIns="36000" tIns="0" rIns="36000" bIns="0" anchor="ctr">
            <a:spAutoFit/>
          </a:bodyPr>
          <a:lstStyle>
            <a:lvl1pPr algn="r">
              <a:defRPr sz="1100">
                <a:solidFill>
                  <a:schemeClr val="bg1"/>
                </a:solidFill>
                <a:latin typeface="+mn-lt"/>
              </a:defRPr>
            </a:lvl1pPr>
          </a:lstStyle>
          <a:p>
            <a:r>
              <a:rPr lang="nl-NL">
                <a:ea typeface="Open Sans" panose="020B0606030504020204" pitchFamily="34" charset="0"/>
                <a:cs typeface="Open Sans" panose="020B0606030504020204" pitchFamily="34" charset="0"/>
              </a:rPr>
              <a:t>© Sioux 2017 | Confidential</a:t>
            </a:r>
            <a:endParaRPr lang="nl-NL" dirty="0"/>
          </a:p>
        </p:txBody>
      </p:sp>
    </p:spTree>
    <p:extLst>
      <p:ext uri="{BB962C8B-B14F-4D97-AF65-F5344CB8AC3E}">
        <p14:creationId xmlns:p14="http://schemas.microsoft.com/office/powerpoint/2010/main" val="1789959035"/>
      </p:ext>
    </p:extLst>
  </p:cSld>
  <p:clrMapOvr>
    <a:masterClrMapping/>
  </p:clrMapOvr>
  <p:extLst mod="1">
    <p:ext uri="{DCECCB84-F9BA-43D5-87BE-67443E8EF086}">
      <p15:sldGuideLst xmlns:p15="http://schemas.microsoft.com/office/powerpoint/2012/main">
        <p15:guide id="1" pos="5201" userDrawn="1">
          <p15:clr>
            <a:srgbClr val="FBAE40"/>
          </p15:clr>
        </p15:guide>
        <p15:guide id="2" pos="542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x bullet text">
    <p:spTree>
      <p:nvGrpSpPr>
        <p:cNvPr id="1" name=""/>
        <p:cNvGrpSpPr/>
        <p:nvPr/>
      </p:nvGrpSpPr>
      <p:grpSpPr>
        <a:xfrm>
          <a:off x="0" y="0"/>
          <a:ext cx="0" cy="0"/>
          <a:chOff x="0" y="0"/>
          <a:chExt cx="0" cy="0"/>
        </a:xfrm>
      </p:grpSpPr>
      <p:sp>
        <p:nvSpPr>
          <p:cNvPr id="2" name="Title 1"/>
          <p:cNvSpPr>
            <a:spLocks noGrp="1"/>
          </p:cNvSpPr>
          <p:nvPr>
            <p:ph type="ctrTitle"/>
          </p:nvPr>
        </p:nvSpPr>
        <p:spPr>
          <a:xfrm>
            <a:off x="550863" y="552701"/>
            <a:ext cx="11090275" cy="1116000"/>
          </a:xfrm>
          <a:prstGeom prst="rect">
            <a:avLst/>
          </a:prstGeom>
        </p:spPr>
        <p:txBody>
          <a:bodyPr lIns="0" tIns="0" rIns="0" bIns="0" anchor="t"/>
          <a:lstStyle>
            <a:lvl1pPr algn="l">
              <a:defRPr sz="3600" b="1">
                <a:solidFill>
                  <a:schemeClr val="accent1"/>
                </a:solidFill>
              </a:defRPr>
            </a:lvl1pPr>
          </a:lstStyle>
          <a:p>
            <a:r>
              <a:rPr lang="en-US"/>
              <a:t>Click to edit Master title style</a:t>
            </a:r>
            <a:endParaRPr lang="nl-NL" dirty="0"/>
          </a:p>
        </p:txBody>
      </p:sp>
      <p:sp>
        <p:nvSpPr>
          <p:cNvPr id="11" name="Content Placeholder 2"/>
          <p:cNvSpPr>
            <a:spLocks noGrp="1"/>
          </p:cNvSpPr>
          <p:nvPr>
            <p:ph idx="10"/>
          </p:nvPr>
        </p:nvSpPr>
        <p:spPr>
          <a:xfrm>
            <a:off x="550864" y="1584000"/>
            <a:ext cx="5365750" cy="4500000"/>
          </a:xfrm>
          <a:prstGeom prst="rect">
            <a:avLst/>
          </a:prstGeom>
        </p:spPr>
        <p:txBody>
          <a:bodyPr lIns="0" tIns="0" rIns="0" bIns="0">
            <a:normAutofit/>
          </a:bodyPr>
          <a:lstStyle>
            <a:lvl1pPr marL="228600" indent="-228600">
              <a:lnSpc>
                <a:spcPct val="150000"/>
              </a:lnSpc>
              <a:buClr>
                <a:schemeClr val="accent1"/>
              </a:buClr>
              <a:buFont typeface="Wingdings" panose="05000000000000000000" pitchFamily="2" charset="2"/>
              <a:buChar char="§"/>
              <a:defRPr sz="2600"/>
            </a:lvl1pPr>
            <a:lvl2pPr marL="685800" indent="-228600">
              <a:lnSpc>
                <a:spcPct val="150000"/>
              </a:lnSpc>
              <a:buClr>
                <a:schemeClr val="accent1"/>
              </a:buClr>
              <a:buFont typeface="Wingdings" panose="05000000000000000000" pitchFamily="2" charset="2"/>
              <a:buChar char="§"/>
              <a:defRPr sz="2200"/>
            </a:lvl2pPr>
            <a:lvl3pPr marL="1143000" indent="-228600">
              <a:lnSpc>
                <a:spcPct val="150000"/>
              </a:lnSpc>
              <a:buClr>
                <a:schemeClr val="accent1"/>
              </a:buClr>
              <a:buFont typeface="Wingdings" panose="05000000000000000000" pitchFamily="2" charset="2"/>
              <a:buChar char="§"/>
              <a:defRPr sz="2200"/>
            </a:lvl3pPr>
            <a:lvl4pPr marL="1600200" indent="-228600">
              <a:lnSpc>
                <a:spcPct val="150000"/>
              </a:lnSpc>
              <a:buClr>
                <a:schemeClr val="accent1"/>
              </a:buClr>
              <a:buFont typeface="Wingdings" panose="05000000000000000000" pitchFamily="2" charset="2"/>
              <a:buChar char="§"/>
              <a:defRPr sz="2200"/>
            </a:lvl4pPr>
            <a:lvl5pPr marL="2057400" indent="-228600">
              <a:lnSpc>
                <a:spcPct val="150000"/>
              </a:lnSpc>
              <a:buClr>
                <a:schemeClr val="accent1"/>
              </a:buClr>
              <a:buFont typeface="Wingdings" panose="05000000000000000000" pitchFamily="2" charset="2"/>
              <a:buChar char="§"/>
              <a:defRPr sz="2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lide Number Placeholder 5"/>
          <p:cNvSpPr>
            <a:spLocks noGrp="1"/>
          </p:cNvSpPr>
          <p:nvPr>
            <p:ph type="sldNum" sz="quarter" idx="12"/>
          </p:nvPr>
        </p:nvSpPr>
        <p:spPr>
          <a:xfrm>
            <a:off x="11718263" y="6583686"/>
            <a:ext cx="281594" cy="180000"/>
          </a:xfrm>
          <a:prstGeom prst="rect">
            <a:avLst/>
          </a:prstGeom>
          <a:solidFill>
            <a:schemeClr val="accent1"/>
          </a:solidFill>
        </p:spPr>
        <p:txBody>
          <a:bodyPr lIns="0" tIns="0" rIns="0" bIns="0" anchor="ctr"/>
          <a:lstStyle>
            <a:lvl1pPr algn="ctr">
              <a:defRPr sz="1100">
                <a:solidFill>
                  <a:schemeClr val="bg1"/>
                </a:solidFill>
              </a:defRPr>
            </a:lvl1pPr>
          </a:lstStyle>
          <a:p>
            <a:fld id="{8E5DB763-12CC-464D-90CD-5DE35E233077}" type="slidenum">
              <a:rPr lang="nl-NL" smtClean="0"/>
              <a:pPr/>
              <a:t>‹#›</a:t>
            </a:fld>
            <a:endParaRPr lang="nl-NL" dirty="0"/>
          </a:p>
        </p:txBody>
      </p:sp>
      <p:sp>
        <p:nvSpPr>
          <p:cNvPr id="6" name="Content Placeholder 2"/>
          <p:cNvSpPr>
            <a:spLocks noGrp="1"/>
          </p:cNvSpPr>
          <p:nvPr>
            <p:ph idx="13"/>
          </p:nvPr>
        </p:nvSpPr>
        <p:spPr>
          <a:xfrm>
            <a:off x="6275389" y="1584000"/>
            <a:ext cx="5365750" cy="4500000"/>
          </a:xfrm>
          <a:prstGeom prst="rect">
            <a:avLst/>
          </a:prstGeom>
        </p:spPr>
        <p:txBody>
          <a:bodyPr lIns="0" tIns="0" rIns="0" bIns="0">
            <a:normAutofit/>
          </a:bodyPr>
          <a:lstStyle>
            <a:lvl1pPr marL="228600" indent="-228600">
              <a:lnSpc>
                <a:spcPct val="150000"/>
              </a:lnSpc>
              <a:buClr>
                <a:schemeClr val="accent1"/>
              </a:buClr>
              <a:buFont typeface="Wingdings" panose="05000000000000000000" pitchFamily="2" charset="2"/>
              <a:buChar char="§"/>
              <a:defRPr sz="2600"/>
            </a:lvl1pPr>
            <a:lvl2pPr marL="685800" indent="-228600">
              <a:lnSpc>
                <a:spcPct val="150000"/>
              </a:lnSpc>
              <a:buClr>
                <a:schemeClr val="accent1"/>
              </a:buClr>
              <a:buFont typeface="Wingdings" panose="05000000000000000000" pitchFamily="2" charset="2"/>
              <a:buChar char="§"/>
              <a:defRPr sz="2200"/>
            </a:lvl2pPr>
            <a:lvl3pPr marL="1143000" indent="-228600">
              <a:lnSpc>
                <a:spcPct val="150000"/>
              </a:lnSpc>
              <a:buClr>
                <a:schemeClr val="accent1"/>
              </a:buClr>
              <a:buFont typeface="Wingdings" panose="05000000000000000000" pitchFamily="2" charset="2"/>
              <a:buChar char="§"/>
              <a:defRPr sz="2200"/>
            </a:lvl3pPr>
            <a:lvl4pPr marL="1600200" indent="-228600">
              <a:lnSpc>
                <a:spcPct val="150000"/>
              </a:lnSpc>
              <a:buClr>
                <a:schemeClr val="accent1"/>
              </a:buClr>
              <a:buFont typeface="Wingdings" panose="05000000000000000000" pitchFamily="2" charset="2"/>
              <a:buChar char="§"/>
              <a:defRPr sz="2200"/>
            </a:lvl4pPr>
            <a:lvl5pPr marL="2057400" indent="-228600">
              <a:lnSpc>
                <a:spcPct val="150000"/>
              </a:lnSpc>
              <a:buClr>
                <a:schemeClr val="accent1"/>
              </a:buClr>
              <a:buFont typeface="Wingdings" panose="05000000000000000000" pitchFamily="2" charset="2"/>
              <a:buChar char="§"/>
              <a:defRPr sz="2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p:cNvSpPr>
            <a:spLocks noGrp="1"/>
          </p:cNvSpPr>
          <p:nvPr>
            <p:ph type="ftr" sz="quarter" idx="11"/>
          </p:nvPr>
        </p:nvSpPr>
        <p:spPr>
          <a:xfrm>
            <a:off x="9732310" y="6589047"/>
            <a:ext cx="1834404" cy="169277"/>
          </a:xfrm>
          <a:prstGeom prst="rect">
            <a:avLst/>
          </a:prstGeom>
          <a:solidFill>
            <a:schemeClr val="accent1"/>
          </a:solidFill>
        </p:spPr>
        <p:txBody>
          <a:bodyPr wrap="none" lIns="36000" tIns="0" rIns="36000" bIns="0" anchor="ctr">
            <a:spAutoFit/>
          </a:bodyPr>
          <a:lstStyle>
            <a:lvl1pPr algn="r">
              <a:defRPr sz="1100">
                <a:solidFill>
                  <a:schemeClr val="bg1"/>
                </a:solidFill>
                <a:latin typeface="+mn-lt"/>
              </a:defRPr>
            </a:lvl1pPr>
          </a:lstStyle>
          <a:p>
            <a:r>
              <a:rPr lang="nl-NL">
                <a:ea typeface="Open Sans" panose="020B0606030504020204" pitchFamily="34" charset="0"/>
                <a:cs typeface="Open Sans" panose="020B0606030504020204" pitchFamily="34" charset="0"/>
              </a:rPr>
              <a:t>© Sioux 2017 | Confidential</a:t>
            </a:r>
            <a:endParaRPr lang="nl-NL" dirty="0"/>
          </a:p>
        </p:txBody>
      </p:sp>
    </p:spTree>
    <p:extLst>
      <p:ext uri="{BB962C8B-B14F-4D97-AF65-F5344CB8AC3E}">
        <p14:creationId xmlns:p14="http://schemas.microsoft.com/office/powerpoint/2010/main" val="4154988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x images">
    <p:spTree>
      <p:nvGrpSpPr>
        <p:cNvPr id="1" name=""/>
        <p:cNvGrpSpPr/>
        <p:nvPr/>
      </p:nvGrpSpPr>
      <p:grpSpPr>
        <a:xfrm>
          <a:off x="0" y="0"/>
          <a:ext cx="0" cy="0"/>
          <a:chOff x="0" y="0"/>
          <a:chExt cx="0" cy="0"/>
        </a:xfrm>
      </p:grpSpPr>
      <p:sp>
        <p:nvSpPr>
          <p:cNvPr id="2" name="Title 1"/>
          <p:cNvSpPr>
            <a:spLocks noGrp="1"/>
          </p:cNvSpPr>
          <p:nvPr>
            <p:ph type="ctrTitle"/>
          </p:nvPr>
        </p:nvSpPr>
        <p:spPr>
          <a:xfrm>
            <a:off x="550863" y="552701"/>
            <a:ext cx="11090275" cy="1116000"/>
          </a:xfrm>
          <a:prstGeom prst="rect">
            <a:avLst/>
          </a:prstGeom>
        </p:spPr>
        <p:txBody>
          <a:bodyPr lIns="0" tIns="0" rIns="0" bIns="0" anchor="t"/>
          <a:lstStyle>
            <a:lvl1pPr algn="l">
              <a:defRPr sz="3600" b="1">
                <a:solidFill>
                  <a:schemeClr val="accent1"/>
                </a:solidFill>
              </a:defRPr>
            </a:lvl1pPr>
          </a:lstStyle>
          <a:p>
            <a:r>
              <a:rPr lang="en-US"/>
              <a:t>Click to edit Master title style</a:t>
            </a:r>
            <a:endParaRPr lang="nl-NL"/>
          </a:p>
        </p:txBody>
      </p:sp>
      <p:sp>
        <p:nvSpPr>
          <p:cNvPr id="13" name="Slide Number Placeholder 5"/>
          <p:cNvSpPr>
            <a:spLocks noGrp="1"/>
          </p:cNvSpPr>
          <p:nvPr>
            <p:ph type="sldNum" sz="quarter" idx="12"/>
          </p:nvPr>
        </p:nvSpPr>
        <p:spPr>
          <a:xfrm>
            <a:off x="11718263" y="6583686"/>
            <a:ext cx="281594" cy="180000"/>
          </a:xfrm>
          <a:prstGeom prst="rect">
            <a:avLst/>
          </a:prstGeom>
          <a:solidFill>
            <a:schemeClr val="accent1"/>
          </a:solidFill>
        </p:spPr>
        <p:txBody>
          <a:bodyPr lIns="0" tIns="0" rIns="0" bIns="0" anchor="ctr"/>
          <a:lstStyle>
            <a:lvl1pPr algn="ctr">
              <a:defRPr sz="1100">
                <a:solidFill>
                  <a:schemeClr val="bg1"/>
                </a:solidFill>
              </a:defRPr>
            </a:lvl1pPr>
          </a:lstStyle>
          <a:p>
            <a:fld id="{8E5DB763-12CC-464D-90CD-5DE35E233077}" type="slidenum">
              <a:rPr lang="nl-NL" smtClean="0"/>
              <a:pPr/>
              <a:t>‹#›</a:t>
            </a:fld>
            <a:endParaRPr lang="nl-NL" dirty="0"/>
          </a:p>
        </p:txBody>
      </p:sp>
      <p:sp>
        <p:nvSpPr>
          <p:cNvPr id="7" name="Picture Placeholder 2"/>
          <p:cNvSpPr>
            <a:spLocks noGrp="1"/>
          </p:cNvSpPr>
          <p:nvPr>
            <p:ph type="pic" idx="13"/>
          </p:nvPr>
        </p:nvSpPr>
        <p:spPr>
          <a:xfrm>
            <a:off x="550864" y="1584000"/>
            <a:ext cx="5365750" cy="4500000"/>
          </a:xfrm>
          <a:prstGeom prst="rect">
            <a:avLst/>
          </a:prstGeom>
          <a:solidFill>
            <a:schemeClr val="bg1">
              <a:lumMod val="95000"/>
            </a:schemeClr>
          </a:solidFill>
        </p:spPr>
        <p:txBody>
          <a:bodyPr anchor="t"/>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8" name="Picture Placeholder 2"/>
          <p:cNvSpPr>
            <a:spLocks noGrp="1"/>
          </p:cNvSpPr>
          <p:nvPr>
            <p:ph type="pic" idx="14"/>
          </p:nvPr>
        </p:nvSpPr>
        <p:spPr>
          <a:xfrm>
            <a:off x="6275388" y="1584000"/>
            <a:ext cx="5365750" cy="4500000"/>
          </a:xfrm>
          <a:prstGeom prst="rect">
            <a:avLst/>
          </a:prstGeom>
          <a:solidFill>
            <a:schemeClr val="bg1">
              <a:lumMod val="95000"/>
            </a:schemeClr>
          </a:solidFill>
        </p:spPr>
        <p:txBody>
          <a:bodyPr anchor="t"/>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Footer Placeholder 4"/>
          <p:cNvSpPr>
            <a:spLocks noGrp="1"/>
          </p:cNvSpPr>
          <p:nvPr>
            <p:ph type="ftr" sz="quarter" idx="11"/>
          </p:nvPr>
        </p:nvSpPr>
        <p:spPr>
          <a:xfrm>
            <a:off x="9732310" y="6589047"/>
            <a:ext cx="1834404" cy="169277"/>
          </a:xfrm>
          <a:prstGeom prst="rect">
            <a:avLst/>
          </a:prstGeom>
          <a:solidFill>
            <a:schemeClr val="accent1"/>
          </a:solidFill>
        </p:spPr>
        <p:txBody>
          <a:bodyPr wrap="none" lIns="36000" tIns="0" rIns="36000" bIns="0" anchor="ctr">
            <a:spAutoFit/>
          </a:bodyPr>
          <a:lstStyle>
            <a:lvl1pPr algn="r">
              <a:defRPr sz="1100">
                <a:solidFill>
                  <a:schemeClr val="bg1"/>
                </a:solidFill>
                <a:latin typeface="+mn-lt"/>
              </a:defRPr>
            </a:lvl1pPr>
          </a:lstStyle>
          <a:p>
            <a:r>
              <a:rPr lang="nl-NL">
                <a:ea typeface="Open Sans" panose="020B0606030504020204" pitchFamily="34" charset="0"/>
                <a:cs typeface="Open Sans" panose="020B0606030504020204" pitchFamily="34" charset="0"/>
              </a:rPr>
              <a:t>© Sioux 2017 | Confidential</a:t>
            </a:r>
            <a:endParaRPr lang="nl-NL" dirty="0"/>
          </a:p>
        </p:txBody>
      </p:sp>
    </p:spTree>
    <p:extLst>
      <p:ext uri="{BB962C8B-B14F-4D97-AF65-F5344CB8AC3E}">
        <p14:creationId xmlns:p14="http://schemas.microsoft.com/office/powerpoint/2010/main" val="1992826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a:xfrm>
            <a:off x="11718263" y="6583686"/>
            <a:ext cx="281594" cy="180000"/>
          </a:xfrm>
          <a:prstGeom prst="rect">
            <a:avLst/>
          </a:prstGeom>
          <a:solidFill>
            <a:schemeClr val="accent1"/>
          </a:solidFill>
        </p:spPr>
        <p:txBody>
          <a:bodyPr lIns="0" tIns="0" rIns="0" bIns="0" anchor="ctr"/>
          <a:lstStyle>
            <a:lvl1pPr algn="ctr">
              <a:defRPr sz="1100">
                <a:solidFill>
                  <a:schemeClr val="bg1"/>
                </a:solidFill>
              </a:defRPr>
            </a:lvl1pPr>
          </a:lstStyle>
          <a:p>
            <a:fld id="{8E5DB763-12CC-464D-90CD-5DE35E233077}" type="slidenum">
              <a:rPr lang="nl-NL" smtClean="0"/>
              <a:pPr/>
              <a:t>‹#›</a:t>
            </a:fld>
            <a:endParaRPr lang="nl-NL" dirty="0"/>
          </a:p>
        </p:txBody>
      </p:sp>
      <p:sp>
        <p:nvSpPr>
          <p:cNvPr id="7" name="Picture Placeholder 2"/>
          <p:cNvSpPr>
            <a:spLocks noGrp="1"/>
          </p:cNvSpPr>
          <p:nvPr>
            <p:ph type="pic" idx="13"/>
          </p:nvPr>
        </p:nvSpPr>
        <p:spPr>
          <a:xfrm>
            <a:off x="0" y="-1"/>
            <a:ext cx="12192000" cy="6498000"/>
          </a:xfrm>
          <a:prstGeom prst="rect">
            <a:avLst/>
          </a:prstGeom>
          <a:solidFill>
            <a:schemeClr val="bg1">
              <a:lumMod val="95000"/>
            </a:schemeClr>
          </a:solidFill>
        </p:spPr>
        <p:txBody>
          <a:bodyPr anchor="t"/>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8" name="Content Placeholder 2"/>
          <p:cNvSpPr>
            <a:spLocks noGrp="1"/>
          </p:cNvSpPr>
          <p:nvPr>
            <p:ph idx="15"/>
          </p:nvPr>
        </p:nvSpPr>
        <p:spPr>
          <a:xfrm>
            <a:off x="6275388" y="5940645"/>
            <a:ext cx="5916612" cy="360000"/>
          </a:xfrm>
          <a:prstGeom prst="rect">
            <a:avLst/>
          </a:prstGeom>
          <a:solidFill>
            <a:schemeClr val="tx1">
              <a:alpha val="50000"/>
            </a:schemeClr>
          </a:solidFill>
        </p:spPr>
        <p:txBody>
          <a:bodyPr lIns="0" tIns="0" rIns="324000" bIns="0">
            <a:normAutofit/>
          </a:bodyPr>
          <a:lstStyle>
            <a:lvl1pPr marL="0" indent="0" algn="r">
              <a:lnSpc>
                <a:spcPct val="150000"/>
              </a:lnSpc>
              <a:buClr>
                <a:schemeClr val="accent1"/>
              </a:buClr>
              <a:buFont typeface="Wingdings" panose="05000000000000000000" pitchFamily="2" charset="2"/>
              <a:buNone/>
              <a:defRPr sz="1400">
                <a:solidFill>
                  <a:schemeClr val="bg1"/>
                </a:solidFill>
              </a:defRPr>
            </a:lvl1pPr>
            <a:lvl2pPr marL="685800" indent="-228600">
              <a:lnSpc>
                <a:spcPct val="150000"/>
              </a:lnSpc>
              <a:buClr>
                <a:schemeClr val="accent1"/>
              </a:buClr>
              <a:buFont typeface="Wingdings" panose="05000000000000000000" pitchFamily="2" charset="2"/>
              <a:buChar char="§"/>
              <a:defRPr sz="1400"/>
            </a:lvl2pPr>
            <a:lvl3pPr marL="1143000" indent="-228600">
              <a:lnSpc>
                <a:spcPct val="150000"/>
              </a:lnSpc>
              <a:buClr>
                <a:schemeClr val="accent1"/>
              </a:buClr>
              <a:buFont typeface="Wingdings" panose="05000000000000000000" pitchFamily="2" charset="2"/>
              <a:buChar char="§"/>
              <a:defRPr sz="1400"/>
            </a:lvl3pPr>
            <a:lvl4pPr marL="1600200" indent="-228600">
              <a:lnSpc>
                <a:spcPct val="150000"/>
              </a:lnSpc>
              <a:buClr>
                <a:schemeClr val="accent1"/>
              </a:buClr>
              <a:buFont typeface="Wingdings" panose="05000000000000000000" pitchFamily="2" charset="2"/>
              <a:buChar char="§"/>
              <a:defRPr sz="1400"/>
            </a:lvl4pPr>
            <a:lvl5pPr marL="2057400" indent="-228600">
              <a:lnSpc>
                <a:spcPct val="150000"/>
              </a:lnSpc>
              <a:buClr>
                <a:schemeClr val="accent1"/>
              </a:buClr>
              <a:buFont typeface="Wingdings" panose="05000000000000000000" pitchFamily="2" charset="2"/>
              <a:buChar char="§"/>
              <a:defRPr sz="1400"/>
            </a:lvl5pPr>
          </a:lstStyle>
          <a:p>
            <a:pPr lvl="0"/>
            <a:r>
              <a:rPr lang="en-US"/>
              <a:t>Edit Master text styles</a:t>
            </a:r>
          </a:p>
        </p:txBody>
      </p:sp>
      <p:sp>
        <p:nvSpPr>
          <p:cNvPr id="9" name="Footer Placeholder 4"/>
          <p:cNvSpPr>
            <a:spLocks noGrp="1"/>
          </p:cNvSpPr>
          <p:nvPr>
            <p:ph type="ftr" sz="quarter" idx="11"/>
          </p:nvPr>
        </p:nvSpPr>
        <p:spPr>
          <a:xfrm>
            <a:off x="9732310" y="6589047"/>
            <a:ext cx="1834404" cy="169277"/>
          </a:xfrm>
          <a:prstGeom prst="rect">
            <a:avLst/>
          </a:prstGeom>
          <a:solidFill>
            <a:schemeClr val="accent1"/>
          </a:solidFill>
        </p:spPr>
        <p:txBody>
          <a:bodyPr wrap="none" lIns="36000" tIns="0" rIns="36000" bIns="0" anchor="ctr">
            <a:spAutoFit/>
          </a:bodyPr>
          <a:lstStyle>
            <a:lvl1pPr algn="r">
              <a:defRPr sz="1100">
                <a:solidFill>
                  <a:schemeClr val="bg1"/>
                </a:solidFill>
                <a:latin typeface="+mn-lt"/>
              </a:defRPr>
            </a:lvl1pPr>
          </a:lstStyle>
          <a:p>
            <a:r>
              <a:rPr lang="nl-NL">
                <a:ea typeface="Open Sans" panose="020B0606030504020204" pitchFamily="34" charset="0"/>
                <a:cs typeface="Open Sans" panose="020B0606030504020204" pitchFamily="34" charset="0"/>
              </a:rPr>
              <a:t>© Sioux 2017 | Confidential</a:t>
            </a:r>
            <a:endParaRPr lang="nl-NL" dirty="0"/>
          </a:p>
        </p:txBody>
      </p:sp>
    </p:spTree>
    <p:extLst>
      <p:ext uri="{BB962C8B-B14F-4D97-AF65-F5344CB8AC3E}">
        <p14:creationId xmlns:p14="http://schemas.microsoft.com/office/powerpoint/2010/main" val="621902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p:cNvSpPr>
            <a:spLocks noGrp="1"/>
          </p:cNvSpPr>
          <p:nvPr>
            <p:ph type="ctrTitle"/>
          </p:nvPr>
        </p:nvSpPr>
        <p:spPr>
          <a:xfrm>
            <a:off x="550863" y="552701"/>
            <a:ext cx="11090275" cy="1116000"/>
          </a:xfrm>
          <a:prstGeom prst="rect">
            <a:avLst/>
          </a:prstGeom>
        </p:spPr>
        <p:txBody>
          <a:bodyPr lIns="0" tIns="0" rIns="0" bIns="0" anchor="t"/>
          <a:lstStyle>
            <a:lvl1pPr algn="l">
              <a:defRPr sz="3600" b="1">
                <a:solidFill>
                  <a:schemeClr val="accent1"/>
                </a:solidFill>
              </a:defRPr>
            </a:lvl1pPr>
          </a:lstStyle>
          <a:p>
            <a:r>
              <a:rPr lang="en-US"/>
              <a:t>Click to edit Master title style</a:t>
            </a:r>
            <a:endParaRPr lang="nl-NL" dirty="0"/>
          </a:p>
        </p:txBody>
      </p:sp>
      <p:sp>
        <p:nvSpPr>
          <p:cNvPr id="12" name="Footer Placeholder 4"/>
          <p:cNvSpPr>
            <a:spLocks noGrp="1"/>
          </p:cNvSpPr>
          <p:nvPr>
            <p:ph type="ftr" sz="quarter" idx="11"/>
          </p:nvPr>
        </p:nvSpPr>
        <p:spPr>
          <a:xfrm>
            <a:off x="9732310" y="6589047"/>
            <a:ext cx="1834404" cy="169277"/>
          </a:xfrm>
          <a:prstGeom prst="rect">
            <a:avLst/>
          </a:prstGeom>
          <a:solidFill>
            <a:schemeClr val="accent1"/>
          </a:solidFill>
        </p:spPr>
        <p:txBody>
          <a:bodyPr wrap="none" lIns="36000" tIns="0" rIns="36000" bIns="0" anchor="ctr">
            <a:spAutoFit/>
          </a:bodyPr>
          <a:lstStyle>
            <a:lvl1pPr algn="r">
              <a:defRPr sz="1100">
                <a:solidFill>
                  <a:schemeClr val="bg1"/>
                </a:solidFill>
              </a:defRPr>
            </a:lvl1pPr>
          </a:lstStyle>
          <a:p>
            <a:r>
              <a:rPr lang="nl-NL">
                <a:latin typeface="Open Sans" panose="020B0606030504020204" pitchFamily="34" charset="0"/>
                <a:ea typeface="Open Sans" panose="020B0606030504020204" pitchFamily="34" charset="0"/>
                <a:cs typeface="Open Sans" panose="020B0606030504020204" pitchFamily="34" charset="0"/>
              </a:rPr>
              <a:t>© Sioux 2017 | Confidential</a:t>
            </a:r>
            <a:endParaRPr lang="nl-NL" dirty="0"/>
          </a:p>
        </p:txBody>
      </p:sp>
      <p:sp>
        <p:nvSpPr>
          <p:cNvPr id="13" name="Slide Number Placeholder 5"/>
          <p:cNvSpPr>
            <a:spLocks noGrp="1"/>
          </p:cNvSpPr>
          <p:nvPr>
            <p:ph type="sldNum" sz="quarter" idx="12"/>
          </p:nvPr>
        </p:nvSpPr>
        <p:spPr>
          <a:xfrm>
            <a:off x="11718263" y="6583686"/>
            <a:ext cx="281594" cy="180000"/>
          </a:xfrm>
          <a:prstGeom prst="rect">
            <a:avLst/>
          </a:prstGeom>
          <a:solidFill>
            <a:schemeClr val="accent1"/>
          </a:solidFill>
        </p:spPr>
        <p:txBody>
          <a:bodyPr lIns="0" tIns="0" rIns="0" bIns="0" anchor="ctr"/>
          <a:lstStyle>
            <a:lvl1pPr algn="ctr">
              <a:defRPr sz="1100">
                <a:solidFill>
                  <a:schemeClr val="bg1"/>
                </a:solidFill>
              </a:defRPr>
            </a:lvl1pPr>
          </a:lstStyle>
          <a:p>
            <a:fld id="{8E5DB763-12CC-464D-90CD-5DE35E233077}" type="slidenum">
              <a:rPr lang="nl-NL" smtClean="0"/>
              <a:pPr/>
              <a:t>‹#›</a:t>
            </a:fld>
            <a:endParaRPr lang="nl-NL" dirty="0"/>
          </a:p>
        </p:txBody>
      </p:sp>
    </p:spTree>
    <p:extLst>
      <p:ext uri="{BB962C8B-B14F-4D97-AF65-F5344CB8AC3E}">
        <p14:creationId xmlns:p14="http://schemas.microsoft.com/office/powerpoint/2010/main" val="2362207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 quote">
    <p:spTree>
      <p:nvGrpSpPr>
        <p:cNvPr id="1" name=""/>
        <p:cNvGrpSpPr/>
        <p:nvPr/>
      </p:nvGrpSpPr>
      <p:grpSpPr>
        <a:xfrm>
          <a:off x="0" y="0"/>
          <a:ext cx="0" cy="0"/>
          <a:chOff x="0" y="0"/>
          <a:chExt cx="0" cy="0"/>
        </a:xfrm>
      </p:grpSpPr>
      <p:sp>
        <p:nvSpPr>
          <p:cNvPr id="7" name="Title 1"/>
          <p:cNvSpPr>
            <a:spLocks noGrp="1"/>
          </p:cNvSpPr>
          <p:nvPr>
            <p:ph type="ctrTitle"/>
          </p:nvPr>
        </p:nvSpPr>
        <p:spPr>
          <a:xfrm>
            <a:off x="539750" y="552700"/>
            <a:ext cx="11101388" cy="4825415"/>
          </a:xfrm>
          <a:prstGeom prst="rect">
            <a:avLst/>
          </a:prstGeom>
        </p:spPr>
        <p:txBody>
          <a:bodyPr anchor="ctr"/>
          <a:lstStyle>
            <a:lvl1pPr algn="l">
              <a:defRPr sz="6000" b="1">
                <a:solidFill>
                  <a:schemeClr val="bg1"/>
                </a:solidFill>
              </a:defRPr>
            </a:lvl1pPr>
          </a:lstStyle>
          <a:p>
            <a:r>
              <a:rPr lang="en-US"/>
              <a:t>Click to edit Master title style</a:t>
            </a:r>
            <a:endParaRPr lang="nl-NL"/>
          </a:p>
        </p:txBody>
      </p:sp>
    </p:spTree>
    <p:extLst>
      <p:ext uri="{BB962C8B-B14F-4D97-AF65-F5344CB8AC3E}">
        <p14:creationId xmlns:p14="http://schemas.microsoft.com/office/powerpoint/2010/main" val="1643488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7" name="Title 1"/>
          <p:cNvSpPr>
            <a:spLocks noGrp="1"/>
          </p:cNvSpPr>
          <p:nvPr>
            <p:ph type="ctrTitle"/>
          </p:nvPr>
        </p:nvSpPr>
        <p:spPr>
          <a:xfrm>
            <a:off x="539750" y="552700"/>
            <a:ext cx="11101388" cy="4825415"/>
          </a:xfrm>
          <a:prstGeom prst="rect">
            <a:avLst/>
          </a:prstGeom>
        </p:spPr>
        <p:txBody>
          <a:bodyPr anchor="ctr"/>
          <a:lstStyle>
            <a:lvl1pPr algn="l">
              <a:defRPr sz="6000" b="1">
                <a:solidFill>
                  <a:schemeClr val="bg1"/>
                </a:solidFill>
              </a:defRPr>
            </a:lvl1pPr>
          </a:lstStyle>
          <a:p>
            <a:r>
              <a:rPr lang="en-US"/>
              <a:t>Click to edit Master title style</a:t>
            </a:r>
            <a:endParaRPr lang="nl-NL"/>
          </a:p>
        </p:txBody>
      </p:sp>
      <p:sp>
        <p:nvSpPr>
          <p:cNvPr id="4" name="TextBox 3"/>
          <p:cNvSpPr txBox="1"/>
          <p:nvPr userDrawn="1"/>
        </p:nvSpPr>
        <p:spPr>
          <a:xfrm>
            <a:off x="10430772" y="6385039"/>
            <a:ext cx="1182238" cy="200055"/>
          </a:xfrm>
          <a:prstGeom prst="rect">
            <a:avLst/>
          </a:prstGeom>
          <a:solidFill>
            <a:schemeClr val="accent1"/>
          </a:solidFill>
        </p:spPr>
        <p:txBody>
          <a:bodyPr wrap="none" lIns="36000" tIns="0" rIns="36000" bIns="0" rtlCol="0">
            <a:spAutoFit/>
          </a:bodyPr>
          <a:lstStyle/>
          <a:p>
            <a:r>
              <a:rPr lang="nl-NL" sz="1300" b="1" dirty="0">
                <a:solidFill>
                  <a:schemeClr val="bg1"/>
                </a:solidFill>
              </a:rPr>
              <a:t>www.sioux.eu</a:t>
            </a:r>
          </a:p>
        </p:txBody>
      </p:sp>
    </p:spTree>
    <p:extLst>
      <p:ext uri="{BB962C8B-B14F-4D97-AF65-F5344CB8AC3E}">
        <p14:creationId xmlns:p14="http://schemas.microsoft.com/office/powerpoint/2010/main" val="2775273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98000"/>
            <a:ext cx="12192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9" name="Picture 8"/>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6498000"/>
            <a:ext cx="12193057" cy="359695"/>
          </a:xfrm>
          <a:prstGeom prst="rect">
            <a:avLst/>
          </a:prstGeom>
        </p:spPr>
      </p:pic>
    </p:spTree>
    <p:extLst>
      <p:ext uri="{BB962C8B-B14F-4D97-AF65-F5344CB8AC3E}">
        <p14:creationId xmlns:p14="http://schemas.microsoft.com/office/powerpoint/2010/main" val="381373775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9" r:id="rId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39" userDrawn="1">
          <p15:clr>
            <a:srgbClr val="F26B43"/>
          </p15:clr>
        </p15:guide>
        <p15:guide id="2" pos="3840" userDrawn="1">
          <p15:clr>
            <a:srgbClr val="F26B43"/>
          </p15:clr>
        </p15:guide>
        <p15:guide id="3" pos="347" userDrawn="1">
          <p15:clr>
            <a:srgbClr val="F26B43"/>
          </p15:clr>
        </p15:guide>
        <p15:guide id="4" pos="7333" userDrawn="1">
          <p15:clr>
            <a:srgbClr val="F26B43"/>
          </p15:clr>
        </p15:guide>
        <p15:guide id="5" orient="horz" pos="346" userDrawn="1">
          <p15:clr>
            <a:srgbClr val="F26B43"/>
          </p15:clr>
        </p15:guide>
        <p15:guide id="6" pos="3727" userDrawn="1">
          <p15:clr>
            <a:srgbClr val="F26B43"/>
          </p15:clr>
        </p15:guide>
        <p15:guide id="7" pos="395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5236464"/>
            <a:ext cx="12192000" cy="1621536"/>
          </a:xfrm>
          <a:prstGeom prst="rect">
            <a:avLst/>
          </a:prstGeom>
        </p:spPr>
      </p:pic>
    </p:spTree>
    <p:extLst>
      <p:ext uri="{BB962C8B-B14F-4D97-AF65-F5344CB8AC3E}">
        <p14:creationId xmlns:p14="http://schemas.microsoft.com/office/powerpoint/2010/main" val="975341964"/>
      </p:ext>
    </p:extLst>
  </p:cSld>
  <p:clrMap bg1="lt1" tx1="dk1" bg2="lt2" tx2="dk2" accent1="accent1" accent2="accent2" accent3="accent3" accent4="accent4" accent5="accent5" accent6="accent6" hlink="hlink" folHlink="folHlink"/>
  <p:sldLayoutIdLst>
    <p:sldLayoutId id="2147483667" r:id="rId1"/>
    <p:sldLayoutId id="2147483668"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47" userDrawn="1">
          <p15:clr>
            <a:srgbClr val="F26B43"/>
          </p15:clr>
        </p15:guide>
        <p15:guide id="3" pos="3840" userDrawn="1">
          <p15:clr>
            <a:srgbClr val="F26B43"/>
          </p15:clr>
        </p15:guide>
        <p15:guide id="4" pos="733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blogs.unity3d.com/2012/12/07/three-ninja-camp-vii-projects-at-a-glimpse/profilertimeline/" TargetMode="External"/><Relationship Id="rId3" Type="http://schemas.openxmlformats.org/officeDocument/2006/relationships/hyperlink" Target="https://code.google.com/p/profiny/" TargetMode="External"/><Relationship Id="rId7" Type="http://schemas.openxmlformats.org/officeDocument/2006/relationships/hyperlink" Target="http://docs.unity3d.com/Documentation/Manual/Profiler.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www.radgametools.com/telemetry.htm" TargetMode="External"/><Relationship Id="rId5" Type="http://schemas.openxmlformats.org/officeDocument/2006/relationships/hyperlink" Target="http://docs.oracle.com/cd/E19205-01/819-5264/afagr/index.html" TargetMode="External"/><Relationship Id="rId10" Type="http://schemas.openxmlformats.org/officeDocument/2006/relationships/hyperlink" Target="https://github.com/monsdar/CxxProf" TargetMode="External"/><Relationship Id="rId4" Type="http://schemas.openxmlformats.org/officeDocument/2006/relationships/hyperlink" Target="https://code.google.com/p/easyprofiler/" TargetMode="External"/><Relationship Id="rId9" Type="http://schemas.openxmlformats.org/officeDocument/2006/relationships/hyperlink" Target="https://developer.nvidia.com/nvidia-visual-profiler"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50864" y="552701"/>
            <a:ext cx="7766200" cy="1049596"/>
          </a:xfrm>
        </p:spPr>
        <p:txBody>
          <a:bodyPr/>
          <a:lstStyle/>
          <a:p>
            <a:r>
              <a:rPr lang="nl-NL" dirty="0" err="1"/>
              <a:t>Intrinsic</a:t>
            </a:r>
            <a:r>
              <a:rPr lang="nl-NL" dirty="0"/>
              <a:t> </a:t>
            </a:r>
            <a:r>
              <a:rPr lang="nl-NL" dirty="0" err="1"/>
              <a:t>profiling</a:t>
            </a:r>
            <a:br>
              <a:rPr lang="nl-NL" dirty="0"/>
            </a:br>
            <a:endParaRPr lang="nl-NL" dirty="0"/>
          </a:p>
        </p:txBody>
      </p:sp>
      <p:sp>
        <p:nvSpPr>
          <p:cNvPr id="6" name="Text Placeholder 5"/>
          <p:cNvSpPr>
            <a:spLocks noGrp="1"/>
          </p:cNvSpPr>
          <p:nvPr>
            <p:ph type="body" idx="1"/>
          </p:nvPr>
        </p:nvSpPr>
        <p:spPr>
          <a:xfrm>
            <a:off x="466010" y="6595180"/>
            <a:ext cx="969299" cy="152349"/>
          </a:xfrm>
        </p:spPr>
        <p:txBody>
          <a:bodyPr/>
          <a:lstStyle/>
          <a:p>
            <a:r>
              <a:rPr lang="nl-NL" dirty="0"/>
              <a:t>Author: Sioux</a:t>
            </a:r>
          </a:p>
        </p:txBody>
      </p:sp>
      <p:sp>
        <p:nvSpPr>
          <p:cNvPr id="4" name="Date Placeholder 3"/>
          <p:cNvSpPr>
            <a:spLocks noGrp="1"/>
          </p:cNvSpPr>
          <p:nvPr>
            <p:ph type="dt" sz="half" idx="10"/>
          </p:nvPr>
        </p:nvSpPr>
        <p:spPr/>
        <p:txBody>
          <a:bodyPr/>
          <a:lstStyle/>
          <a:p>
            <a:fld id="{4FCD4FE9-FF06-49A6-95F2-F650CF72D599}" type="datetime1">
              <a:rPr lang="nl-NL" smtClean="0"/>
              <a:t>19-12-2018</a:t>
            </a:fld>
            <a:endParaRPr lang="nl-NL"/>
          </a:p>
        </p:txBody>
      </p:sp>
      <p:sp>
        <p:nvSpPr>
          <p:cNvPr id="2" name="Picture Placeholder 1"/>
          <p:cNvSpPr>
            <a:spLocks noGrp="1"/>
          </p:cNvSpPr>
          <p:nvPr>
            <p:ph type="pic" idx="13"/>
          </p:nvPr>
        </p:nvSpPr>
        <p:spPr>
          <a:noFill/>
        </p:spPr>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4528" y="1778910"/>
            <a:ext cx="5524850" cy="4718143"/>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003" y="1778909"/>
            <a:ext cx="4810031" cy="4718144"/>
          </a:xfrm>
          <a:prstGeom prst="rect">
            <a:avLst/>
          </a:prstGeom>
        </p:spPr>
      </p:pic>
    </p:spTree>
    <p:extLst>
      <p:ext uri="{BB962C8B-B14F-4D97-AF65-F5344CB8AC3E}">
        <p14:creationId xmlns:p14="http://schemas.microsoft.com/office/powerpoint/2010/main" val="1826905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err="1"/>
              <a:t>Custom</a:t>
            </a:r>
            <a:r>
              <a:rPr lang="nl-NL" dirty="0"/>
              <a:t> timers</a:t>
            </a:r>
            <a:br>
              <a:rPr lang="nl-NL" dirty="0"/>
            </a:br>
            <a:endParaRPr lang="nl-NL" dirty="0"/>
          </a:p>
        </p:txBody>
      </p:sp>
      <p:sp>
        <p:nvSpPr>
          <p:cNvPr id="3" name="Content Placeholder 2"/>
          <p:cNvSpPr>
            <a:spLocks noGrp="1"/>
          </p:cNvSpPr>
          <p:nvPr>
            <p:ph idx="10"/>
          </p:nvPr>
        </p:nvSpPr>
        <p:spPr/>
        <p:txBody>
          <a:bodyPr wrap="square">
            <a:normAutofit/>
          </a:bodyPr>
          <a:lstStyle/>
          <a:p>
            <a:r>
              <a:rPr lang="nl-NL" dirty="0"/>
              <a:t>Context</a:t>
            </a:r>
          </a:p>
          <a:p>
            <a:r>
              <a:rPr lang="nl-NL" dirty="0" err="1"/>
              <a:t>Dependency</a:t>
            </a:r>
            <a:r>
              <a:rPr lang="nl-NL" dirty="0"/>
              <a:t> </a:t>
            </a:r>
            <a:r>
              <a:rPr lang="nl-NL" dirty="0" err="1"/>
              <a:t>between</a:t>
            </a:r>
            <a:r>
              <a:rPr lang="nl-NL" dirty="0"/>
              <a:t> timers</a:t>
            </a:r>
          </a:p>
          <a:p>
            <a:r>
              <a:rPr lang="nl-NL" dirty="0"/>
              <a:t>No </a:t>
            </a:r>
            <a:r>
              <a:rPr lang="nl-NL" dirty="0" err="1"/>
              <a:t>clear</a:t>
            </a:r>
            <a:r>
              <a:rPr lang="nl-NL" dirty="0"/>
              <a:t> full picture</a:t>
            </a:r>
          </a:p>
        </p:txBody>
      </p:sp>
      <p:sp>
        <p:nvSpPr>
          <p:cNvPr id="5" name="Slide Number Placeholder 4"/>
          <p:cNvSpPr>
            <a:spLocks noGrp="1"/>
          </p:cNvSpPr>
          <p:nvPr>
            <p:ph type="sldNum" sz="quarter" idx="12"/>
          </p:nvPr>
        </p:nvSpPr>
        <p:spPr/>
        <p:txBody>
          <a:bodyPr/>
          <a:lstStyle/>
          <a:p>
            <a:fld id="{8E5DB763-12CC-464D-90CD-5DE35E233077}" type="slidenum">
              <a:rPr lang="nl-NL" smtClean="0"/>
              <a:pPr/>
              <a:t>10</a:t>
            </a:fld>
            <a:endParaRPr lang="nl-NL" dirty="0"/>
          </a:p>
        </p:txBody>
      </p:sp>
      <p:sp>
        <p:nvSpPr>
          <p:cNvPr id="4" name="Footer Placeholder 3"/>
          <p:cNvSpPr>
            <a:spLocks noGrp="1"/>
          </p:cNvSpPr>
          <p:nvPr>
            <p:ph type="ftr" sz="quarter" idx="11"/>
          </p:nvPr>
        </p:nvSpPr>
        <p:spPr>
          <a:prstGeom prst="rect">
            <a:avLst/>
          </a:prstGeom>
        </p:spPr>
        <p:txBody>
          <a:bodyPr/>
          <a:lstStyle/>
          <a:p>
            <a:r>
              <a:rPr lang="nl-NL"/>
              <a:t>© Sioux 2017 | Confidential</a:t>
            </a:r>
            <a:endParaRPr lang="nl-NL" dirty="0"/>
          </a:p>
        </p:txBody>
      </p:sp>
      <p:pic>
        <p:nvPicPr>
          <p:cNvPr id="7" name="Picture 6">
            <a:extLst>
              <a:ext uri="{FF2B5EF4-FFF2-40B4-BE49-F238E27FC236}">
                <a16:creationId xmlns:a16="http://schemas.microsoft.com/office/drawing/2014/main" id="{354682E1-0467-4CA8-9740-A67B02A22E1E}"/>
              </a:ext>
            </a:extLst>
          </p:cNvPr>
          <p:cNvPicPr>
            <a:picLocks noChangeAspect="1"/>
          </p:cNvPicPr>
          <p:nvPr/>
        </p:nvPicPr>
        <p:blipFill>
          <a:blip r:embed="rId3"/>
          <a:stretch>
            <a:fillRect/>
          </a:stretch>
        </p:blipFill>
        <p:spPr>
          <a:xfrm>
            <a:off x="6588041" y="2290762"/>
            <a:ext cx="4486275" cy="2276475"/>
          </a:xfrm>
          <a:prstGeom prst="rect">
            <a:avLst/>
          </a:prstGeom>
        </p:spPr>
      </p:pic>
    </p:spTree>
    <p:extLst>
      <p:ext uri="{BB962C8B-B14F-4D97-AF65-F5344CB8AC3E}">
        <p14:creationId xmlns:p14="http://schemas.microsoft.com/office/powerpoint/2010/main" val="2875078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a:t>Micro-benchmarking</a:t>
            </a:r>
            <a:br>
              <a:rPr lang="nl-NL" dirty="0"/>
            </a:br>
            <a:endParaRPr lang="nl-NL" dirty="0"/>
          </a:p>
        </p:txBody>
      </p:sp>
      <p:sp>
        <p:nvSpPr>
          <p:cNvPr id="3" name="Content Placeholder 2"/>
          <p:cNvSpPr>
            <a:spLocks noGrp="1"/>
          </p:cNvSpPr>
          <p:nvPr>
            <p:ph idx="10"/>
          </p:nvPr>
        </p:nvSpPr>
        <p:spPr/>
        <p:txBody>
          <a:bodyPr wrap="square">
            <a:normAutofit/>
          </a:bodyPr>
          <a:lstStyle/>
          <a:p>
            <a:r>
              <a:rPr lang="nl-NL" dirty="0" err="1"/>
              <a:t>Divide</a:t>
            </a:r>
            <a:r>
              <a:rPr lang="nl-NL" dirty="0"/>
              <a:t> </a:t>
            </a:r>
            <a:r>
              <a:rPr lang="nl-NL" dirty="0" err="1"/>
              <a:t>and</a:t>
            </a:r>
            <a:r>
              <a:rPr lang="nl-NL" dirty="0"/>
              <a:t> </a:t>
            </a:r>
            <a:r>
              <a:rPr lang="nl-NL" dirty="0" err="1"/>
              <a:t>conquer</a:t>
            </a:r>
            <a:endParaRPr lang="nl-NL" dirty="0"/>
          </a:p>
          <a:p>
            <a:r>
              <a:rPr lang="nl-NL" dirty="0"/>
              <a:t>Google benchmark</a:t>
            </a:r>
          </a:p>
          <a:p>
            <a:endParaRPr lang="nl-NL" dirty="0"/>
          </a:p>
        </p:txBody>
      </p:sp>
      <p:sp>
        <p:nvSpPr>
          <p:cNvPr id="5" name="Slide Number Placeholder 4"/>
          <p:cNvSpPr>
            <a:spLocks noGrp="1"/>
          </p:cNvSpPr>
          <p:nvPr>
            <p:ph type="sldNum" sz="quarter" idx="12"/>
          </p:nvPr>
        </p:nvSpPr>
        <p:spPr/>
        <p:txBody>
          <a:bodyPr/>
          <a:lstStyle/>
          <a:p>
            <a:fld id="{8E5DB763-12CC-464D-90CD-5DE35E233077}" type="slidenum">
              <a:rPr lang="nl-NL" smtClean="0"/>
              <a:pPr/>
              <a:t>11</a:t>
            </a:fld>
            <a:endParaRPr lang="nl-NL" dirty="0"/>
          </a:p>
        </p:txBody>
      </p:sp>
      <p:sp>
        <p:nvSpPr>
          <p:cNvPr id="4" name="Footer Placeholder 3"/>
          <p:cNvSpPr>
            <a:spLocks noGrp="1"/>
          </p:cNvSpPr>
          <p:nvPr>
            <p:ph type="ftr" sz="quarter" idx="11"/>
          </p:nvPr>
        </p:nvSpPr>
        <p:spPr>
          <a:prstGeom prst="rect">
            <a:avLst/>
          </a:prstGeom>
        </p:spPr>
        <p:txBody>
          <a:bodyPr/>
          <a:lstStyle/>
          <a:p>
            <a:r>
              <a:rPr lang="nl-NL"/>
              <a:t>© Sioux 2017 | Confidential</a:t>
            </a:r>
            <a:endParaRPr lang="nl-NL" dirty="0"/>
          </a:p>
        </p:txBody>
      </p:sp>
    </p:spTree>
    <p:extLst>
      <p:ext uri="{BB962C8B-B14F-4D97-AF65-F5344CB8AC3E}">
        <p14:creationId xmlns:p14="http://schemas.microsoft.com/office/powerpoint/2010/main" val="3979147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nl-NL" dirty="0"/>
              <a:t>“</a:t>
            </a:r>
            <a:r>
              <a:rPr lang="nl-NL" dirty="0" err="1"/>
              <a:t>Intrinsic</a:t>
            </a:r>
            <a:r>
              <a:rPr lang="nl-NL" dirty="0"/>
              <a:t> </a:t>
            </a:r>
            <a:r>
              <a:rPr lang="nl-NL" dirty="0" err="1"/>
              <a:t>profiling</a:t>
            </a:r>
            <a:r>
              <a:rPr lang="nl-NL" dirty="0"/>
              <a:t>”</a:t>
            </a:r>
          </a:p>
        </p:txBody>
      </p:sp>
    </p:spTree>
    <p:extLst>
      <p:ext uri="{BB962C8B-B14F-4D97-AF65-F5344CB8AC3E}">
        <p14:creationId xmlns:p14="http://schemas.microsoft.com/office/powerpoint/2010/main" val="1184410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err="1"/>
              <a:t>Requirements</a:t>
            </a:r>
            <a:br>
              <a:rPr lang="nl-NL" dirty="0"/>
            </a:br>
            <a:endParaRPr lang="nl-NL" dirty="0"/>
          </a:p>
        </p:txBody>
      </p:sp>
      <p:sp>
        <p:nvSpPr>
          <p:cNvPr id="3" name="Content Placeholder 2"/>
          <p:cNvSpPr>
            <a:spLocks noGrp="1"/>
          </p:cNvSpPr>
          <p:nvPr>
            <p:ph idx="10"/>
          </p:nvPr>
        </p:nvSpPr>
        <p:spPr/>
        <p:txBody>
          <a:bodyPr wrap="square">
            <a:normAutofit/>
          </a:bodyPr>
          <a:lstStyle/>
          <a:p>
            <a:r>
              <a:rPr lang="nl-NL" dirty="0"/>
              <a:t>“Zero” overhead </a:t>
            </a:r>
          </a:p>
          <a:p>
            <a:r>
              <a:rPr lang="nl-NL" dirty="0"/>
              <a:t>Always on (</a:t>
            </a:r>
            <a:r>
              <a:rPr lang="nl-NL" dirty="0" err="1"/>
              <a:t>Can</a:t>
            </a:r>
            <a:r>
              <a:rPr lang="nl-NL" dirty="0"/>
              <a:t> </a:t>
            </a:r>
            <a:r>
              <a:rPr lang="nl-NL" dirty="0" err="1"/>
              <a:t>be</a:t>
            </a:r>
            <a:r>
              <a:rPr lang="nl-NL" dirty="0"/>
              <a:t> </a:t>
            </a:r>
            <a:r>
              <a:rPr lang="nl-NL" dirty="0" err="1"/>
              <a:t>enabled</a:t>
            </a:r>
            <a:r>
              <a:rPr lang="nl-NL" dirty="0"/>
              <a:t> in </a:t>
            </a:r>
            <a:r>
              <a:rPr lang="nl-NL" dirty="0" err="1"/>
              <a:t>production</a:t>
            </a:r>
            <a:r>
              <a:rPr lang="nl-NL" dirty="0"/>
              <a:t>)</a:t>
            </a:r>
          </a:p>
          <a:p>
            <a:r>
              <a:rPr lang="nl-NL" dirty="0" err="1"/>
              <a:t>Decision</a:t>
            </a:r>
            <a:r>
              <a:rPr lang="nl-NL" dirty="0"/>
              <a:t> </a:t>
            </a:r>
            <a:r>
              <a:rPr lang="nl-NL" dirty="0" err="1"/>
              <a:t>can</a:t>
            </a:r>
            <a:r>
              <a:rPr lang="nl-NL" dirty="0"/>
              <a:t> </a:t>
            </a:r>
            <a:r>
              <a:rPr lang="nl-NL" dirty="0" err="1"/>
              <a:t>be</a:t>
            </a:r>
            <a:r>
              <a:rPr lang="nl-NL" dirty="0"/>
              <a:t> made </a:t>
            </a:r>
            <a:r>
              <a:rPr lang="nl-NL" dirty="0" err="1"/>
              <a:t>after</a:t>
            </a:r>
            <a:r>
              <a:rPr lang="nl-NL" dirty="0"/>
              <a:t> </a:t>
            </a:r>
            <a:r>
              <a:rPr lang="nl-NL" dirty="0" err="1"/>
              <a:t>the</a:t>
            </a:r>
            <a:r>
              <a:rPr lang="nl-NL" dirty="0"/>
              <a:t> </a:t>
            </a:r>
            <a:r>
              <a:rPr lang="nl-NL" dirty="0" err="1"/>
              <a:t>fact</a:t>
            </a:r>
            <a:r>
              <a:rPr lang="nl-NL" dirty="0"/>
              <a:t> (</a:t>
            </a:r>
            <a:r>
              <a:rPr lang="nl-NL" dirty="0" err="1"/>
              <a:t>finding</a:t>
            </a:r>
            <a:r>
              <a:rPr lang="nl-NL" dirty="0"/>
              <a:t> </a:t>
            </a:r>
            <a:r>
              <a:rPr lang="nl-NL" dirty="0" err="1"/>
              <a:t>outliers</a:t>
            </a:r>
            <a:r>
              <a:rPr lang="nl-NL" dirty="0"/>
              <a:t>)</a:t>
            </a:r>
          </a:p>
          <a:p>
            <a:r>
              <a:rPr lang="nl-NL" dirty="0" err="1"/>
              <a:t>Can</a:t>
            </a:r>
            <a:r>
              <a:rPr lang="nl-NL" dirty="0"/>
              <a:t> handle large datasets (</a:t>
            </a:r>
            <a:r>
              <a:rPr lang="nl-NL" dirty="0" err="1"/>
              <a:t>discard</a:t>
            </a:r>
            <a:r>
              <a:rPr lang="nl-NL" dirty="0"/>
              <a:t> </a:t>
            </a:r>
            <a:r>
              <a:rPr lang="nl-NL" dirty="0" err="1"/>
              <a:t>useless</a:t>
            </a:r>
            <a:r>
              <a:rPr lang="nl-NL" dirty="0"/>
              <a:t> data)</a:t>
            </a:r>
          </a:p>
          <a:p>
            <a:r>
              <a:rPr lang="nl-NL" dirty="0"/>
              <a:t>Easy </a:t>
            </a:r>
            <a:r>
              <a:rPr lang="nl-NL" dirty="0" err="1"/>
              <a:t>to</a:t>
            </a:r>
            <a:r>
              <a:rPr lang="nl-NL" dirty="0"/>
              <a:t> </a:t>
            </a:r>
            <a:r>
              <a:rPr lang="nl-NL" dirty="0" err="1"/>
              <a:t>use</a:t>
            </a:r>
            <a:r>
              <a:rPr lang="nl-NL" dirty="0"/>
              <a:t>, hard </a:t>
            </a:r>
            <a:r>
              <a:rPr lang="nl-NL" dirty="0" err="1"/>
              <a:t>to</a:t>
            </a:r>
            <a:r>
              <a:rPr lang="nl-NL" dirty="0"/>
              <a:t> </a:t>
            </a:r>
            <a:r>
              <a:rPr lang="nl-NL" dirty="0" err="1"/>
              <a:t>misuse</a:t>
            </a:r>
            <a:endParaRPr lang="nl-NL" dirty="0"/>
          </a:p>
          <a:p>
            <a:r>
              <a:rPr lang="nl-NL" dirty="0" err="1"/>
              <a:t>Visualizations</a:t>
            </a:r>
            <a:endParaRPr lang="nl-NL" dirty="0"/>
          </a:p>
        </p:txBody>
      </p:sp>
      <p:sp>
        <p:nvSpPr>
          <p:cNvPr id="5" name="Slide Number Placeholder 4"/>
          <p:cNvSpPr>
            <a:spLocks noGrp="1"/>
          </p:cNvSpPr>
          <p:nvPr>
            <p:ph type="sldNum" sz="quarter" idx="12"/>
          </p:nvPr>
        </p:nvSpPr>
        <p:spPr/>
        <p:txBody>
          <a:bodyPr/>
          <a:lstStyle/>
          <a:p>
            <a:fld id="{8E5DB763-12CC-464D-90CD-5DE35E233077}" type="slidenum">
              <a:rPr lang="nl-NL" smtClean="0"/>
              <a:pPr/>
              <a:t>13</a:t>
            </a:fld>
            <a:endParaRPr lang="nl-NL" dirty="0"/>
          </a:p>
        </p:txBody>
      </p:sp>
      <p:sp>
        <p:nvSpPr>
          <p:cNvPr id="4" name="Footer Placeholder 3"/>
          <p:cNvSpPr>
            <a:spLocks noGrp="1"/>
          </p:cNvSpPr>
          <p:nvPr>
            <p:ph type="ftr" sz="quarter" idx="11"/>
          </p:nvPr>
        </p:nvSpPr>
        <p:spPr>
          <a:prstGeom prst="rect">
            <a:avLst/>
          </a:prstGeom>
        </p:spPr>
        <p:txBody>
          <a:bodyPr/>
          <a:lstStyle/>
          <a:p>
            <a:r>
              <a:rPr lang="nl-NL"/>
              <a:t>© Sioux 2017 | Confidential</a:t>
            </a:r>
            <a:endParaRPr lang="nl-NL" dirty="0"/>
          </a:p>
        </p:txBody>
      </p:sp>
    </p:spTree>
    <p:extLst>
      <p:ext uri="{BB962C8B-B14F-4D97-AF65-F5344CB8AC3E}">
        <p14:creationId xmlns:p14="http://schemas.microsoft.com/office/powerpoint/2010/main" val="3973129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err="1"/>
              <a:t>Exisiting</a:t>
            </a:r>
            <a:r>
              <a:rPr lang="nl-NL" dirty="0"/>
              <a:t> </a:t>
            </a:r>
            <a:r>
              <a:rPr lang="nl-NL" dirty="0" err="1"/>
              <a:t>solutions</a:t>
            </a:r>
            <a:br>
              <a:rPr lang="nl-NL" dirty="0"/>
            </a:br>
            <a:endParaRPr lang="nl-NL" dirty="0"/>
          </a:p>
        </p:txBody>
      </p:sp>
      <p:sp>
        <p:nvSpPr>
          <p:cNvPr id="3" name="Content Placeholder 2"/>
          <p:cNvSpPr>
            <a:spLocks noGrp="1"/>
          </p:cNvSpPr>
          <p:nvPr>
            <p:ph idx="10"/>
          </p:nvPr>
        </p:nvSpPr>
        <p:spPr/>
        <p:txBody>
          <a:bodyPr wrap="square">
            <a:normAutofit fontScale="92500" lnSpcReduction="10000"/>
          </a:bodyPr>
          <a:lstStyle/>
          <a:p>
            <a:r>
              <a:rPr lang="en-US" dirty="0" err="1">
                <a:solidFill>
                  <a:schemeClr val="accent4">
                    <a:lumMod val="75000"/>
                  </a:schemeClr>
                </a:solidFill>
                <a:hlinkClick r:id="rId3">
                  <a:extLst>
                    <a:ext uri="{A12FA001-AC4F-418D-AE19-62706E023703}">
                      <ahyp:hlinkClr xmlns:ahyp="http://schemas.microsoft.com/office/drawing/2018/hyperlinkcolor" val="tx"/>
                    </a:ext>
                  </a:extLst>
                </a:hlinkClick>
              </a:rPr>
              <a:t>Profiny</a:t>
            </a:r>
            <a:endParaRPr lang="en-US" dirty="0">
              <a:solidFill>
                <a:schemeClr val="accent4">
                  <a:lumMod val="75000"/>
                </a:schemeClr>
              </a:solidFill>
            </a:endParaRPr>
          </a:p>
          <a:p>
            <a:r>
              <a:rPr lang="en-US" dirty="0" err="1">
                <a:solidFill>
                  <a:schemeClr val="accent4">
                    <a:lumMod val="75000"/>
                  </a:schemeClr>
                </a:solidFill>
                <a:hlinkClick r:id="rId4">
                  <a:extLst>
                    <a:ext uri="{A12FA001-AC4F-418D-AE19-62706E023703}">
                      <ahyp:hlinkClr xmlns:ahyp="http://schemas.microsoft.com/office/drawing/2018/hyperlinkcolor" val="tx"/>
                    </a:ext>
                  </a:extLst>
                </a:hlinkClick>
              </a:rPr>
              <a:t>easyprofiler</a:t>
            </a:r>
            <a:endParaRPr lang="en-US" dirty="0">
              <a:solidFill>
                <a:schemeClr val="accent4">
                  <a:lumMod val="75000"/>
                </a:schemeClr>
              </a:solidFill>
            </a:endParaRPr>
          </a:p>
          <a:p>
            <a:r>
              <a:rPr lang="en-US" dirty="0">
                <a:solidFill>
                  <a:schemeClr val="accent4">
                    <a:lumMod val="75000"/>
                  </a:schemeClr>
                </a:solidFill>
                <a:hlinkClick r:id="rId5">
                  <a:extLst>
                    <a:ext uri="{A12FA001-AC4F-418D-AE19-62706E023703}">
                      <ahyp:hlinkClr xmlns:ahyp="http://schemas.microsoft.com/office/drawing/2018/hyperlinkcolor" val="tx"/>
                    </a:ext>
                  </a:extLst>
                </a:hlinkClick>
              </a:rPr>
              <a:t>Sun Studio 12: Performance Analyzer</a:t>
            </a:r>
            <a:endParaRPr lang="en-US" dirty="0">
              <a:solidFill>
                <a:schemeClr val="accent4">
                  <a:lumMod val="75000"/>
                </a:schemeClr>
              </a:solidFill>
            </a:endParaRPr>
          </a:p>
          <a:p>
            <a:r>
              <a:rPr lang="en-US" dirty="0">
                <a:solidFill>
                  <a:schemeClr val="accent4">
                    <a:lumMod val="75000"/>
                  </a:schemeClr>
                </a:solidFill>
                <a:hlinkClick r:id="rId6">
                  <a:extLst>
                    <a:ext uri="{A12FA001-AC4F-418D-AE19-62706E023703}">
                      <ahyp:hlinkClr xmlns:ahyp="http://schemas.microsoft.com/office/drawing/2018/hyperlinkcolor" val="tx"/>
                    </a:ext>
                  </a:extLst>
                </a:hlinkClick>
              </a:rPr>
              <a:t>Telemetry</a:t>
            </a:r>
            <a:endParaRPr lang="en-US" dirty="0">
              <a:solidFill>
                <a:schemeClr val="accent4">
                  <a:lumMod val="75000"/>
                </a:schemeClr>
              </a:solidFill>
            </a:endParaRPr>
          </a:p>
          <a:p>
            <a:r>
              <a:rPr lang="en-US" dirty="0">
                <a:solidFill>
                  <a:schemeClr val="accent4">
                    <a:lumMod val="75000"/>
                  </a:schemeClr>
                </a:solidFill>
                <a:hlinkClick r:id="rId7">
                  <a:extLst>
                    <a:ext uri="{A12FA001-AC4F-418D-AE19-62706E023703}">
                      <ahyp:hlinkClr xmlns:ahyp="http://schemas.microsoft.com/office/drawing/2018/hyperlinkcolor" val="tx"/>
                    </a:ext>
                  </a:extLst>
                </a:hlinkClick>
              </a:rPr>
              <a:t>Unity Profiler</a:t>
            </a:r>
            <a:r>
              <a:rPr lang="en-US" dirty="0">
                <a:solidFill>
                  <a:schemeClr val="accent4">
                    <a:lumMod val="75000"/>
                  </a:schemeClr>
                </a:solidFill>
              </a:rPr>
              <a:t> </a:t>
            </a:r>
            <a:r>
              <a:rPr lang="en-US" dirty="0"/>
              <a:t>and</a:t>
            </a:r>
            <a:r>
              <a:rPr lang="en-US" dirty="0">
                <a:solidFill>
                  <a:schemeClr val="accent4">
                    <a:lumMod val="75000"/>
                  </a:schemeClr>
                </a:solidFill>
              </a:rPr>
              <a:t> </a:t>
            </a:r>
            <a:r>
              <a:rPr lang="en-US" dirty="0">
                <a:solidFill>
                  <a:schemeClr val="accent4">
                    <a:lumMod val="75000"/>
                  </a:schemeClr>
                </a:solidFill>
                <a:hlinkClick r:id="rId8">
                  <a:extLst>
                    <a:ext uri="{A12FA001-AC4F-418D-AE19-62706E023703}">
                      <ahyp:hlinkClr xmlns:ahyp="http://schemas.microsoft.com/office/drawing/2018/hyperlinkcolor" val="tx"/>
                    </a:ext>
                  </a:extLst>
                </a:hlinkClick>
              </a:rPr>
              <a:t>Unity Profiler Timeline</a:t>
            </a:r>
            <a:r>
              <a:rPr lang="en-US" dirty="0">
                <a:solidFill>
                  <a:schemeClr val="accent4">
                    <a:lumMod val="75000"/>
                  </a:schemeClr>
                </a:solidFill>
              </a:rPr>
              <a:t> </a:t>
            </a:r>
          </a:p>
          <a:p>
            <a:r>
              <a:rPr lang="en-US" dirty="0">
                <a:solidFill>
                  <a:schemeClr val="accent4">
                    <a:lumMod val="75000"/>
                  </a:schemeClr>
                </a:solidFill>
                <a:hlinkClick r:id="rId9">
                  <a:extLst>
                    <a:ext uri="{A12FA001-AC4F-418D-AE19-62706E023703}">
                      <ahyp:hlinkClr xmlns:ahyp="http://schemas.microsoft.com/office/drawing/2018/hyperlinkcolor" val="tx"/>
                    </a:ext>
                  </a:extLst>
                </a:hlinkClick>
              </a:rPr>
              <a:t>NVIDIA Visual Profiler</a:t>
            </a:r>
            <a:endParaRPr lang="en-US" dirty="0">
              <a:solidFill>
                <a:schemeClr val="accent4">
                  <a:lumMod val="75000"/>
                </a:schemeClr>
              </a:solidFill>
            </a:endParaRPr>
          </a:p>
          <a:p>
            <a:r>
              <a:rPr lang="en-US" dirty="0" err="1">
                <a:solidFill>
                  <a:schemeClr val="accent4">
                    <a:lumMod val="75000"/>
                  </a:schemeClr>
                </a:solidFill>
                <a:hlinkClick r:id="rId10">
                  <a:extLst>
                    <a:ext uri="{A12FA001-AC4F-418D-AE19-62706E023703}">
                      <ahyp:hlinkClr xmlns:ahyp="http://schemas.microsoft.com/office/drawing/2018/hyperlinkcolor" val="tx"/>
                    </a:ext>
                  </a:extLst>
                </a:hlinkClick>
              </a:rPr>
              <a:t>CxxProf</a:t>
            </a:r>
            <a:endParaRPr lang="en-US" dirty="0">
              <a:solidFill>
                <a:schemeClr val="accent4">
                  <a:lumMod val="75000"/>
                </a:schemeClr>
              </a:solidFill>
            </a:endParaRPr>
          </a:p>
        </p:txBody>
      </p:sp>
      <p:sp>
        <p:nvSpPr>
          <p:cNvPr id="5" name="Slide Number Placeholder 4"/>
          <p:cNvSpPr>
            <a:spLocks noGrp="1"/>
          </p:cNvSpPr>
          <p:nvPr>
            <p:ph type="sldNum" sz="quarter" idx="12"/>
          </p:nvPr>
        </p:nvSpPr>
        <p:spPr/>
        <p:txBody>
          <a:bodyPr/>
          <a:lstStyle/>
          <a:p>
            <a:fld id="{8E5DB763-12CC-464D-90CD-5DE35E233077}" type="slidenum">
              <a:rPr lang="nl-NL" smtClean="0"/>
              <a:pPr/>
              <a:t>14</a:t>
            </a:fld>
            <a:endParaRPr lang="nl-NL" dirty="0"/>
          </a:p>
        </p:txBody>
      </p:sp>
      <p:sp>
        <p:nvSpPr>
          <p:cNvPr id="4" name="Footer Placeholder 3"/>
          <p:cNvSpPr>
            <a:spLocks noGrp="1"/>
          </p:cNvSpPr>
          <p:nvPr>
            <p:ph type="ftr" sz="quarter" idx="11"/>
          </p:nvPr>
        </p:nvSpPr>
        <p:spPr>
          <a:prstGeom prst="rect">
            <a:avLst/>
          </a:prstGeom>
        </p:spPr>
        <p:txBody>
          <a:bodyPr/>
          <a:lstStyle/>
          <a:p>
            <a:r>
              <a:rPr lang="nl-NL"/>
              <a:t>© Sioux 2017 | Confidential</a:t>
            </a:r>
            <a:endParaRPr lang="nl-NL" dirty="0"/>
          </a:p>
        </p:txBody>
      </p:sp>
    </p:spTree>
    <p:extLst>
      <p:ext uri="{BB962C8B-B14F-4D97-AF65-F5344CB8AC3E}">
        <p14:creationId xmlns:p14="http://schemas.microsoft.com/office/powerpoint/2010/main" val="2952761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err="1"/>
              <a:t>Exisiting</a:t>
            </a:r>
            <a:r>
              <a:rPr lang="nl-NL" dirty="0"/>
              <a:t> </a:t>
            </a:r>
            <a:r>
              <a:rPr lang="nl-NL" dirty="0" err="1"/>
              <a:t>solutions</a:t>
            </a:r>
            <a:br>
              <a:rPr lang="nl-NL" dirty="0"/>
            </a:br>
            <a:endParaRPr lang="nl-NL" dirty="0"/>
          </a:p>
        </p:txBody>
      </p:sp>
      <p:sp>
        <p:nvSpPr>
          <p:cNvPr id="3" name="Content Placeholder 2"/>
          <p:cNvSpPr>
            <a:spLocks noGrp="1"/>
          </p:cNvSpPr>
          <p:nvPr>
            <p:ph idx="10"/>
          </p:nvPr>
        </p:nvSpPr>
        <p:spPr/>
        <p:txBody>
          <a:bodyPr wrap="square">
            <a:normAutofit/>
          </a:bodyPr>
          <a:lstStyle/>
          <a:p>
            <a:r>
              <a:rPr lang="nl-NL" dirty="0"/>
              <a:t>Game development</a:t>
            </a:r>
          </a:p>
          <a:p>
            <a:r>
              <a:rPr lang="nl-NL" dirty="0"/>
              <a:t>High </a:t>
            </a:r>
            <a:r>
              <a:rPr lang="nl-NL" dirty="0" err="1"/>
              <a:t>frequency</a:t>
            </a:r>
            <a:r>
              <a:rPr lang="nl-NL" dirty="0"/>
              <a:t> </a:t>
            </a:r>
            <a:r>
              <a:rPr lang="nl-NL" dirty="0" err="1"/>
              <a:t>trading</a:t>
            </a:r>
            <a:endParaRPr lang="nl-NL" dirty="0"/>
          </a:p>
        </p:txBody>
      </p:sp>
      <p:sp>
        <p:nvSpPr>
          <p:cNvPr id="5" name="Slide Number Placeholder 4"/>
          <p:cNvSpPr>
            <a:spLocks noGrp="1"/>
          </p:cNvSpPr>
          <p:nvPr>
            <p:ph type="sldNum" sz="quarter" idx="12"/>
          </p:nvPr>
        </p:nvSpPr>
        <p:spPr/>
        <p:txBody>
          <a:bodyPr/>
          <a:lstStyle/>
          <a:p>
            <a:fld id="{8E5DB763-12CC-464D-90CD-5DE35E233077}" type="slidenum">
              <a:rPr lang="nl-NL" smtClean="0"/>
              <a:pPr/>
              <a:t>15</a:t>
            </a:fld>
            <a:endParaRPr lang="nl-NL" dirty="0"/>
          </a:p>
        </p:txBody>
      </p:sp>
      <p:sp>
        <p:nvSpPr>
          <p:cNvPr id="4" name="Footer Placeholder 3"/>
          <p:cNvSpPr>
            <a:spLocks noGrp="1"/>
          </p:cNvSpPr>
          <p:nvPr>
            <p:ph type="ftr" sz="quarter" idx="11"/>
          </p:nvPr>
        </p:nvSpPr>
        <p:spPr>
          <a:prstGeom prst="rect">
            <a:avLst/>
          </a:prstGeom>
        </p:spPr>
        <p:txBody>
          <a:bodyPr/>
          <a:lstStyle/>
          <a:p>
            <a:r>
              <a:rPr lang="nl-NL"/>
              <a:t>© Sioux 2017 | Confidential</a:t>
            </a:r>
            <a:endParaRPr lang="nl-NL" dirty="0"/>
          </a:p>
        </p:txBody>
      </p:sp>
      <p:pic>
        <p:nvPicPr>
          <p:cNvPr id="9" name="Picture 8">
            <a:extLst>
              <a:ext uri="{FF2B5EF4-FFF2-40B4-BE49-F238E27FC236}">
                <a16:creationId xmlns:a16="http://schemas.microsoft.com/office/drawing/2014/main" id="{E16B9DAE-AF67-4CB6-B805-6A8025E48F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2153" y="332689"/>
            <a:ext cx="4120314" cy="3146964"/>
          </a:xfrm>
          <a:prstGeom prst="rect">
            <a:avLst/>
          </a:prstGeom>
        </p:spPr>
      </p:pic>
      <p:pic>
        <p:nvPicPr>
          <p:cNvPr id="10" name="Picture 9">
            <a:extLst>
              <a:ext uri="{FF2B5EF4-FFF2-40B4-BE49-F238E27FC236}">
                <a16:creationId xmlns:a16="http://schemas.microsoft.com/office/drawing/2014/main" id="{361BF873-7E2B-4628-91B5-8D83EFB39119}"/>
              </a:ext>
            </a:extLst>
          </p:cNvPr>
          <p:cNvPicPr>
            <a:picLocks noChangeAspect="1"/>
          </p:cNvPicPr>
          <p:nvPr/>
        </p:nvPicPr>
        <p:blipFill>
          <a:blip r:embed="rId4"/>
          <a:stretch>
            <a:fillRect/>
          </a:stretch>
        </p:blipFill>
        <p:spPr>
          <a:xfrm>
            <a:off x="4229535" y="3201581"/>
            <a:ext cx="7629525" cy="2857500"/>
          </a:xfrm>
          <a:prstGeom prst="rect">
            <a:avLst/>
          </a:prstGeom>
        </p:spPr>
      </p:pic>
      <p:pic>
        <p:nvPicPr>
          <p:cNvPr id="7" name="Picture 6">
            <a:extLst>
              <a:ext uri="{FF2B5EF4-FFF2-40B4-BE49-F238E27FC236}">
                <a16:creationId xmlns:a16="http://schemas.microsoft.com/office/drawing/2014/main" id="{2570618C-8DC6-435D-9B26-1BE4423C65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78904" y="1772530"/>
            <a:ext cx="4219074" cy="2352754"/>
          </a:xfrm>
          <a:prstGeom prst="rect">
            <a:avLst/>
          </a:prstGeom>
        </p:spPr>
      </p:pic>
    </p:spTree>
    <p:extLst>
      <p:ext uri="{BB962C8B-B14F-4D97-AF65-F5344CB8AC3E}">
        <p14:creationId xmlns:p14="http://schemas.microsoft.com/office/powerpoint/2010/main" val="4233076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err="1"/>
              <a:t>Existing</a:t>
            </a:r>
            <a:r>
              <a:rPr lang="nl-NL" dirty="0"/>
              <a:t> </a:t>
            </a:r>
            <a:r>
              <a:rPr lang="nl-NL" dirty="0" err="1"/>
              <a:t>solutions</a:t>
            </a:r>
            <a:br>
              <a:rPr lang="nl-NL" dirty="0"/>
            </a:br>
            <a:endParaRPr lang="nl-NL" dirty="0"/>
          </a:p>
        </p:txBody>
      </p:sp>
      <p:sp>
        <p:nvSpPr>
          <p:cNvPr id="3" name="Content Placeholder 2"/>
          <p:cNvSpPr>
            <a:spLocks noGrp="1"/>
          </p:cNvSpPr>
          <p:nvPr>
            <p:ph idx="10"/>
          </p:nvPr>
        </p:nvSpPr>
        <p:spPr/>
        <p:txBody>
          <a:bodyPr wrap="square">
            <a:normAutofit/>
          </a:bodyPr>
          <a:lstStyle/>
          <a:p>
            <a:r>
              <a:rPr lang="nl-NL" dirty="0" err="1"/>
              <a:t>Mostly</a:t>
            </a:r>
            <a:r>
              <a:rPr lang="nl-NL" dirty="0"/>
              <a:t> commercial</a:t>
            </a:r>
          </a:p>
          <a:p>
            <a:r>
              <a:rPr lang="nl-NL" dirty="0" err="1"/>
              <a:t>Proprietary</a:t>
            </a:r>
            <a:endParaRPr lang="nl-NL" dirty="0"/>
          </a:p>
          <a:p>
            <a:r>
              <a:rPr lang="nl-NL" dirty="0"/>
              <a:t>Game development </a:t>
            </a:r>
            <a:r>
              <a:rPr lang="nl-NL" dirty="0" err="1"/>
              <a:t>oriented</a:t>
            </a:r>
            <a:endParaRPr lang="nl-NL" dirty="0"/>
          </a:p>
          <a:p>
            <a:pPr lvl="1"/>
            <a:r>
              <a:rPr lang="nl-NL" dirty="0" err="1"/>
              <a:t>Larger</a:t>
            </a:r>
            <a:r>
              <a:rPr lang="nl-NL" dirty="0"/>
              <a:t> overhead (</a:t>
            </a:r>
            <a:r>
              <a:rPr lang="nl-NL" dirty="0" err="1"/>
              <a:t>allocation</a:t>
            </a:r>
            <a:r>
              <a:rPr lang="nl-NL" dirty="0"/>
              <a:t>)</a:t>
            </a:r>
          </a:p>
          <a:p>
            <a:pPr lvl="1"/>
            <a:r>
              <a:rPr lang="nl-NL"/>
              <a:t>Ususally </a:t>
            </a:r>
            <a:r>
              <a:rPr lang="nl-NL" dirty="0" err="1"/>
              <a:t>limited</a:t>
            </a:r>
            <a:r>
              <a:rPr lang="nl-NL" dirty="0"/>
              <a:t> samples</a:t>
            </a:r>
          </a:p>
          <a:p>
            <a:endParaRPr lang="nl-NL" dirty="0"/>
          </a:p>
        </p:txBody>
      </p:sp>
      <p:sp>
        <p:nvSpPr>
          <p:cNvPr id="5" name="Slide Number Placeholder 4"/>
          <p:cNvSpPr>
            <a:spLocks noGrp="1"/>
          </p:cNvSpPr>
          <p:nvPr>
            <p:ph type="sldNum" sz="quarter" idx="12"/>
          </p:nvPr>
        </p:nvSpPr>
        <p:spPr/>
        <p:txBody>
          <a:bodyPr/>
          <a:lstStyle/>
          <a:p>
            <a:fld id="{8E5DB763-12CC-464D-90CD-5DE35E233077}" type="slidenum">
              <a:rPr lang="nl-NL" smtClean="0"/>
              <a:pPr/>
              <a:t>16</a:t>
            </a:fld>
            <a:endParaRPr lang="nl-NL" dirty="0"/>
          </a:p>
        </p:txBody>
      </p:sp>
      <p:sp>
        <p:nvSpPr>
          <p:cNvPr id="4" name="Footer Placeholder 3"/>
          <p:cNvSpPr>
            <a:spLocks noGrp="1"/>
          </p:cNvSpPr>
          <p:nvPr>
            <p:ph type="ftr" sz="quarter" idx="11"/>
          </p:nvPr>
        </p:nvSpPr>
        <p:spPr>
          <a:prstGeom prst="rect">
            <a:avLst/>
          </a:prstGeom>
        </p:spPr>
        <p:txBody>
          <a:bodyPr/>
          <a:lstStyle/>
          <a:p>
            <a:r>
              <a:rPr lang="nl-NL"/>
              <a:t>© Sioux 2017 | Confidential</a:t>
            </a:r>
            <a:endParaRPr lang="nl-NL" dirty="0"/>
          </a:p>
        </p:txBody>
      </p:sp>
      <p:pic>
        <p:nvPicPr>
          <p:cNvPr id="7" name="Picture 6">
            <a:extLst>
              <a:ext uri="{FF2B5EF4-FFF2-40B4-BE49-F238E27FC236}">
                <a16:creationId xmlns:a16="http://schemas.microsoft.com/office/drawing/2014/main" id="{50AFEA73-E9B8-4202-A91F-9EB0DB670C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351" y="2044021"/>
            <a:ext cx="6629709" cy="4039979"/>
          </a:xfrm>
          <a:prstGeom prst="rect">
            <a:avLst/>
          </a:prstGeom>
        </p:spPr>
      </p:pic>
    </p:spTree>
    <p:extLst>
      <p:ext uri="{BB962C8B-B14F-4D97-AF65-F5344CB8AC3E}">
        <p14:creationId xmlns:p14="http://schemas.microsoft.com/office/powerpoint/2010/main" val="633774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a:t>“Zero” overhead</a:t>
            </a:r>
          </a:p>
        </p:txBody>
      </p:sp>
      <p:sp>
        <p:nvSpPr>
          <p:cNvPr id="3" name="Content Placeholder 2"/>
          <p:cNvSpPr>
            <a:spLocks noGrp="1"/>
          </p:cNvSpPr>
          <p:nvPr>
            <p:ph idx="10"/>
          </p:nvPr>
        </p:nvSpPr>
        <p:spPr/>
        <p:txBody>
          <a:bodyPr wrap="square">
            <a:normAutofit/>
          </a:bodyPr>
          <a:lstStyle/>
          <a:p>
            <a:r>
              <a:rPr lang="nl-NL" dirty="0"/>
              <a:t>No </a:t>
            </a:r>
            <a:r>
              <a:rPr lang="nl-NL" dirty="0" err="1"/>
              <a:t>dynamic</a:t>
            </a:r>
            <a:r>
              <a:rPr lang="nl-NL" dirty="0"/>
              <a:t> </a:t>
            </a:r>
            <a:r>
              <a:rPr lang="nl-NL" dirty="0" err="1"/>
              <a:t>allocation</a:t>
            </a:r>
            <a:endParaRPr lang="nl-NL" dirty="0"/>
          </a:p>
          <a:p>
            <a:r>
              <a:rPr lang="nl-NL" dirty="0" err="1"/>
              <a:t>Cheap</a:t>
            </a:r>
            <a:r>
              <a:rPr lang="nl-NL" dirty="0"/>
              <a:t> timestamping</a:t>
            </a:r>
          </a:p>
          <a:p>
            <a:r>
              <a:rPr lang="nl-NL" dirty="0" err="1"/>
              <a:t>Only</a:t>
            </a:r>
            <a:r>
              <a:rPr lang="nl-NL" dirty="0"/>
              <a:t> </a:t>
            </a:r>
            <a:r>
              <a:rPr lang="nl-NL" dirty="0" err="1"/>
              <a:t>pay</a:t>
            </a:r>
            <a:r>
              <a:rPr lang="nl-NL" dirty="0"/>
              <a:t> </a:t>
            </a:r>
            <a:r>
              <a:rPr lang="nl-NL" dirty="0" err="1"/>
              <a:t>when</a:t>
            </a:r>
            <a:r>
              <a:rPr lang="nl-NL" dirty="0"/>
              <a:t> </a:t>
            </a:r>
            <a:r>
              <a:rPr lang="nl-NL" dirty="0" err="1"/>
              <a:t>you</a:t>
            </a:r>
            <a:r>
              <a:rPr lang="nl-NL" dirty="0"/>
              <a:t> want </a:t>
            </a:r>
            <a:r>
              <a:rPr lang="nl-NL" dirty="0" err="1"/>
              <a:t>to</a:t>
            </a:r>
            <a:r>
              <a:rPr lang="nl-NL" dirty="0"/>
              <a:t> ‘save’ </a:t>
            </a:r>
            <a:r>
              <a:rPr lang="nl-NL" dirty="0" err="1"/>
              <a:t>the</a:t>
            </a:r>
            <a:r>
              <a:rPr lang="nl-NL" dirty="0"/>
              <a:t> data</a:t>
            </a:r>
          </a:p>
        </p:txBody>
      </p:sp>
      <p:sp>
        <p:nvSpPr>
          <p:cNvPr id="5" name="Slide Number Placeholder 4"/>
          <p:cNvSpPr>
            <a:spLocks noGrp="1"/>
          </p:cNvSpPr>
          <p:nvPr>
            <p:ph type="sldNum" sz="quarter" idx="12"/>
          </p:nvPr>
        </p:nvSpPr>
        <p:spPr/>
        <p:txBody>
          <a:bodyPr/>
          <a:lstStyle/>
          <a:p>
            <a:fld id="{8E5DB763-12CC-464D-90CD-5DE35E233077}" type="slidenum">
              <a:rPr lang="nl-NL" smtClean="0"/>
              <a:pPr/>
              <a:t>17</a:t>
            </a:fld>
            <a:endParaRPr lang="nl-NL" dirty="0"/>
          </a:p>
        </p:txBody>
      </p:sp>
      <p:sp>
        <p:nvSpPr>
          <p:cNvPr id="4" name="Footer Placeholder 3"/>
          <p:cNvSpPr>
            <a:spLocks noGrp="1"/>
          </p:cNvSpPr>
          <p:nvPr>
            <p:ph type="ftr" sz="quarter" idx="11"/>
          </p:nvPr>
        </p:nvSpPr>
        <p:spPr>
          <a:prstGeom prst="rect">
            <a:avLst/>
          </a:prstGeom>
        </p:spPr>
        <p:txBody>
          <a:bodyPr/>
          <a:lstStyle/>
          <a:p>
            <a:r>
              <a:rPr lang="nl-NL"/>
              <a:t>© Sioux 2017 | Confidential</a:t>
            </a:r>
            <a:endParaRPr lang="nl-NL" dirty="0"/>
          </a:p>
        </p:txBody>
      </p:sp>
    </p:spTree>
    <p:extLst>
      <p:ext uri="{BB962C8B-B14F-4D97-AF65-F5344CB8AC3E}">
        <p14:creationId xmlns:p14="http://schemas.microsoft.com/office/powerpoint/2010/main" val="819032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err="1"/>
              <a:t>Clocks</a:t>
            </a:r>
            <a:br>
              <a:rPr lang="nl-NL" dirty="0"/>
            </a:br>
            <a:endParaRPr lang="nl-NL" dirty="0"/>
          </a:p>
        </p:txBody>
      </p:sp>
      <p:sp>
        <p:nvSpPr>
          <p:cNvPr id="3" name="Content Placeholder 2"/>
          <p:cNvSpPr>
            <a:spLocks noGrp="1"/>
          </p:cNvSpPr>
          <p:nvPr>
            <p:ph idx="10"/>
          </p:nvPr>
        </p:nvSpPr>
        <p:spPr/>
        <p:txBody>
          <a:bodyPr wrap="square">
            <a:normAutofit/>
          </a:bodyPr>
          <a:lstStyle/>
          <a:p>
            <a:r>
              <a:rPr lang="nl-NL" dirty="0" err="1"/>
              <a:t>Measuring</a:t>
            </a:r>
            <a:r>
              <a:rPr lang="nl-NL" dirty="0"/>
              <a:t> time is </a:t>
            </a:r>
            <a:r>
              <a:rPr lang="nl-NL" dirty="0" err="1"/>
              <a:t>cheap</a:t>
            </a:r>
            <a:r>
              <a:rPr lang="nl-NL" dirty="0"/>
              <a:t>, but beware of </a:t>
            </a:r>
            <a:r>
              <a:rPr lang="nl-NL" dirty="0" err="1"/>
              <a:t>the</a:t>
            </a:r>
            <a:r>
              <a:rPr lang="nl-NL" dirty="0"/>
              <a:t> </a:t>
            </a:r>
            <a:r>
              <a:rPr lang="nl-NL" dirty="0" err="1"/>
              <a:t>caveats</a:t>
            </a:r>
            <a:endParaRPr lang="nl-NL" dirty="0"/>
          </a:p>
          <a:p>
            <a:pPr lvl="1">
              <a:lnSpc>
                <a:spcPct val="100000"/>
              </a:lnSpc>
            </a:pPr>
            <a:r>
              <a:rPr lang="nl-NL" dirty="0"/>
              <a:t>Hardware </a:t>
            </a:r>
            <a:r>
              <a:rPr lang="nl-NL" dirty="0" err="1"/>
              <a:t>clocks</a:t>
            </a:r>
            <a:endParaRPr lang="nl-NL" dirty="0"/>
          </a:p>
          <a:p>
            <a:pPr lvl="1">
              <a:lnSpc>
                <a:spcPct val="100000"/>
              </a:lnSpc>
            </a:pPr>
            <a:r>
              <a:rPr lang="nl-NL" dirty="0"/>
              <a:t>CLOCK_REALTIME</a:t>
            </a:r>
          </a:p>
          <a:p>
            <a:pPr lvl="1">
              <a:lnSpc>
                <a:spcPct val="100000"/>
              </a:lnSpc>
            </a:pPr>
            <a:r>
              <a:rPr lang="nl-NL" dirty="0"/>
              <a:t>CLOCK_REALTIME_COARSE</a:t>
            </a:r>
          </a:p>
          <a:p>
            <a:pPr lvl="1">
              <a:lnSpc>
                <a:spcPct val="100000"/>
              </a:lnSpc>
            </a:pPr>
            <a:r>
              <a:rPr lang="nl-NL" dirty="0"/>
              <a:t>CLOCK_BOOTTIME</a:t>
            </a:r>
          </a:p>
          <a:p>
            <a:pPr lvl="1">
              <a:lnSpc>
                <a:spcPct val="100000"/>
              </a:lnSpc>
            </a:pPr>
            <a:r>
              <a:rPr lang="nl-NL" dirty="0"/>
              <a:t>CLOCK_MONOTONIC</a:t>
            </a:r>
          </a:p>
          <a:p>
            <a:pPr lvl="1">
              <a:lnSpc>
                <a:spcPct val="100000"/>
              </a:lnSpc>
            </a:pPr>
            <a:r>
              <a:rPr lang="nl-NL" dirty="0"/>
              <a:t>CLOCK_MONOTONIC_RAW</a:t>
            </a:r>
          </a:p>
          <a:p>
            <a:pPr lvl="1">
              <a:lnSpc>
                <a:spcPct val="100000"/>
              </a:lnSpc>
            </a:pPr>
            <a:r>
              <a:rPr lang="nl-NL" dirty="0"/>
              <a:t>CLOCK_MONOTONIC_COARSE</a:t>
            </a:r>
          </a:p>
          <a:p>
            <a:pPr lvl="1">
              <a:lnSpc>
                <a:spcPct val="100000"/>
              </a:lnSpc>
            </a:pPr>
            <a:r>
              <a:rPr lang="nl-NL" dirty="0"/>
              <a:t>CLOCK_PROCESS_CPUTIME_ID</a:t>
            </a:r>
          </a:p>
          <a:p>
            <a:pPr lvl="1">
              <a:lnSpc>
                <a:spcPct val="100000"/>
              </a:lnSpc>
            </a:pPr>
            <a:r>
              <a:rPr lang="nl-NL" dirty="0"/>
              <a:t>CLOCK_THREAD_CPUTIME_ID</a:t>
            </a:r>
          </a:p>
        </p:txBody>
      </p:sp>
      <p:sp>
        <p:nvSpPr>
          <p:cNvPr id="5" name="Slide Number Placeholder 4"/>
          <p:cNvSpPr>
            <a:spLocks noGrp="1"/>
          </p:cNvSpPr>
          <p:nvPr>
            <p:ph type="sldNum" sz="quarter" idx="12"/>
          </p:nvPr>
        </p:nvSpPr>
        <p:spPr/>
        <p:txBody>
          <a:bodyPr/>
          <a:lstStyle/>
          <a:p>
            <a:fld id="{8E5DB763-12CC-464D-90CD-5DE35E233077}" type="slidenum">
              <a:rPr lang="nl-NL" smtClean="0"/>
              <a:pPr/>
              <a:t>18</a:t>
            </a:fld>
            <a:endParaRPr lang="nl-NL" dirty="0"/>
          </a:p>
        </p:txBody>
      </p:sp>
      <p:sp>
        <p:nvSpPr>
          <p:cNvPr id="4" name="Footer Placeholder 3"/>
          <p:cNvSpPr>
            <a:spLocks noGrp="1"/>
          </p:cNvSpPr>
          <p:nvPr>
            <p:ph type="ftr" sz="quarter" idx="11"/>
          </p:nvPr>
        </p:nvSpPr>
        <p:spPr>
          <a:prstGeom prst="rect">
            <a:avLst/>
          </a:prstGeom>
        </p:spPr>
        <p:txBody>
          <a:bodyPr/>
          <a:lstStyle/>
          <a:p>
            <a:r>
              <a:rPr lang="nl-NL"/>
              <a:t>© Sioux 2017 | Confidential</a:t>
            </a:r>
            <a:endParaRPr lang="nl-NL" dirty="0"/>
          </a:p>
        </p:txBody>
      </p:sp>
      <p:sp>
        <p:nvSpPr>
          <p:cNvPr id="6" name="TextBox 5">
            <a:extLst>
              <a:ext uri="{FF2B5EF4-FFF2-40B4-BE49-F238E27FC236}">
                <a16:creationId xmlns:a16="http://schemas.microsoft.com/office/drawing/2014/main" id="{704C599B-401B-4933-BBFC-50597E60D354}"/>
              </a:ext>
            </a:extLst>
          </p:cNvPr>
          <p:cNvSpPr txBox="1"/>
          <p:nvPr/>
        </p:nvSpPr>
        <p:spPr>
          <a:xfrm>
            <a:off x="5388768" y="5791612"/>
            <a:ext cx="1414463" cy="584775"/>
          </a:xfrm>
          <a:prstGeom prst="rect">
            <a:avLst/>
          </a:prstGeom>
          <a:noFill/>
        </p:spPr>
        <p:txBody>
          <a:bodyPr wrap="square" rtlCol="0">
            <a:spAutoFit/>
          </a:bodyPr>
          <a:lstStyle/>
          <a:p>
            <a:pPr>
              <a:buClr>
                <a:srgbClr val="F15D03"/>
              </a:buClr>
            </a:pPr>
            <a:r>
              <a:rPr lang="en-US" sz="3200" b="1" dirty="0">
                <a:solidFill>
                  <a:schemeClr val="accent4">
                    <a:lumMod val="75000"/>
                  </a:schemeClr>
                </a:solidFill>
              </a:rPr>
              <a:t>DEMO</a:t>
            </a:r>
            <a:endParaRPr lang="en-BE" sz="3200" b="1" dirty="0" err="1">
              <a:solidFill>
                <a:schemeClr val="accent4">
                  <a:lumMod val="75000"/>
                </a:schemeClr>
              </a:solidFill>
            </a:endParaRPr>
          </a:p>
        </p:txBody>
      </p:sp>
    </p:spTree>
    <p:extLst>
      <p:ext uri="{BB962C8B-B14F-4D97-AF65-F5344CB8AC3E}">
        <p14:creationId xmlns:p14="http://schemas.microsoft.com/office/powerpoint/2010/main" val="3296228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err="1"/>
              <a:t>After</a:t>
            </a:r>
            <a:r>
              <a:rPr lang="nl-NL" dirty="0"/>
              <a:t> </a:t>
            </a:r>
            <a:r>
              <a:rPr lang="nl-NL" dirty="0" err="1"/>
              <a:t>the</a:t>
            </a:r>
            <a:r>
              <a:rPr lang="nl-NL" dirty="0"/>
              <a:t> </a:t>
            </a:r>
            <a:r>
              <a:rPr lang="nl-NL" dirty="0" err="1"/>
              <a:t>fact</a:t>
            </a:r>
            <a:r>
              <a:rPr lang="nl-NL" dirty="0"/>
              <a:t> </a:t>
            </a:r>
            <a:r>
              <a:rPr lang="nl-NL" dirty="0" err="1"/>
              <a:t>decision</a:t>
            </a:r>
            <a:endParaRPr lang="nl-NL" dirty="0"/>
          </a:p>
        </p:txBody>
      </p:sp>
      <p:sp>
        <p:nvSpPr>
          <p:cNvPr id="3" name="Content Placeholder 2"/>
          <p:cNvSpPr>
            <a:spLocks noGrp="1"/>
          </p:cNvSpPr>
          <p:nvPr>
            <p:ph idx="10"/>
          </p:nvPr>
        </p:nvSpPr>
        <p:spPr/>
        <p:txBody>
          <a:bodyPr wrap="square">
            <a:normAutofit/>
          </a:bodyPr>
          <a:lstStyle/>
          <a:p>
            <a:r>
              <a:rPr lang="nl-NL" dirty="0"/>
              <a:t>Data is </a:t>
            </a:r>
            <a:r>
              <a:rPr lang="nl-NL" dirty="0" err="1"/>
              <a:t>always</a:t>
            </a:r>
            <a:r>
              <a:rPr lang="nl-NL" dirty="0"/>
              <a:t> </a:t>
            </a:r>
            <a:r>
              <a:rPr lang="nl-NL" dirty="0" err="1"/>
              <a:t>collected</a:t>
            </a:r>
            <a:endParaRPr lang="nl-NL" dirty="0"/>
          </a:p>
          <a:p>
            <a:r>
              <a:rPr lang="nl-NL" dirty="0" err="1"/>
              <a:t>Only</a:t>
            </a:r>
            <a:r>
              <a:rPr lang="nl-NL" dirty="0"/>
              <a:t> </a:t>
            </a:r>
            <a:r>
              <a:rPr lang="nl-NL" dirty="0" err="1"/>
              <a:t>pay</a:t>
            </a:r>
            <a:r>
              <a:rPr lang="nl-NL" dirty="0"/>
              <a:t> </a:t>
            </a:r>
            <a:r>
              <a:rPr lang="nl-NL" dirty="0" err="1"/>
              <a:t>an</a:t>
            </a:r>
            <a:r>
              <a:rPr lang="nl-NL" dirty="0"/>
              <a:t> overhead </a:t>
            </a:r>
            <a:r>
              <a:rPr lang="nl-NL" dirty="0" err="1"/>
              <a:t>if</a:t>
            </a:r>
            <a:r>
              <a:rPr lang="nl-NL" dirty="0"/>
              <a:t> </a:t>
            </a:r>
            <a:r>
              <a:rPr lang="nl-NL" dirty="0" err="1"/>
              <a:t>you</a:t>
            </a:r>
            <a:r>
              <a:rPr lang="nl-NL" dirty="0"/>
              <a:t> </a:t>
            </a:r>
            <a:r>
              <a:rPr lang="nl-NL" dirty="0" err="1"/>
              <a:t>actually</a:t>
            </a:r>
            <a:r>
              <a:rPr lang="nl-NL" dirty="0"/>
              <a:t> want </a:t>
            </a:r>
            <a:r>
              <a:rPr lang="nl-NL" dirty="0" err="1"/>
              <a:t>to</a:t>
            </a:r>
            <a:r>
              <a:rPr lang="nl-NL" dirty="0"/>
              <a:t> save</a:t>
            </a:r>
          </a:p>
        </p:txBody>
      </p:sp>
      <p:sp>
        <p:nvSpPr>
          <p:cNvPr id="5" name="Slide Number Placeholder 4"/>
          <p:cNvSpPr>
            <a:spLocks noGrp="1"/>
          </p:cNvSpPr>
          <p:nvPr>
            <p:ph type="sldNum" sz="quarter" idx="12"/>
          </p:nvPr>
        </p:nvSpPr>
        <p:spPr/>
        <p:txBody>
          <a:bodyPr/>
          <a:lstStyle/>
          <a:p>
            <a:fld id="{8E5DB763-12CC-464D-90CD-5DE35E233077}" type="slidenum">
              <a:rPr lang="nl-NL" smtClean="0"/>
              <a:pPr/>
              <a:t>19</a:t>
            </a:fld>
            <a:endParaRPr lang="nl-NL" dirty="0"/>
          </a:p>
        </p:txBody>
      </p:sp>
      <p:sp>
        <p:nvSpPr>
          <p:cNvPr id="4" name="Footer Placeholder 3"/>
          <p:cNvSpPr>
            <a:spLocks noGrp="1"/>
          </p:cNvSpPr>
          <p:nvPr>
            <p:ph type="ftr" sz="quarter" idx="11"/>
          </p:nvPr>
        </p:nvSpPr>
        <p:spPr>
          <a:prstGeom prst="rect">
            <a:avLst/>
          </a:prstGeom>
        </p:spPr>
        <p:txBody>
          <a:bodyPr/>
          <a:lstStyle/>
          <a:p>
            <a:r>
              <a:rPr lang="nl-NL"/>
              <a:t>© Sioux 2017 | Confidential</a:t>
            </a:r>
            <a:endParaRPr lang="nl-NL" dirty="0"/>
          </a:p>
        </p:txBody>
      </p:sp>
    </p:spTree>
    <p:extLst>
      <p:ext uri="{BB962C8B-B14F-4D97-AF65-F5344CB8AC3E}">
        <p14:creationId xmlns:p14="http://schemas.microsoft.com/office/powerpoint/2010/main" val="180267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err="1"/>
              <a:t>Profiling</a:t>
            </a:r>
            <a:br>
              <a:rPr lang="nl-NL" dirty="0"/>
            </a:br>
            <a:endParaRPr lang="nl-NL" dirty="0"/>
          </a:p>
        </p:txBody>
      </p:sp>
      <p:sp>
        <p:nvSpPr>
          <p:cNvPr id="5" name="Slide Number Placeholder 4"/>
          <p:cNvSpPr>
            <a:spLocks noGrp="1"/>
          </p:cNvSpPr>
          <p:nvPr>
            <p:ph type="sldNum" sz="quarter" idx="12"/>
          </p:nvPr>
        </p:nvSpPr>
        <p:spPr/>
        <p:txBody>
          <a:bodyPr/>
          <a:lstStyle/>
          <a:p>
            <a:fld id="{8E5DB763-12CC-464D-90CD-5DE35E233077}" type="slidenum">
              <a:rPr lang="nl-NL" smtClean="0"/>
              <a:pPr/>
              <a:t>2</a:t>
            </a:fld>
            <a:endParaRPr lang="nl-NL" dirty="0"/>
          </a:p>
        </p:txBody>
      </p:sp>
      <p:sp>
        <p:nvSpPr>
          <p:cNvPr id="4" name="Footer Placeholder 3"/>
          <p:cNvSpPr>
            <a:spLocks noGrp="1"/>
          </p:cNvSpPr>
          <p:nvPr>
            <p:ph type="ftr" sz="quarter" idx="11"/>
          </p:nvPr>
        </p:nvSpPr>
        <p:spPr>
          <a:xfrm>
            <a:off x="9783606" y="6589047"/>
            <a:ext cx="1783108" cy="169277"/>
          </a:xfrm>
          <a:prstGeom prst="rect">
            <a:avLst/>
          </a:prstGeom>
        </p:spPr>
        <p:txBody>
          <a:bodyPr/>
          <a:lstStyle/>
          <a:p>
            <a:r>
              <a:rPr lang="nl-NL" dirty="0"/>
              <a:t>© Sioux 2018 | </a:t>
            </a:r>
            <a:r>
              <a:rPr lang="nl-NL" dirty="0" err="1"/>
              <a:t>Confidential</a:t>
            </a:r>
            <a:endParaRPr lang="nl-NL" dirty="0"/>
          </a:p>
        </p:txBody>
      </p:sp>
      <p:pic>
        <p:nvPicPr>
          <p:cNvPr id="9" name="Picture 8">
            <a:extLst>
              <a:ext uri="{FF2B5EF4-FFF2-40B4-BE49-F238E27FC236}">
                <a16:creationId xmlns:a16="http://schemas.microsoft.com/office/drawing/2014/main" id="{1E69624B-444F-443B-8FB9-956F9F045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3015645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a:t>Large datasets</a:t>
            </a:r>
          </a:p>
        </p:txBody>
      </p:sp>
      <p:sp>
        <p:nvSpPr>
          <p:cNvPr id="3" name="Content Placeholder 2"/>
          <p:cNvSpPr>
            <a:spLocks noGrp="1"/>
          </p:cNvSpPr>
          <p:nvPr>
            <p:ph idx="10"/>
          </p:nvPr>
        </p:nvSpPr>
        <p:spPr/>
        <p:txBody>
          <a:bodyPr wrap="square">
            <a:normAutofit/>
          </a:bodyPr>
          <a:lstStyle/>
          <a:p>
            <a:r>
              <a:rPr lang="nl-NL" dirty="0" err="1"/>
              <a:t>Limiting</a:t>
            </a:r>
            <a:r>
              <a:rPr lang="nl-NL" dirty="0"/>
              <a:t> memory </a:t>
            </a:r>
            <a:r>
              <a:rPr lang="nl-NL" dirty="0" err="1"/>
              <a:t>usage</a:t>
            </a:r>
            <a:r>
              <a:rPr lang="nl-NL" dirty="0"/>
              <a:t> </a:t>
            </a:r>
            <a:r>
              <a:rPr lang="nl-NL" dirty="0" err="1"/>
              <a:t>depending</a:t>
            </a:r>
            <a:r>
              <a:rPr lang="nl-NL" dirty="0"/>
              <a:t> on </a:t>
            </a:r>
            <a:r>
              <a:rPr lang="nl-NL" dirty="0" err="1"/>
              <a:t>the</a:t>
            </a:r>
            <a:r>
              <a:rPr lang="nl-NL" dirty="0"/>
              <a:t> </a:t>
            </a:r>
            <a:r>
              <a:rPr lang="nl-NL" dirty="0" err="1"/>
              <a:t>situation</a:t>
            </a:r>
            <a:endParaRPr lang="nl-NL" dirty="0"/>
          </a:p>
          <a:p>
            <a:r>
              <a:rPr lang="nl-NL" dirty="0"/>
              <a:t>Precision/</a:t>
            </a:r>
            <a:r>
              <a:rPr lang="nl-NL" dirty="0" err="1"/>
              <a:t>size</a:t>
            </a:r>
            <a:r>
              <a:rPr lang="nl-NL" dirty="0"/>
              <a:t> of </a:t>
            </a:r>
            <a:r>
              <a:rPr lang="nl-NL" dirty="0" err="1"/>
              <a:t>duration</a:t>
            </a:r>
            <a:r>
              <a:rPr lang="nl-NL" dirty="0"/>
              <a:t>/timestamp is </a:t>
            </a:r>
            <a:r>
              <a:rPr lang="nl-NL" dirty="0" err="1"/>
              <a:t>configurable</a:t>
            </a:r>
            <a:endParaRPr lang="nl-NL" dirty="0"/>
          </a:p>
          <a:p>
            <a:pPr lvl="1"/>
            <a:r>
              <a:rPr lang="nl-NL" dirty="0"/>
              <a:t>1000 samples, 32bit </a:t>
            </a:r>
            <a:r>
              <a:rPr lang="nl-NL" dirty="0" err="1"/>
              <a:t>durations</a:t>
            </a:r>
            <a:r>
              <a:rPr lang="nl-NL" dirty="0"/>
              <a:t> =&gt; 128kB</a:t>
            </a:r>
          </a:p>
          <a:p>
            <a:pPr lvl="1"/>
            <a:r>
              <a:rPr lang="nl-NL" dirty="0"/>
              <a:t>500 samples, 64bit </a:t>
            </a:r>
            <a:r>
              <a:rPr lang="nl-NL" dirty="0" err="1"/>
              <a:t>durations</a:t>
            </a:r>
            <a:r>
              <a:rPr lang="nl-NL" dirty="0"/>
              <a:t> =&gt; 128kB</a:t>
            </a:r>
          </a:p>
        </p:txBody>
      </p:sp>
      <p:sp>
        <p:nvSpPr>
          <p:cNvPr id="5" name="Slide Number Placeholder 4"/>
          <p:cNvSpPr>
            <a:spLocks noGrp="1"/>
          </p:cNvSpPr>
          <p:nvPr>
            <p:ph type="sldNum" sz="quarter" idx="12"/>
          </p:nvPr>
        </p:nvSpPr>
        <p:spPr/>
        <p:txBody>
          <a:bodyPr/>
          <a:lstStyle/>
          <a:p>
            <a:fld id="{8E5DB763-12CC-464D-90CD-5DE35E233077}" type="slidenum">
              <a:rPr lang="nl-NL" smtClean="0"/>
              <a:pPr/>
              <a:t>20</a:t>
            </a:fld>
            <a:endParaRPr lang="nl-NL" dirty="0"/>
          </a:p>
        </p:txBody>
      </p:sp>
      <p:sp>
        <p:nvSpPr>
          <p:cNvPr id="4" name="Footer Placeholder 3"/>
          <p:cNvSpPr>
            <a:spLocks noGrp="1"/>
          </p:cNvSpPr>
          <p:nvPr>
            <p:ph type="ftr" sz="quarter" idx="11"/>
          </p:nvPr>
        </p:nvSpPr>
        <p:spPr>
          <a:prstGeom prst="rect">
            <a:avLst/>
          </a:prstGeom>
        </p:spPr>
        <p:txBody>
          <a:bodyPr/>
          <a:lstStyle/>
          <a:p>
            <a:r>
              <a:rPr lang="nl-NL"/>
              <a:t>© Sioux 2017 | Confidential</a:t>
            </a:r>
            <a:endParaRPr lang="nl-NL" dirty="0"/>
          </a:p>
        </p:txBody>
      </p:sp>
    </p:spTree>
    <p:extLst>
      <p:ext uri="{BB962C8B-B14F-4D97-AF65-F5344CB8AC3E}">
        <p14:creationId xmlns:p14="http://schemas.microsoft.com/office/powerpoint/2010/main" val="2829747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a:t>Easy </a:t>
            </a:r>
            <a:r>
              <a:rPr lang="nl-NL" dirty="0" err="1"/>
              <a:t>to</a:t>
            </a:r>
            <a:r>
              <a:rPr lang="nl-NL" dirty="0"/>
              <a:t> </a:t>
            </a:r>
            <a:r>
              <a:rPr lang="nl-NL" dirty="0" err="1"/>
              <a:t>use</a:t>
            </a:r>
            <a:r>
              <a:rPr lang="nl-NL" dirty="0"/>
              <a:t>, hard </a:t>
            </a:r>
            <a:r>
              <a:rPr lang="nl-NL" dirty="0" err="1"/>
              <a:t>to</a:t>
            </a:r>
            <a:r>
              <a:rPr lang="nl-NL" dirty="0"/>
              <a:t> </a:t>
            </a:r>
            <a:r>
              <a:rPr lang="nl-NL" dirty="0" err="1"/>
              <a:t>misuse</a:t>
            </a:r>
            <a:endParaRPr lang="nl-NL" dirty="0"/>
          </a:p>
        </p:txBody>
      </p:sp>
      <p:sp>
        <p:nvSpPr>
          <p:cNvPr id="3" name="Content Placeholder 2"/>
          <p:cNvSpPr>
            <a:spLocks noGrp="1"/>
          </p:cNvSpPr>
          <p:nvPr>
            <p:ph idx="10"/>
          </p:nvPr>
        </p:nvSpPr>
        <p:spPr/>
        <p:txBody>
          <a:bodyPr wrap="square">
            <a:normAutofit/>
          </a:bodyPr>
          <a:lstStyle/>
          <a:p>
            <a:r>
              <a:rPr lang="nl-NL" dirty="0"/>
              <a:t>No </a:t>
            </a:r>
            <a:r>
              <a:rPr lang="nl-NL" dirty="0" err="1"/>
              <a:t>macros</a:t>
            </a:r>
            <a:endParaRPr lang="nl-NL" dirty="0"/>
          </a:p>
          <a:p>
            <a:r>
              <a:rPr lang="nl-NL" dirty="0" err="1"/>
              <a:t>Fully</a:t>
            </a:r>
            <a:r>
              <a:rPr lang="nl-NL" dirty="0"/>
              <a:t> typesafe (no </a:t>
            </a:r>
            <a:r>
              <a:rPr lang="nl-NL" dirty="0" err="1"/>
              <a:t>raw</a:t>
            </a:r>
            <a:r>
              <a:rPr lang="nl-NL" dirty="0"/>
              <a:t> </a:t>
            </a:r>
            <a:r>
              <a:rPr lang="nl-NL" dirty="0" err="1"/>
              <a:t>values</a:t>
            </a:r>
            <a:r>
              <a:rPr lang="nl-NL" dirty="0"/>
              <a:t>, </a:t>
            </a:r>
            <a:r>
              <a:rPr lang="nl-NL" dirty="0" err="1"/>
              <a:t>std</a:t>
            </a:r>
            <a:r>
              <a:rPr lang="nl-NL" dirty="0"/>
              <a:t>::chrono)</a:t>
            </a:r>
          </a:p>
          <a:p>
            <a:r>
              <a:rPr lang="nl-NL" dirty="0"/>
              <a:t>Resource </a:t>
            </a:r>
            <a:r>
              <a:rPr lang="nl-NL" dirty="0" err="1"/>
              <a:t>Acquisition</a:t>
            </a:r>
            <a:r>
              <a:rPr lang="nl-NL" dirty="0"/>
              <a:t> Is </a:t>
            </a:r>
            <a:r>
              <a:rPr lang="nl-NL" dirty="0" err="1"/>
              <a:t>Initialization</a:t>
            </a:r>
            <a:r>
              <a:rPr lang="nl-NL" dirty="0"/>
              <a:t> (RAII)</a:t>
            </a:r>
          </a:p>
        </p:txBody>
      </p:sp>
      <p:sp>
        <p:nvSpPr>
          <p:cNvPr id="5" name="Slide Number Placeholder 4"/>
          <p:cNvSpPr>
            <a:spLocks noGrp="1"/>
          </p:cNvSpPr>
          <p:nvPr>
            <p:ph type="sldNum" sz="quarter" idx="12"/>
          </p:nvPr>
        </p:nvSpPr>
        <p:spPr/>
        <p:txBody>
          <a:bodyPr/>
          <a:lstStyle/>
          <a:p>
            <a:fld id="{8E5DB763-12CC-464D-90CD-5DE35E233077}" type="slidenum">
              <a:rPr lang="nl-NL" smtClean="0"/>
              <a:pPr/>
              <a:t>21</a:t>
            </a:fld>
            <a:endParaRPr lang="nl-NL" dirty="0"/>
          </a:p>
        </p:txBody>
      </p:sp>
      <p:sp>
        <p:nvSpPr>
          <p:cNvPr id="4" name="Footer Placeholder 3"/>
          <p:cNvSpPr>
            <a:spLocks noGrp="1"/>
          </p:cNvSpPr>
          <p:nvPr>
            <p:ph type="ftr" sz="quarter" idx="11"/>
          </p:nvPr>
        </p:nvSpPr>
        <p:spPr>
          <a:prstGeom prst="rect">
            <a:avLst/>
          </a:prstGeom>
        </p:spPr>
        <p:txBody>
          <a:bodyPr/>
          <a:lstStyle/>
          <a:p>
            <a:r>
              <a:rPr lang="nl-NL"/>
              <a:t>© Sioux 2017 | Confidential</a:t>
            </a:r>
            <a:endParaRPr lang="nl-NL" dirty="0"/>
          </a:p>
        </p:txBody>
      </p:sp>
    </p:spTree>
    <p:extLst>
      <p:ext uri="{BB962C8B-B14F-4D97-AF65-F5344CB8AC3E}">
        <p14:creationId xmlns:p14="http://schemas.microsoft.com/office/powerpoint/2010/main" val="3453632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err="1"/>
              <a:t>Visualization</a:t>
            </a:r>
            <a:endParaRPr lang="nl-NL" dirty="0"/>
          </a:p>
        </p:txBody>
      </p:sp>
      <p:sp>
        <p:nvSpPr>
          <p:cNvPr id="3" name="Content Placeholder 2"/>
          <p:cNvSpPr>
            <a:spLocks noGrp="1"/>
          </p:cNvSpPr>
          <p:nvPr>
            <p:ph idx="10"/>
          </p:nvPr>
        </p:nvSpPr>
        <p:spPr/>
        <p:txBody>
          <a:bodyPr wrap="square">
            <a:normAutofit/>
          </a:bodyPr>
          <a:lstStyle/>
          <a:p>
            <a:r>
              <a:rPr lang="nl-NL" dirty="0"/>
              <a:t>Data </a:t>
            </a:r>
            <a:r>
              <a:rPr lang="nl-NL" dirty="0" err="1"/>
              <a:t>can</a:t>
            </a:r>
            <a:r>
              <a:rPr lang="nl-NL" dirty="0"/>
              <a:t> </a:t>
            </a:r>
            <a:r>
              <a:rPr lang="nl-NL" dirty="0" err="1"/>
              <a:t>be</a:t>
            </a:r>
            <a:r>
              <a:rPr lang="nl-NL" dirty="0"/>
              <a:t> </a:t>
            </a:r>
            <a:r>
              <a:rPr lang="nl-NL" dirty="0" err="1"/>
              <a:t>opened</a:t>
            </a:r>
            <a:r>
              <a:rPr lang="nl-NL" dirty="0"/>
              <a:t> in </a:t>
            </a:r>
            <a:r>
              <a:rPr lang="nl-NL" dirty="0" err="1"/>
              <a:t>the</a:t>
            </a:r>
            <a:r>
              <a:rPr lang="nl-NL" dirty="0"/>
              <a:t> </a:t>
            </a:r>
            <a:r>
              <a:rPr lang="nl-NL" dirty="0" err="1"/>
              <a:t>chrome</a:t>
            </a:r>
            <a:r>
              <a:rPr lang="nl-NL" dirty="0"/>
              <a:t> </a:t>
            </a:r>
            <a:r>
              <a:rPr lang="nl-NL" dirty="0" err="1"/>
              <a:t>developer</a:t>
            </a:r>
            <a:r>
              <a:rPr lang="nl-NL"/>
              <a:t> tools</a:t>
            </a:r>
            <a:endParaRPr lang="nl-NL" dirty="0"/>
          </a:p>
        </p:txBody>
      </p:sp>
      <p:sp>
        <p:nvSpPr>
          <p:cNvPr id="5" name="Slide Number Placeholder 4"/>
          <p:cNvSpPr>
            <a:spLocks noGrp="1"/>
          </p:cNvSpPr>
          <p:nvPr>
            <p:ph type="sldNum" sz="quarter" idx="12"/>
          </p:nvPr>
        </p:nvSpPr>
        <p:spPr/>
        <p:txBody>
          <a:bodyPr/>
          <a:lstStyle/>
          <a:p>
            <a:fld id="{8E5DB763-12CC-464D-90CD-5DE35E233077}" type="slidenum">
              <a:rPr lang="nl-NL" smtClean="0"/>
              <a:pPr/>
              <a:t>22</a:t>
            </a:fld>
            <a:endParaRPr lang="nl-NL" dirty="0"/>
          </a:p>
        </p:txBody>
      </p:sp>
      <p:sp>
        <p:nvSpPr>
          <p:cNvPr id="4" name="Footer Placeholder 3"/>
          <p:cNvSpPr>
            <a:spLocks noGrp="1"/>
          </p:cNvSpPr>
          <p:nvPr>
            <p:ph type="ftr" sz="quarter" idx="11"/>
          </p:nvPr>
        </p:nvSpPr>
        <p:spPr>
          <a:prstGeom prst="rect">
            <a:avLst/>
          </a:prstGeom>
        </p:spPr>
        <p:txBody>
          <a:bodyPr/>
          <a:lstStyle/>
          <a:p>
            <a:r>
              <a:rPr lang="nl-NL"/>
              <a:t>© Sioux 2017 | Confidential</a:t>
            </a:r>
            <a:endParaRPr lang="nl-NL" dirty="0"/>
          </a:p>
        </p:txBody>
      </p:sp>
      <p:sp>
        <p:nvSpPr>
          <p:cNvPr id="7" name="TextBox 6">
            <a:extLst>
              <a:ext uri="{FF2B5EF4-FFF2-40B4-BE49-F238E27FC236}">
                <a16:creationId xmlns:a16="http://schemas.microsoft.com/office/drawing/2014/main" id="{1F95F65F-BF7A-4FC1-816D-495496BC441A}"/>
              </a:ext>
            </a:extLst>
          </p:cNvPr>
          <p:cNvSpPr txBox="1"/>
          <p:nvPr/>
        </p:nvSpPr>
        <p:spPr>
          <a:xfrm>
            <a:off x="5388768" y="5274000"/>
            <a:ext cx="1414463" cy="584775"/>
          </a:xfrm>
          <a:prstGeom prst="rect">
            <a:avLst/>
          </a:prstGeom>
          <a:noFill/>
        </p:spPr>
        <p:txBody>
          <a:bodyPr wrap="square" rtlCol="0">
            <a:spAutoFit/>
          </a:bodyPr>
          <a:lstStyle/>
          <a:p>
            <a:pPr>
              <a:buClr>
                <a:srgbClr val="F15D03"/>
              </a:buClr>
            </a:pPr>
            <a:r>
              <a:rPr lang="en-US" sz="3200" b="1" dirty="0">
                <a:solidFill>
                  <a:schemeClr val="accent4">
                    <a:lumMod val="75000"/>
                  </a:schemeClr>
                </a:solidFill>
              </a:rPr>
              <a:t>DEMO</a:t>
            </a:r>
            <a:endParaRPr lang="en-BE" sz="3200" b="1" dirty="0" err="1">
              <a:solidFill>
                <a:schemeClr val="accent4">
                  <a:lumMod val="75000"/>
                </a:schemeClr>
              </a:solidFill>
            </a:endParaRPr>
          </a:p>
        </p:txBody>
      </p:sp>
    </p:spTree>
    <p:extLst>
      <p:ext uri="{BB962C8B-B14F-4D97-AF65-F5344CB8AC3E}">
        <p14:creationId xmlns:p14="http://schemas.microsoft.com/office/powerpoint/2010/main" val="15246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err="1"/>
              <a:t>References</a:t>
            </a:r>
            <a:endParaRPr lang="nl-NL" dirty="0"/>
          </a:p>
        </p:txBody>
      </p:sp>
      <p:sp>
        <p:nvSpPr>
          <p:cNvPr id="3" name="Content Placeholder 2"/>
          <p:cNvSpPr>
            <a:spLocks noGrp="1"/>
          </p:cNvSpPr>
          <p:nvPr>
            <p:ph idx="10"/>
          </p:nvPr>
        </p:nvSpPr>
        <p:spPr/>
        <p:txBody>
          <a:bodyPr wrap="square">
            <a:normAutofit/>
          </a:bodyPr>
          <a:lstStyle/>
          <a:p>
            <a:r>
              <a:rPr lang="nl-NL" dirty="0"/>
              <a:t>Data </a:t>
            </a:r>
            <a:r>
              <a:rPr lang="nl-NL" dirty="0" err="1"/>
              <a:t>can</a:t>
            </a:r>
            <a:r>
              <a:rPr lang="nl-NL" dirty="0"/>
              <a:t> </a:t>
            </a:r>
            <a:r>
              <a:rPr lang="nl-NL" dirty="0" err="1"/>
              <a:t>be</a:t>
            </a:r>
            <a:r>
              <a:rPr lang="nl-NL" dirty="0"/>
              <a:t> </a:t>
            </a:r>
            <a:r>
              <a:rPr lang="nl-NL" dirty="0" err="1"/>
              <a:t>opened</a:t>
            </a:r>
            <a:r>
              <a:rPr lang="nl-NL" dirty="0"/>
              <a:t> in </a:t>
            </a:r>
            <a:r>
              <a:rPr lang="nl-NL" dirty="0" err="1"/>
              <a:t>the</a:t>
            </a:r>
            <a:r>
              <a:rPr lang="nl-NL" dirty="0"/>
              <a:t> </a:t>
            </a:r>
            <a:r>
              <a:rPr lang="nl-NL" dirty="0" err="1"/>
              <a:t>chrome</a:t>
            </a:r>
            <a:r>
              <a:rPr lang="nl-NL" dirty="0"/>
              <a:t> </a:t>
            </a:r>
            <a:r>
              <a:rPr lang="nl-NL" dirty="0" err="1"/>
              <a:t>developer</a:t>
            </a:r>
            <a:r>
              <a:rPr lang="nl-NL" dirty="0"/>
              <a:t> tools</a:t>
            </a:r>
          </a:p>
        </p:txBody>
      </p:sp>
      <p:sp>
        <p:nvSpPr>
          <p:cNvPr id="5" name="Slide Number Placeholder 4"/>
          <p:cNvSpPr>
            <a:spLocks noGrp="1"/>
          </p:cNvSpPr>
          <p:nvPr>
            <p:ph type="sldNum" sz="quarter" idx="12"/>
          </p:nvPr>
        </p:nvSpPr>
        <p:spPr/>
        <p:txBody>
          <a:bodyPr/>
          <a:lstStyle/>
          <a:p>
            <a:fld id="{8E5DB763-12CC-464D-90CD-5DE35E233077}" type="slidenum">
              <a:rPr lang="nl-NL" smtClean="0"/>
              <a:pPr/>
              <a:t>23</a:t>
            </a:fld>
            <a:endParaRPr lang="nl-NL" dirty="0"/>
          </a:p>
        </p:txBody>
      </p:sp>
      <p:sp>
        <p:nvSpPr>
          <p:cNvPr id="4" name="Footer Placeholder 3"/>
          <p:cNvSpPr>
            <a:spLocks noGrp="1"/>
          </p:cNvSpPr>
          <p:nvPr>
            <p:ph type="ftr" sz="quarter" idx="11"/>
          </p:nvPr>
        </p:nvSpPr>
        <p:spPr>
          <a:prstGeom prst="rect">
            <a:avLst/>
          </a:prstGeom>
        </p:spPr>
        <p:txBody>
          <a:bodyPr/>
          <a:lstStyle/>
          <a:p>
            <a:r>
              <a:rPr lang="nl-NL"/>
              <a:t>© Sioux 2017 | Confidential</a:t>
            </a:r>
            <a:endParaRPr lang="nl-NL" dirty="0"/>
          </a:p>
        </p:txBody>
      </p:sp>
    </p:spTree>
    <p:extLst>
      <p:ext uri="{BB962C8B-B14F-4D97-AF65-F5344CB8AC3E}">
        <p14:creationId xmlns:p14="http://schemas.microsoft.com/office/powerpoint/2010/main" val="3358062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a:t>Source of </a:t>
            </a:r>
            <a:br>
              <a:rPr lang="nl-NL" dirty="0"/>
            </a:br>
            <a:r>
              <a:rPr lang="nl-NL" dirty="0" err="1"/>
              <a:t>your</a:t>
            </a:r>
            <a:r>
              <a:rPr lang="nl-NL" dirty="0"/>
              <a:t> </a:t>
            </a:r>
            <a:r>
              <a:rPr lang="nl-NL" dirty="0" err="1"/>
              <a:t>technology</a:t>
            </a:r>
            <a:endParaRPr lang="nl-NL" dirty="0"/>
          </a:p>
        </p:txBody>
      </p:sp>
    </p:spTree>
    <p:extLst>
      <p:ext uri="{BB962C8B-B14F-4D97-AF65-F5344CB8AC3E}">
        <p14:creationId xmlns:p14="http://schemas.microsoft.com/office/powerpoint/2010/main" val="271428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err="1"/>
              <a:t>Profiling</a:t>
            </a:r>
            <a:br>
              <a:rPr lang="nl-NL" dirty="0"/>
            </a:br>
            <a:endParaRPr lang="nl-NL" dirty="0"/>
          </a:p>
        </p:txBody>
      </p:sp>
      <p:sp>
        <p:nvSpPr>
          <p:cNvPr id="5" name="Slide Number Placeholder 4"/>
          <p:cNvSpPr>
            <a:spLocks noGrp="1"/>
          </p:cNvSpPr>
          <p:nvPr>
            <p:ph type="sldNum" sz="quarter" idx="12"/>
          </p:nvPr>
        </p:nvSpPr>
        <p:spPr/>
        <p:txBody>
          <a:bodyPr/>
          <a:lstStyle/>
          <a:p>
            <a:fld id="{8E5DB763-12CC-464D-90CD-5DE35E233077}" type="slidenum">
              <a:rPr lang="nl-NL" smtClean="0"/>
              <a:pPr/>
              <a:t>3</a:t>
            </a:fld>
            <a:endParaRPr lang="nl-NL" dirty="0"/>
          </a:p>
        </p:txBody>
      </p:sp>
      <p:sp>
        <p:nvSpPr>
          <p:cNvPr id="4" name="Footer Placeholder 3"/>
          <p:cNvSpPr>
            <a:spLocks noGrp="1"/>
          </p:cNvSpPr>
          <p:nvPr>
            <p:ph type="ftr" sz="quarter" idx="11"/>
          </p:nvPr>
        </p:nvSpPr>
        <p:spPr>
          <a:xfrm>
            <a:off x="9783606" y="6589047"/>
            <a:ext cx="1783108" cy="169277"/>
          </a:xfrm>
          <a:prstGeom prst="rect">
            <a:avLst/>
          </a:prstGeom>
        </p:spPr>
        <p:txBody>
          <a:bodyPr/>
          <a:lstStyle/>
          <a:p>
            <a:r>
              <a:rPr lang="nl-NL" dirty="0"/>
              <a:t>© Sioux 2018 | </a:t>
            </a:r>
            <a:r>
              <a:rPr lang="nl-NL" dirty="0" err="1"/>
              <a:t>Confidential</a:t>
            </a:r>
            <a:endParaRPr lang="nl-NL" dirty="0"/>
          </a:p>
        </p:txBody>
      </p:sp>
      <p:pic>
        <p:nvPicPr>
          <p:cNvPr id="6" name="Picture 5">
            <a:extLst>
              <a:ext uri="{FF2B5EF4-FFF2-40B4-BE49-F238E27FC236}">
                <a16:creationId xmlns:a16="http://schemas.microsoft.com/office/drawing/2014/main" id="{4AE27323-3300-4B3B-8E6C-B3B29DC5FD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0659" y="1110701"/>
            <a:ext cx="7530682" cy="5086976"/>
          </a:xfrm>
          <a:prstGeom prst="rect">
            <a:avLst/>
          </a:prstGeom>
        </p:spPr>
      </p:pic>
    </p:spTree>
    <p:extLst>
      <p:ext uri="{BB962C8B-B14F-4D97-AF65-F5344CB8AC3E}">
        <p14:creationId xmlns:p14="http://schemas.microsoft.com/office/powerpoint/2010/main" val="872713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2AEBE6-5F45-48B8-8087-EB33B5C2E0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1079" y="844873"/>
            <a:ext cx="8469841" cy="5168254"/>
          </a:xfrm>
          <a:prstGeom prst="rect">
            <a:avLst/>
          </a:prstGeom>
        </p:spPr>
      </p:pic>
      <p:sp>
        <p:nvSpPr>
          <p:cNvPr id="2" name="Title 1"/>
          <p:cNvSpPr>
            <a:spLocks noGrp="1"/>
          </p:cNvSpPr>
          <p:nvPr>
            <p:ph type="ctrTitle"/>
          </p:nvPr>
        </p:nvSpPr>
        <p:spPr/>
        <p:txBody>
          <a:bodyPr/>
          <a:lstStyle/>
          <a:p>
            <a:r>
              <a:rPr lang="nl-NL" dirty="0"/>
              <a:t>Performance</a:t>
            </a:r>
            <a:br>
              <a:rPr lang="nl-NL" dirty="0"/>
            </a:br>
            <a:endParaRPr lang="nl-NL" dirty="0"/>
          </a:p>
        </p:txBody>
      </p:sp>
      <p:sp>
        <p:nvSpPr>
          <p:cNvPr id="5" name="Slide Number Placeholder 4"/>
          <p:cNvSpPr>
            <a:spLocks noGrp="1"/>
          </p:cNvSpPr>
          <p:nvPr>
            <p:ph type="sldNum" sz="quarter" idx="12"/>
          </p:nvPr>
        </p:nvSpPr>
        <p:spPr/>
        <p:txBody>
          <a:bodyPr/>
          <a:lstStyle/>
          <a:p>
            <a:fld id="{8E5DB763-12CC-464D-90CD-5DE35E233077}" type="slidenum">
              <a:rPr lang="nl-NL" smtClean="0"/>
              <a:pPr/>
              <a:t>4</a:t>
            </a:fld>
            <a:endParaRPr lang="nl-NL" dirty="0"/>
          </a:p>
        </p:txBody>
      </p:sp>
      <p:sp>
        <p:nvSpPr>
          <p:cNvPr id="4" name="Footer Placeholder 3"/>
          <p:cNvSpPr>
            <a:spLocks noGrp="1"/>
          </p:cNvSpPr>
          <p:nvPr>
            <p:ph type="ftr" sz="quarter" idx="11"/>
          </p:nvPr>
        </p:nvSpPr>
        <p:spPr>
          <a:xfrm>
            <a:off x="9783606" y="6589047"/>
            <a:ext cx="1783108" cy="169277"/>
          </a:xfrm>
          <a:prstGeom prst="rect">
            <a:avLst/>
          </a:prstGeom>
        </p:spPr>
        <p:txBody>
          <a:bodyPr/>
          <a:lstStyle/>
          <a:p>
            <a:r>
              <a:rPr lang="nl-NL" dirty="0"/>
              <a:t>© Sioux 2018 | </a:t>
            </a:r>
            <a:r>
              <a:rPr lang="nl-NL" dirty="0" err="1"/>
              <a:t>Confidential</a:t>
            </a:r>
            <a:endParaRPr lang="nl-NL" dirty="0"/>
          </a:p>
        </p:txBody>
      </p:sp>
    </p:spTree>
    <p:extLst>
      <p:ext uri="{BB962C8B-B14F-4D97-AF65-F5344CB8AC3E}">
        <p14:creationId xmlns:p14="http://schemas.microsoft.com/office/powerpoint/2010/main" val="2199541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a:t>Performance</a:t>
            </a:r>
            <a:br>
              <a:rPr lang="nl-NL" dirty="0"/>
            </a:br>
            <a:endParaRPr lang="nl-NL" dirty="0"/>
          </a:p>
        </p:txBody>
      </p:sp>
      <p:sp>
        <p:nvSpPr>
          <p:cNvPr id="5" name="Slide Number Placeholder 4"/>
          <p:cNvSpPr>
            <a:spLocks noGrp="1"/>
          </p:cNvSpPr>
          <p:nvPr>
            <p:ph type="sldNum" sz="quarter" idx="12"/>
          </p:nvPr>
        </p:nvSpPr>
        <p:spPr/>
        <p:txBody>
          <a:bodyPr/>
          <a:lstStyle/>
          <a:p>
            <a:fld id="{8E5DB763-12CC-464D-90CD-5DE35E233077}" type="slidenum">
              <a:rPr lang="nl-NL" smtClean="0"/>
              <a:pPr/>
              <a:t>5</a:t>
            </a:fld>
            <a:endParaRPr lang="nl-NL" dirty="0"/>
          </a:p>
        </p:txBody>
      </p:sp>
      <p:sp>
        <p:nvSpPr>
          <p:cNvPr id="4" name="Footer Placeholder 3"/>
          <p:cNvSpPr>
            <a:spLocks noGrp="1"/>
          </p:cNvSpPr>
          <p:nvPr>
            <p:ph type="ftr" sz="quarter" idx="11"/>
          </p:nvPr>
        </p:nvSpPr>
        <p:spPr>
          <a:xfrm>
            <a:off x="9783606" y="6589047"/>
            <a:ext cx="1783108" cy="169277"/>
          </a:xfrm>
          <a:prstGeom prst="rect">
            <a:avLst/>
          </a:prstGeom>
        </p:spPr>
        <p:txBody>
          <a:bodyPr/>
          <a:lstStyle/>
          <a:p>
            <a:r>
              <a:rPr lang="nl-NL" dirty="0"/>
              <a:t>© Sioux 2018 | </a:t>
            </a:r>
            <a:r>
              <a:rPr lang="nl-NL" dirty="0" err="1"/>
              <a:t>Confidential</a:t>
            </a:r>
            <a:endParaRPr lang="nl-NL" dirty="0"/>
          </a:p>
        </p:txBody>
      </p:sp>
      <p:pic>
        <p:nvPicPr>
          <p:cNvPr id="6" name="Picture 5">
            <a:extLst>
              <a:ext uri="{FF2B5EF4-FFF2-40B4-BE49-F238E27FC236}">
                <a16:creationId xmlns:a16="http://schemas.microsoft.com/office/drawing/2014/main" id="{5B8CBD04-A526-4C19-B03A-5AC1A7EEB6E7}"/>
              </a:ext>
            </a:extLst>
          </p:cNvPr>
          <p:cNvPicPr>
            <a:picLocks noChangeAspect="1"/>
          </p:cNvPicPr>
          <p:nvPr/>
        </p:nvPicPr>
        <p:blipFill>
          <a:blip r:embed="rId3"/>
          <a:stretch>
            <a:fillRect/>
          </a:stretch>
        </p:blipFill>
        <p:spPr>
          <a:xfrm>
            <a:off x="2143125" y="1514475"/>
            <a:ext cx="7905750" cy="3829050"/>
          </a:xfrm>
          <a:prstGeom prst="rect">
            <a:avLst/>
          </a:prstGeom>
        </p:spPr>
      </p:pic>
      <p:sp>
        <p:nvSpPr>
          <p:cNvPr id="7" name="TextBox 6">
            <a:extLst>
              <a:ext uri="{FF2B5EF4-FFF2-40B4-BE49-F238E27FC236}">
                <a16:creationId xmlns:a16="http://schemas.microsoft.com/office/drawing/2014/main" id="{E9969BF3-E049-4E88-BA6E-142BD39E0273}"/>
              </a:ext>
            </a:extLst>
          </p:cNvPr>
          <p:cNvSpPr txBox="1"/>
          <p:nvPr/>
        </p:nvSpPr>
        <p:spPr>
          <a:xfrm>
            <a:off x="5388768" y="5720524"/>
            <a:ext cx="1414463" cy="584775"/>
          </a:xfrm>
          <a:prstGeom prst="rect">
            <a:avLst/>
          </a:prstGeom>
          <a:noFill/>
        </p:spPr>
        <p:txBody>
          <a:bodyPr wrap="square" rtlCol="0">
            <a:spAutoFit/>
          </a:bodyPr>
          <a:lstStyle/>
          <a:p>
            <a:pPr>
              <a:buClr>
                <a:srgbClr val="F15D03"/>
              </a:buClr>
            </a:pPr>
            <a:r>
              <a:rPr lang="en-US" sz="3200" b="1" dirty="0">
                <a:solidFill>
                  <a:schemeClr val="accent4">
                    <a:lumMod val="75000"/>
                  </a:schemeClr>
                </a:solidFill>
              </a:rPr>
              <a:t>DEMO</a:t>
            </a:r>
            <a:endParaRPr lang="en-BE" sz="3200" b="1" dirty="0" err="1">
              <a:solidFill>
                <a:schemeClr val="accent4">
                  <a:lumMod val="75000"/>
                </a:schemeClr>
              </a:solidFill>
            </a:endParaRPr>
          </a:p>
        </p:txBody>
      </p:sp>
    </p:spTree>
    <p:extLst>
      <p:ext uri="{BB962C8B-B14F-4D97-AF65-F5344CB8AC3E}">
        <p14:creationId xmlns:p14="http://schemas.microsoft.com/office/powerpoint/2010/main" val="1878339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err="1"/>
              <a:t>strace</a:t>
            </a:r>
            <a:br>
              <a:rPr lang="nl-NL" dirty="0"/>
            </a:br>
            <a:endParaRPr lang="nl-NL" dirty="0"/>
          </a:p>
        </p:txBody>
      </p:sp>
      <p:sp>
        <p:nvSpPr>
          <p:cNvPr id="5" name="Slide Number Placeholder 4"/>
          <p:cNvSpPr>
            <a:spLocks noGrp="1"/>
          </p:cNvSpPr>
          <p:nvPr>
            <p:ph type="sldNum" sz="quarter" idx="12"/>
          </p:nvPr>
        </p:nvSpPr>
        <p:spPr/>
        <p:txBody>
          <a:bodyPr/>
          <a:lstStyle/>
          <a:p>
            <a:fld id="{8E5DB763-12CC-464D-90CD-5DE35E233077}" type="slidenum">
              <a:rPr lang="nl-NL" smtClean="0"/>
              <a:pPr/>
              <a:t>6</a:t>
            </a:fld>
            <a:endParaRPr lang="nl-NL" dirty="0"/>
          </a:p>
        </p:txBody>
      </p:sp>
      <p:sp>
        <p:nvSpPr>
          <p:cNvPr id="4" name="Footer Placeholder 3"/>
          <p:cNvSpPr>
            <a:spLocks noGrp="1"/>
          </p:cNvSpPr>
          <p:nvPr>
            <p:ph type="ftr" sz="quarter" idx="11"/>
          </p:nvPr>
        </p:nvSpPr>
        <p:spPr>
          <a:xfrm>
            <a:off x="9783606" y="6589047"/>
            <a:ext cx="1783108" cy="169277"/>
          </a:xfrm>
          <a:prstGeom prst="rect">
            <a:avLst/>
          </a:prstGeom>
        </p:spPr>
        <p:txBody>
          <a:bodyPr/>
          <a:lstStyle/>
          <a:p>
            <a:r>
              <a:rPr lang="nl-NL" dirty="0"/>
              <a:t>© Sioux 2018 | </a:t>
            </a:r>
            <a:r>
              <a:rPr lang="nl-NL" dirty="0" err="1"/>
              <a:t>Confidential</a:t>
            </a:r>
            <a:endParaRPr lang="nl-NL" dirty="0"/>
          </a:p>
        </p:txBody>
      </p:sp>
      <p:pic>
        <p:nvPicPr>
          <p:cNvPr id="7" name="Picture 6">
            <a:extLst>
              <a:ext uri="{FF2B5EF4-FFF2-40B4-BE49-F238E27FC236}">
                <a16:creationId xmlns:a16="http://schemas.microsoft.com/office/drawing/2014/main" id="{A171E4F2-B1DD-496A-B1FC-50357856FC2D}"/>
              </a:ext>
            </a:extLst>
          </p:cNvPr>
          <p:cNvPicPr>
            <a:picLocks noChangeAspect="1"/>
          </p:cNvPicPr>
          <p:nvPr/>
        </p:nvPicPr>
        <p:blipFill>
          <a:blip r:embed="rId3"/>
          <a:stretch>
            <a:fillRect/>
          </a:stretch>
        </p:blipFill>
        <p:spPr>
          <a:xfrm>
            <a:off x="1210427" y="1110701"/>
            <a:ext cx="9771146" cy="4948108"/>
          </a:xfrm>
          <a:prstGeom prst="rect">
            <a:avLst/>
          </a:prstGeom>
        </p:spPr>
      </p:pic>
      <p:sp>
        <p:nvSpPr>
          <p:cNvPr id="8" name="TextBox 7">
            <a:extLst>
              <a:ext uri="{FF2B5EF4-FFF2-40B4-BE49-F238E27FC236}">
                <a16:creationId xmlns:a16="http://schemas.microsoft.com/office/drawing/2014/main" id="{3D83C661-FF9B-4AC7-BA14-C911C170FCD3}"/>
              </a:ext>
            </a:extLst>
          </p:cNvPr>
          <p:cNvSpPr txBox="1"/>
          <p:nvPr/>
        </p:nvSpPr>
        <p:spPr>
          <a:xfrm>
            <a:off x="4924926" y="6058809"/>
            <a:ext cx="2342147" cy="400110"/>
          </a:xfrm>
          <a:prstGeom prst="rect">
            <a:avLst/>
          </a:prstGeom>
          <a:noFill/>
        </p:spPr>
        <p:txBody>
          <a:bodyPr wrap="square" rtlCol="0">
            <a:spAutoFit/>
          </a:bodyPr>
          <a:lstStyle/>
          <a:p>
            <a:pPr>
              <a:buClr>
                <a:srgbClr val="F15D03"/>
              </a:buClr>
            </a:pPr>
            <a:r>
              <a:rPr lang="en-US" sz="2000" dirty="0" err="1"/>
              <a:t>strace</a:t>
            </a:r>
            <a:r>
              <a:rPr lang="en-US" sz="2000" dirty="0"/>
              <a:t> –T ./add 5 2</a:t>
            </a:r>
            <a:endParaRPr lang="en-BE" sz="2000" dirty="0" err="1"/>
          </a:p>
        </p:txBody>
      </p:sp>
    </p:spTree>
    <p:extLst>
      <p:ext uri="{BB962C8B-B14F-4D97-AF65-F5344CB8AC3E}">
        <p14:creationId xmlns:p14="http://schemas.microsoft.com/office/powerpoint/2010/main" val="3499188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err="1"/>
              <a:t>perf</a:t>
            </a:r>
            <a:br>
              <a:rPr lang="nl-NL" dirty="0"/>
            </a:br>
            <a:endParaRPr lang="nl-NL" dirty="0"/>
          </a:p>
        </p:txBody>
      </p:sp>
      <p:sp>
        <p:nvSpPr>
          <p:cNvPr id="5" name="Slide Number Placeholder 4"/>
          <p:cNvSpPr>
            <a:spLocks noGrp="1"/>
          </p:cNvSpPr>
          <p:nvPr>
            <p:ph type="sldNum" sz="quarter" idx="12"/>
          </p:nvPr>
        </p:nvSpPr>
        <p:spPr/>
        <p:txBody>
          <a:bodyPr/>
          <a:lstStyle/>
          <a:p>
            <a:fld id="{8E5DB763-12CC-464D-90CD-5DE35E233077}" type="slidenum">
              <a:rPr lang="nl-NL" smtClean="0"/>
              <a:pPr/>
              <a:t>7</a:t>
            </a:fld>
            <a:endParaRPr lang="nl-NL" dirty="0"/>
          </a:p>
        </p:txBody>
      </p:sp>
      <p:sp>
        <p:nvSpPr>
          <p:cNvPr id="4" name="Footer Placeholder 3"/>
          <p:cNvSpPr>
            <a:spLocks noGrp="1"/>
          </p:cNvSpPr>
          <p:nvPr>
            <p:ph type="ftr" sz="quarter" idx="11"/>
          </p:nvPr>
        </p:nvSpPr>
        <p:spPr>
          <a:xfrm>
            <a:off x="9783606" y="6589047"/>
            <a:ext cx="1783108" cy="169277"/>
          </a:xfrm>
          <a:prstGeom prst="rect">
            <a:avLst/>
          </a:prstGeom>
        </p:spPr>
        <p:txBody>
          <a:bodyPr/>
          <a:lstStyle/>
          <a:p>
            <a:r>
              <a:rPr lang="nl-NL" dirty="0"/>
              <a:t>© Sioux 2018 | </a:t>
            </a:r>
            <a:r>
              <a:rPr lang="nl-NL" dirty="0" err="1"/>
              <a:t>Confidential</a:t>
            </a:r>
            <a:endParaRPr lang="nl-NL" dirty="0"/>
          </a:p>
        </p:txBody>
      </p:sp>
      <p:sp>
        <p:nvSpPr>
          <p:cNvPr id="8" name="TextBox 7">
            <a:extLst>
              <a:ext uri="{FF2B5EF4-FFF2-40B4-BE49-F238E27FC236}">
                <a16:creationId xmlns:a16="http://schemas.microsoft.com/office/drawing/2014/main" id="{3D83C661-FF9B-4AC7-BA14-C911C170FCD3}"/>
              </a:ext>
            </a:extLst>
          </p:cNvPr>
          <p:cNvSpPr txBox="1"/>
          <p:nvPr/>
        </p:nvSpPr>
        <p:spPr>
          <a:xfrm>
            <a:off x="4712368" y="6042417"/>
            <a:ext cx="2767260" cy="400110"/>
          </a:xfrm>
          <a:prstGeom prst="rect">
            <a:avLst/>
          </a:prstGeom>
          <a:noFill/>
        </p:spPr>
        <p:txBody>
          <a:bodyPr wrap="square" rtlCol="0">
            <a:spAutoFit/>
          </a:bodyPr>
          <a:lstStyle/>
          <a:p>
            <a:pPr>
              <a:buClr>
                <a:srgbClr val="F15D03"/>
              </a:buClr>
            </a:pPr>
            <a:r>
              <a:rPr lang="en-US" sz="2000" dirty="0" err="1"/>
              <a:t>sudo</a:t>
            </a:r>
            <a:r>
              <a:rPr lang="en-US" sz="2000" dirty="0"/>
              <a:t> perf top –p &lt;</a:t>
            </a:r>
            <a:r>
              <a:rPr lang="en-US" sz="2000" dirty="0" err="1"/>
              <a:t>pid</a:t>
            </a:r>
            <a:r>
              <a:rPr lang="en-US" sz="2000" dirty="0"/>
              <a:t>&gt;</a:t>
            </a:r>
            <a:endParaRPr lang="en-BE" sz="2000" dirty="0" err="1"/>
          </a:p>
        </p:txBody>
      </p:sp>
      <p:pic>
        <p:nvPicPr>
          <p:cNvPr id="3" name="Picture 2">
            <a:extLst>
              <a:ext uri="{FF2B5EF4-FFF2-40B4-BE49-F238E27FC236}">
                <a16:creationId xmlns:a16="http://schemas.microsoft.com/office/drawing/2014/main" id="{30059734-69CC-483B-8C0F-E2A2AB6978E4}"/>
              </a:ext>
            </a:extLst>
          </p:cNvPr>
          <p:cNvPicPr>
            <a:picLocks noChangeAspect="1"/>
          </p:cNvPicPr>
          <p:nvPr/>
        </p:nvPicPr>
        <p:blipFill>
          <a:blip r:embed="rId3"/>
          <a:stretch>
            <a:fillRect/>
          </a:stretch>
        </p:blipFill>
        <p:spPr>
          <a:xfrm>
            <a:off x="1122946" y="1078643"/>
            <a:ext cx="9946105" cy="5028840"/>
          </a:xfrm>
          <a:prstGeom prst="rect">
            <a:avLst/>
          </a:prstGeom>
        </p:spPr>
      </p:pic>
    </p:spTree>
    <p:extLst>
      <p:ext uri="{BB962C8B-B14F-4D97-AF65-F5344CB8AC3E}">
        <p14:creationId xmlns:p14="http://schemas.microsoft.com/office/powerpoint/2010/main" val="310122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err="1"/>
              <a:t>gprof</a:t>
            </a:r>
            <a:br>
              <a:rPr lang="nl-NL" dirty="0"/>
            </a:br>
            <a:endParaRPr lang="nl-NL" dirty="0"/>
          </a:p>
        </p:txBody>
      </p:sp>
      <p:sp>
        <p:nvSpPr>
          <p:cNvPr id="5" name="Slide Number Placeholder 4"/>
          <p:cNvSpPr>
            <a:spLocks noGrp="1"/>
          </p:cNvSpPr>
          <p:nvPr>
            <p:ph type="sldNum" sz="quarter" idx="12"/>
          </p:nvPr>
        </p:nvSpPr>
        <p:spPr/>
        <p:txBody>
          <a:bodyPr/>
          <a:lstStyle/>
          <a:p>
            <a:fld id="{8E5DB763-12CC-464D-90CD-5DE35E233077}" type="slidenum">
              <a:rPr lang="nl-NL" smtClean="0"/>
              <a:pPr/>
              <a:t>8</a:t>
            </a:fld>
            <a:endParaRPr lang="nl-NL" dirty="0"/>
          </a:p>
        </p:txBody>
      </p:sp>
      <p:sp>
        <p:nvSpPr>
          <p:cNvPr id="4" name="Footer Placeholder 3"/>
          <p:cNvSpPr>
            <a:spLocks noGrp="1"/>
          </p:cNvSpPr>
          <p:nvPr>
            <p:ph type="ftr" sz="quarter" idx="11"/>
          </p:nvPr>
        </p:nvSpPr>
        <p:spPr>
          <a:xfrm>
            <a:off x="9783606" y="6589047"/>
            <a:ext cx="1783108" cy="169277"/>
          </a:xfrm>
          <a:prstGeom prst="rect">
            <a:avLst/>
          </a:prstGeom>
        </p:spPr>
        <p:txBody>
          <a:bodyPr/>
          <a:lstStyle/>
          <a:p>
            <a:r>
              <a:rPr lang="nl-NL" dirty="0"/>
              <a:t>© Sioux 2018 | </a:t>
            </a:r>
            <a:r>
              <a:rPr lang="nl-NL" dirty="0" err="1"/>
              <a:t>Confidential</a:t>
            </a:r>
            <a:endParaRPr lang="nl-NL" dirty="0"/>
          </a:p>
        </p:txBody>
      </p:sp>
      <p:sp>
        <p:nvSpPr>
          <p:cNvPr id="8" name="TextBox 7">
            <a:extLst>
              <a:ext uri="{FF2B5EF4-FFF2-40B4-BE49-F238E27FC236}">
                <a16:creationId xmlns:a16="http://schemas.microsoft.com/office/drawing/2014/main" id="{3D83C661-FF9B-4AC7-BA14-C911C170FCD3}"/>
              </a:ext>
            </a:extLst>
          </p:cNvPr>
          <p:cNvSpPr txBox="1"/>
          <p:nvPr/>
        </p:nvSpPr>
        <p:spPr>
          <a:xfrm>
            <a:off x="4712368" y="6042417"/>
            <a:ext cx="2767260" cy="400110"/>
          </a:xfrm>
          <a:prstGeom prst="rect">
            <a:avLst/>
          </a:prstGeom>
          <a:noFill/>
        </p:spPr>
        <p:txBody>
          <a:bodyPr wrap="square" rtlCol="0">
            <a:spAutoFit/>
          </a:bodyPr>
          <a:lstStyle/>
          <a:p>
            <a:pPr>
              <a:buClr>
                <a:srgbClr val="F15D03"/>
              </a:buClr>
            </a:pPr>
            <a:r>
              <a:rPr lang="en-US" sz="2000" dirty="0" err="1"/>
              <a:t>sudo</a:t>
            </a:r>
            <a:r>
              <a:rPr lang="en-US" sz="2000" dirty="0"/>
              <a:t> perf top –p &lt;</a:t>
            </a:r>
            <a:r>
              <a:rPr lang="en-US" sz="2000" dirty="0" err="1"/>
              <a:t>pid</a:t>
            </a:r>
            <a:r>
              <a:rPr lang="en-US" sz="2000" dirty="0"/>
              <a:t>&gt;</a:t>
            </a:r>
            <a:endParaRPr lang="en-BE" sz="2000" dirty="0" err="1"/>
          </a:p>
        </p:txBody>
      </p:sp>
      <p:pic>
        <p:nvPicPr>
          <p:cNvPr id="6" name="Picture 5">
            <a:extLst>
              <a:ext uri="{FF2B5EF4-FFF2-40B4-BE49-F238E27FC236}">
                <a16:creationId xmlns:a16="http://schemas.microsoft.com/office/drawing/2014/main" id="{4280C237-406A-463F-8724-9F081087DF9D}"/>
              </a:ext>
            </a:extLst>
          </p:cNvPr>
          <p:cNvPicPr>
            <a:picLocks noChangeAspect="1"/>
          </p:cNvPicPr>
          <p:nvPr/>
        </p:nvPicPr>
        <p:blipFill>
          <a:blip r:embed="rId3"/>
          <a:stretch>
            <a:fillRect/>
          </a:stretch>
        </p:blipFill>
        <p:spPr>
          <a:xfrm>
            <a:off x="2147887" y="2257425"/>
            <a:ext cx="7896225" cy="2343150"/>
          </a:xfrm>
          <a:prstGeom prst="rect">
            <a:avLst/>
          </a:prstGeom>
        </p:spPr>
      </p:pic>
    </p:spTree>
    <p:extLst>
      <p:ext uri="{BB962C8B-B14F-4D97-AF65-F5344CB8AC3E}">
        <p14:creationId xmlns:p14="http://schemas.microsoft.com/office/powerpoint/2010/main" val="4227244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err="1"/>
              <a:t>Disadvantages</a:t>
            </a:r>
            <a:br>
              <a:rPr lang="nl-NL" dirty="0"/>
            </a:br>
            <a:endParaRPr lang="nl-NL" dirty="0"/>
          </a:p>
        </p:txBody>
      </p:sp>
      <p:sp>
        <p:nvSpPr>
          <p:cNvPr id="3" name="Content Placeholder 2"/>
          <p:cNvSpPr>
            <a:spLocks noGrp="1"/>
          </p:cNvSpPr>
          <p:nvPr>
            <p:ph idx="10"/>
          </p:nvPr>
        </p:nvSpPr>
        <p:spPr/>
        <p:txBody>
          <a:bodyPr wrap="square">
            <a:normAutofit/>
          </a:bodyPr>
          <a:lstStyle/>
          <a:p>
            <a:r>
              <a:rPr lang="nl-NL" dirty="0"/>
              <a:t>Runtime overhead</a:t>
            </a:r>
          </a:p>
          <a:p>
            <a:r>
              <a:rPr lang="nl-NL" dirty="0" err="1"/>
              <a:t>Not</a:t>
            </a:r>
            <a:r>
              <a:rPr lang="nl-NL" dirty="0"/>
              <a:t> </a:t>
            </a:r>
            <a:r>
              <a:rPr lang="nl-NL" dirty="0" err="1"/>
              <a:t>meant</a:t>
            </a:r>
            <a:r>
              <a:rPr lang="nl-NL" dirty="0"/>
              <a:t> </a:t>
            </a:r>
            <a:r>
              <a:rPr lang="nl-NL" dirty="0" err="1"/>
              <a:t>for</a:t>
            </a:r>
            <a:r>
              <a:rPr lang="nl-NL" dirty="0"/>
              <a:t> </a:t>
            </a:r>
            <a:r>
              <a:rPr lang="nl-NL" dirty="0" err="1"/>
              <a:t>production</a:t>
            </a:r>
            <a:endParaRPr lang="nl-NL" dirty="0"/>
          </a:p>
          <a:p>
            <a:r>
              <a:rPr lang="nl-NL" dirty="0"/>
              <a:t>Context/</a:t>
            </a:r>
            <a:r>
              <a:rPr lang="nl-NL" dirty="0" err="1"/>
              <a:t>logical</a:t>
            </a:r>
            <a:r>
              <a:rPr lang="nl-NL" dirty="0"/>
              <a:t> </a:t>
            </a:r>
            <a:r>
              <a:rPr lang="nl-NL" dirty="0" err="1"/>
              <a:t>groups</a:t>
            </a:r>
            <a:endParaRPr lang="nl-NL" dirty="0"/>
          </a:p>
          <a:p>
            <a:r>
              <a:rPr lang="nl-NL" dirty="0"/>
              <a:t>Large data sets</a:t>
            </a:r>
          </a:p>
          <a:p>
            <a:r>
              <a:rPr lang="nl-NL" dirty="0" err="1"/>
              <a:t>Finding</a:t>
            </a:r>
            <a:r>
              <a:rPr lang="nl-NL" dirty="0"/>
              <a:t> </a:t>
            </a:r>
            <a:r>
              <a:rPr lang="nl-NL" dirty="0" err="1"/>
              <a:t>outliers</a:t>
            </a:r>
            <a:endParaRPr lang="nl-NL" dirty="0"/>
          </a:p>
          <a:p>
            <a:endParaRPr lang="nl-NL" dirty="0"/>
          </a:p>
        </p:txBody>
      </p:sp>
      <p:sp>
        <p:nvSpPr>
          <p:cNvPr id="5" name="Slide Number Placeholder 4"/>
          <p:cNvSpPr>
            <a:spLocks noGrp="1"/>
          </p:cNvSpPr>
          <p:nvPr>
            <p:ph type="sldNum" sz="quarter" idx="12"/>
          </p:nvPr>
        </p:nvSpPr>
        <p:spPr/>
        <p:txBody>
          <a:bodyPr/>
          <a:lstStyle/>
          <a:p>
            <a:fld id="{8E5DB763-12CC-464D-90CD-5DE35E233077}" type="slidenum">
              <a:rPr lang="nl-NL" smtClean="0"/>
              <a:pPr/>
              <a:t>9</a:t>
            </a:fld>
            <a:endParaRPr lang="nl-NL" dirty="0"/>
          </a:p>
        </p:txBody>
      </p:sp>
      <p:sp>
        <p:nvSpPr>
          <p:cNvPr id="4" name="Footer Placeholder 3"/>
          <p:cNvSpPr>
            <a:spLocks noGrp="1"/>
          </p:cNvSpPr>
          <p:nvPr>
            <p:ph type="ftr" sz="quarter" idx="11"/>
          </p:nvPr>
        </p:nvSpPr>
        <p:spPr>
          <a:prstGeom prst="rect">
            <a:avLst/>
          </a:prstGeom>
        </p:spPr>
        <p:txBody>
          <a:bodyPr/>
          <a:lstStyle/>
          <a:p>
            <a:r>
              <a:rPr lang="nl-NL"/>
              <a:t>© Sioux 2017 | Confidential</a:t>
            </a:r>
            <a:endParaRPr lang="nl-NL" dirty="0"/>
          </a:p>
        </p:txBody>
      </p:sp>
    </p:spTree>
    <p:extLst>
      <p:ext uri="{BB962C8B-B14F-4D97-AF65-F5344CB8AC3E}">
        <p14:creationId xmlns:p14="http://schemas.microsoft.com/office/powerpoint/2010/main" val="1135009527"/>
      </p:ext>
    </p:extLst>
  </p:cSld>
  <p:clrMapOvr>
    <a:masterClrMapping/>
  </p:clrMapOvr>
</p:sld>
</file>

<file path=ppt/theme/theme1.xml><?xml version="1.0" encoding="utf-8"?>
<a:theme xmlns:a="http://schemas.openxmlformats.org/drawingml/2006/main" name="Office Theme">
  <a:themeElements>
    <a:clrScheme name="Sioux style">
      <a:dk1>
        <a:sysClr val="windowText" lastClr="000000"/>
      </a:dk1>
      <a:lt1>
        <a:srgbClr val="FFFFFF"/>
      </a:lt1>
      <a:dk2>
        <a:srgbClr val="000000"/>
      </a:dk2>
      <a:lt2>
        <a:srgbClr val="FFFFFF"/>
      </a:lt2>
      <a:accent1>
        <a:srgbClr val="F15D03"/>
      </a:accent1>
      <a:accent2>
        <a:srgbClr val="AE2230"/>
      </a:accent2>
      <a:accent3>
        <a:srgbClr val="6E3695"/>
      </a:accent3>
      <a:accent4>
        <a:srgbClr val="00AEEF"/>
      </a:accent4>
      <a:accent5>
        <a:srgbClr val="6CBAC7"/>
      </a:accent5>
      <a:accent6>
        <a:srgbClr val="70BF43"/>
      </a:accent6>
      <a:hlink>
        <a:srgbClr val="F15D03"/>
      </a:hlink>
      <a:folHlink>
        <a:srgbClr val="6CBAC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285750" indent="-285750">
          <a:buClr>
            <a:srgbClr val="F15D03"/>
          </a:buClr>
          <a:buFont typeface="Wingdings" panose="05000000000000000000" pitchFamily="2" charset="2"/>
          <a:buChar char="§"/>
          <a:defRPr sz="2600" dirty="0" err="1"/>
        </a:defPPr>
      </a:lstStyle>
    </a:txDef>
  </a:objectDefaults>
  <a:extraClrSchemeLst/>
  <a:extLst>
    <a:ext uri="{05A4C25C-085E-4340-85A3-A5531E510DB2}">
      <thm15:themeFamily xmlns:thm15="http://schemas.microsoft.com/office/thememl/2012/main" name="Presentation1" id="{BECFDAB0-F069-4FFE-B976-FD575983E18E}" vid="{E12B5841-6B78-494D-A061-84E7A26EB355}"/>
    </a:ext>
  </a:extLst>
</a:theme>
</file>

<file path=ppt/theme/theme2.xml><?xml version="1.0" encoding="utf-8"?>
<a:theme xmlns:a="http://schemas.openxmlformats.org/drawingml/2006/main" name="Custom Design">
  <a:themeElements>
    <a:clrScheme name="Sioux">
      <a:dk1>
        <a:sysClr val="windowText" lastClr="000000"/>
      </a:dk1>
      <a:lt1>
        <a:srgbClr val="FFFFFF"/>
      </a:lt1>
      <a:dk2>
        <a:srgbClr val="324D5A"/>
      </a:dk2>
      <a:lt2>
        <a:srgbClr val="CCD2D6"/>
      </a:lt2>
      <a:accent1>
        <a:srgbClr val="F15D03"/>
      </a:accent1>
      <a:accent2>
        <a:srgbClr val="70BF43"/>
      </a:accent2>
      <a:accent3>
        <a:srgbClr val="00AEEF"/>
      </a:accent3>
      <a:accent4>
        <a:srgbClr val="CCD2D6"/>
      </a:accent4>
      <a:accent5>
        <a:srgbClr val="AE2230"/>
      </a:accent5>
      <a:accent6>
        <a:srgbClr val="324D5A"/>
      </a:accent6>
      <a:hlink>
        <a:srgbClr val="AE2230"/>
      </a:hlink>
      <a:folHlink>
        <a:srgbClr val="5D6A7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ECFDAB0-F069-4FFE-B976-FD575983E18E}" vid="{B7DA2236-61DC-4794-8011-D8814BC47DA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BE.Sioux_presentation_16x9_v3(1)</Template>
  <TotalTime>0</TotalTime>
  <Words>1056</Words>
  <Application>Microsoft Office PowerPoint</Application>
  <PresentationFormat>Widescreen</PresentationFormat>
  <Paragraphs>178</Paragraphs>
  <Slides>24</Slides>
  <Notes>22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Arial</vt:lpstr>
      <vt:lpstr>Calibri</vt:lpstr>
      <vt:lpstr>Open Sans</vt:lpstr>
      <vt:lpstr>Wingdings</vt:lpstr>
      <vt:lpstr>Office Theme</vt:lpstr>
      <vt:lpstr>Custom Design</vt:lpstr>
      <vt:lpstr>Intrinsic profiling </vt:lpstr>
      <vt:lpstr>Profiling </vt:lpstr>
      <vt:lpstr>Profiling </vt:lpstr>
      <vt:lpstr>Performance </vt:lpstr>
      <vt:lpstr>Performance </vt:lpstr>
      <vt:lpstr>strace </vt:lpstr>
      <vt:lpstr>perf </vt:lpstr>
      <vt:lpstr>gprof </vt:lpstr>
      <vt:lpstr>Disadvantages </vt:lpstr>
      <vt:lpstr>Custom timers </vt:lpstr>
      <vt:lpstr>Micro-benchmarking </vt:lpstr>
      <vt:lpstr>“Intrinsic profiling”</vt:lpstr>
      <vt:lpstr>Requirements </vt:lpstr>
      <vt:lpstr>Exisiting solutions </vt:lpstr>
      <vt:lpstr>Exisiting solutions </vt:lpstr>
      <vt:lpstr>Existing solutions </vt:lpstr>
      <vt:lpstr>“Zero” overhead</vt:lpstr>
      <vt:lpstr>Clocks </vt:lpstr>
      <vt:lpstr>After the fact decision</vt:lpstr>
      <vt:lpstr>Large datasets</vt:lpstr>
      <vt:lpstr>Easy to use, hard to misuse</vt:lpstr>
      <vt:lpstr>Visualization</vt:lpstr>
      <vt:lpstr>References</vt:lpstr>
      <vt:lpstr>Source of  your technology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Please add a title And a subtitle</dc:title>
  <dc:creator>Lode Mertens</dc:creator>
  <cp:lastModifiedBy>Lode Mertens</cp:lastModifiedBy>
  <cp:revision>45</cp:revision>
  <dcterms:created xsi:type="dcterms:W3CDTF">2018-12-18T10:18:15Z</dcterms:created>
  <dcterms:modified xsi:type="dcterms:W3CDTF">2018-12-19T16:02:59Z</dcterms:modified>
</cp:coreProperties>
</file>