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5"/>
  </p:notesMasterIdLst>
  <p:handoutMasterIdLst>
    <p:handoutMasterId r:id="rId26"/>
  </p:handoutMasterIdLst>
  <p:sldIdLst>
    <p:sldId id="265" r:id="rId3"/>
    <p:sldId id="256" r:id="rId4"/>
    <p:sldId id="257" r:id="rId5"/>
    <p:sldId id="266" r:id="rId6"/>
    <p:sldId id="268" r:id="rId7"/>
    <p:sldId id="271" r:id="rId8"/>
    <p:sldId id="274" r:id="rId9"/>
    <p:sldId id="270" r:id="rId10"/>
    <p:sldId id="272" r:id="rId11"/>
    <p:sldId id="273" r:id="rId12"/>
    <p:sldId id="267" r:id="rId13"/>
    <p:sldId id="275" r:id="rId14"/>
    <p:sldId id="269" r:id="rId15"/>
    <p:sldId id="276" r:id="rId16"/>
    <p:sldId id="278" r:id="rId17"/>
    <p:sldId id="279" r:id="rId18"/>
    <p:sldId id="280" r:id="rId19"/>
    <p:sldId id="283" r:id="rId20"/>
    <p:sldId id="281" r:id="rId21"/>
    <p:sldId id="282" r:id="rId22"/>
    <p:sldId id="277" r:id="rId23"/>
    <p:sldId id="264" r:id="rId24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811" autoAdjust="0"/>
  </p:normalViewPr>
  <p:slideViewPr>
    <p:cSldViewPr snapToGrid="0" showGuides="1">
      <p:cViewPr varScale="1">
        <p:scale>
          <a:sx n="95" d="100"/>
          <a:sy n="95" d="100"/>
        </p:scale>
        <p:origin x="1134" y="-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16-5-2021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050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already</a:t>
            </a:r>
            <a:r>
              <a:rPr lang="nl-NL" dirty="0"/>
              <a:t> have a </a:t>
            </a:r>
            <a:r>
              <a:rPr lang="nl-NL" dirty="0" err="1"/>
              <a:t>number</a:t>
            </a:r>
            <a:r>
              <a:rPr lang="nl-NL" dirty="0"/>
              <a:t> of strong types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stl</a:t>
            </a:r>
            <a:r>
              <a:rPr lang="nl-NL" dirty="0"/>
              <a:t>.</a:t>
            </a:r>
          </a:p>
          <a:p>
            <a:r>
              <a:rPr lang="nl-NL" dirty="0"/>
              <a:t>Types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wrappers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”basic” types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intent</a:t>
            </a:r>
            <a:r>
              <a:rPr lang="nl-N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0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Everybody </a:t>
            </a:r>
            <a:r>
              <a:rPr lang="nl-NL" dirty="0" err="1"/>
              <a:t>probably</a:t>
            </a:r>
            <a:r>
              <a:rPr lang="nl-NL" dirty="0"/>
              <a:t> </a:t>
            </a:r>
            <a:r>
              <a:rPr lang="nl-NL" dirty="0" err="1"/>
              <a:t>knows</a:t>
            </a:r>
            <a:r>
              <a:rPr lang="nl-NL" dirty="0"/>
              <a:t> </a:t>
            </a:r>
            <a:r>
              <a:rPr lang="nl-NL" dirty="0" err="1"/>
              <a:t>unique_ptr</a:t>
            </a:r>
            <a:r>
              <a:rPr lang="nl-NL" dirty="0"/>
              <a:t>&lt;&gt;</a:t>
            </a:r>
          </a:p>
          <a:p>
            <a:r>
              <a:rPr lang="nl-NL" dirty="0"/>
              <a:t>It </a:t>
            </a:r>
            <a:r>
              <a:rPr lang="nl-NL" dirty="0" err="1"/>
              <a:t>adds</a:t>
            </a:r>
            <a:r>
              <a:rPr lang="nl-NL" dirty="0"/>
              <a:t> </a:t>
            </a:r>
            <a:r>
              <a:rPr lang="nl-NL" dirty="0" err="1"/>
              <a:t>ownership</a:t>
            </a:r>
            <a:r>
              <a:rPr lang="nl-NL" dirty="0"/>
              <a:t> </a:t>
            </a:r>
            <a:r>
              <a:rPr lang="nl-NL" dirty="0" err="1"/>
              <a:t>intent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pointer type.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82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compiler </a:t>
            </a:r>
            <a:r>
              <a:rPr lang="nl-NL" dirty="0" err="1"/>
              <a:t>will</a:t>
            </a:r>
            <a:r>
              <a:rPr lang="nl-NL" dirty="0"/>
              <a:t> force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ownership</a:t>
            </a:r>
            <a:r>
              <a:rPr lang="nl-NL" dirty="0"/>
              <a:t>.</a:t>
            </a:r>
          </a:p>
          <a:p>
            <a:r>
              <a:rPr lang="nl-NL" dirty="0"/>
              <a:t>No direct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pointer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unique_ptr</a:t>
            </a:r>
            <a:r>
              <a:rPr lang="nl-NL" dirty="0"/>
              <a:t>&lt;&gt;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1670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compiler </a:t>
            </a:r>
            <a:r>
              <a:rPr lang="nl-NL" dirty="0" err="1"/>
              <a:t>will</a:t>
            </a:r>
            <a:r>
              <a:rPr lang="nl-NL" dirty="0"/>
              <a:t> force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ownership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Ownership</a:t>
            </a:r>
            <a:r>
              <a:rPr lang="nl-NL" dirty="0"/>
              <a:t> </a:t>
            </a:r>
            <a:r>
              <a:rPr lang="nl-NL" dirty="0" err="1"/>
              <a:t>can’t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copied</a:t>
            </a:r>
            <a:r>
              <a:rPr lang="nl-NL" dirty="0"/>
              <a:t>,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moved</a:t>
            </a:r>
            <a:r>
              <a:rPr lang="nl-N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594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956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927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947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5244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compiler </a:t>
            </a:r>
            <a:r>
              <a:rPr lang="nl-NL" dirty="0" err="1"/>
              <a:t>forces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here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a type means.</a:t>
            </a:r>
            <a:br>
              <a:rPr lang="nl-NL" dirty="0"/>
            </a:br>
            <a:r>
              <a:rPr lang="nl-NL" dirty="0"/>
              <a:t>Is </a:t>
            </a:r>
            <a:r>
              <a:rPr lang="nl-NL" dirty="0" err="1"/>
              <a:t>precision</a:t>
            </a:r>
            <a:r>
              <a:rPr lang="nl-NL" dirty="0"/>
              <a:t> </a:t>
            </a:r>
            <a:r>
              <a:rPr lang="nl-NL" dirty="0" err="1"/>
              <a:t>maintained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36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27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853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code, do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does?</a:t>
            </a:r>
          </a:p>
          <a:p>
            <a:r>
              <a:rPr lang="nl-NL" dirty="0" err="1"/>
              <a:t>What’s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intent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developer</a:t>
            </a:r>
            <a:r>
              <a:rPr lang="nl-NL" dirty="0"/>
              <a:t>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47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problem</a:t>
            </a:r>
            <a:r>
              <a:rPr lang="nl-NL" dirty="0"/>
              <a:t> is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can’t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expressif</a:t>
            </a:r>
            <a:r>
              <a:rPr lang="nl-NL" dirty="0"/>
              <a:t>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call site.</a:t>
            </a:r>
          </a:p>
          <a:p>
            <a:r>
              <a:rPr lang="nl-NL" dirty="0"/>
              <a:t>The </a:t>
            </a:r>
            <a:r>
              <a:rPr lang="nl-NL" dirty="0" err="1"/>
              <a:t>generic</a:t>
            </a:r>
            <a:r>
              <a:rPr lang="nl-NL" dirty="0"/>
              <a:t> types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intent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anyone</a:t>
            </a:r>
            <a:r>
              <a:rPr lang="nl-NL" dirty="0"/>
              <a:t> catch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mistake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first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108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declaration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correct </a:t>
            </a:r>
            <a:r>
              <a:rPr lang="nl-NL" dirty="0" err="1"/>
              <a:t>use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/>
              <a:t>Both </a:t>
            </a:r>
            <a:r>
              <a:rPr lang="nl-NL" dirty="0" err="1"/>
              <a:t>versions</a:t>
            </a:r>
            <a:r>
              <a:rPr lang="nl-NL" dirty="0"/>
              <a:t> </a:t>
            </a:r>
            <a:r>
              <a:rPr lang="nl-NL" dirty="0" err="1"/>
              <a:t>compile</a:t>
            </a:r>
            <a:r>
              <a:rPr lang="nl-NL" dirty="0"/>
              <a:t> but </a:t>
            </a:r>
            <a:r>
              <a:rPr lang="nl-NL" dirty="0" err="1"/>
              <a:t>the</a:t>
            </a:r>
            <a:r>
              <a:rPr lang="nl-NL" dirty="0"/>
              <a:t> first </a:t>
            </a:r>
            <a:r>
              <a:rPr lang="nl-NL" dirty="0" err="1"/>
              <a:t>might</a:t>
            </a:r>
            <a:r>
              <a:rPr lang="nl-NL" dirty="0"/>
              <a:t> lead </a:t>
            </a:r>
            <a:r>
              <a:rPr lang="nl-NL" dirty="0" err="1"/>
              <a:t>to</a:t>
            </a:r>
            <a:r>
              <a:rPr lang="nl-NL" dirty="0"/>
              <a:t> a memory </a:t>
            </a:r>
            <a:r>
              <a:rPr lang="nl-NL" dirty="0" err="1"/>
              <a:t>leak</a:t>
            </a:r>
            <a:endParaRPr lang="nl-NL" dirty="0"/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lead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segfault</a:t>
            </a:r>
            <a:r>
              <a:rPr lang="nl-NL" dirty="0"/>
              <a:t>.</a:t>
            </a:r>
          </a:p>
          <a:p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The </a:t>
            </a:r>
            <a:r>
              <a:rPr lang="nl-NL" dirty="0" err="1"/>
              <a:t>problem</a:t>
            </a:r>
            <a:r>
              <a:rPr lang="nl-NL" dirty="0"/>
              <a:t> is </a:t>
            </a:r>
            <a:r>
              <a:rPr lang="nl-NL" dirty="0" err="1"/>
              <a:t>exactly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, </a:t>
            </a:r>
            <a:r>
              <a:rPr lang="nl-NL" dirty="0" err="1"/>
              <a:t>there</a:t>
            </a:r>
            <a:r>
              <a:rPr lang="nl-NL" dirty="0"/>
              <a:t> is a </a:t>
            </a:r>
            <a:r>
              <a:rPr lang="nl-NL" dirty="0" err="1"/>
              <a:t>lack</a:t>
            </a:r>
            <a:r>
              <a:rPr lang="nl-NL" dirty="0"/>
              <a:t> of </a:t>
            </a:r>
            <a:r>
              <a:rPr lang="nl-NL" dirty="0" err="1"/>
              <a:t>intent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942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Sometimes</a:t>
            </a:r>
            <a:r>
              <a:rPr lang="nl-NL" dirty="0"/>
              <a:t> multiple </a:t>
            </a:r>
            <a:r>
              <a:rPr lang="nl-NL" dirty="0" err="1"/>
              <a:t>semantic</a:t>
            </a:r>
            <a:r>
              <a:rPr lang="nl-NL" dirty="0"/>
              <a:t> </a:t>
            </a:r>
            <a:r>
              <a:rPr lang="nl-NL" dirty="0" err="1"/>
              <a:t>meanings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type.</a:t>
            </a:r>
          </a:p>
          <a:p>
            <a:endParaRPr lang="nl-NL" dirty="0"/>
          </a:p>
          <a:p>
            <a:r>
              <a:rPr lang="nl-NL" dirty="0"/>
              <a:t>A solution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 is tag dispatching as is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en-US" dirty="0"/>
              <a:t>std::</a:t>
            </a:r>
            <a:r>
              <a:rPr lang="en-US" dirty="0" err="1"/>
              <a:t>piecewise_construct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85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type is complex, you can use a typedef to “hide” the actual type.</a:t>
            </a:r>
          </a:p>
          <a:p>
            <a:r>
              <a:rPr lang="en-US" dirty="0"/>
              <a:t>The problem is that you don’t actually create a new type, it’s just an alias.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31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50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982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VleZqzTw2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GB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FFA1E2-F476-4082-AB12-7A463E07E11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Proposals</a:t>
            </a:r>
          </a:p>
          <a:p>
            <a:pPr lvl="1"/>
            <a:r>
              <a:rPr lang="en-GB" dirty="0"/>
              <a:t>Towards Opaque Typedefs for C++1Y (N3741, N3515, P0109R0, Walter Brown)</a:t>
            </a:r>
          </a:p>
          <a:p>
            <a:pPr lvl="1"/>
            <a:r>
              <a:rPr lang="en-GB" dirty="0" err="1"/>
              <a:t>newtype</a:t>
            </a:r>
            <a:r>
              <a:rPr lang="en-GB" dirty="0"/>
              <a:t> (P0027R0, Troy </a:t>
            </a:r>
            <a:r>
              <a:rPr lang="en-GB" dirty="0" err="1"/>
              <a:t>Korjusiommi</a:t>
            </a:r>
            <a:r>
              <a:rPr lang="en-GB" dirty="0"/>
              <a:t>)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408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Strong types in the </a:t>
            </a:r>
            <a:r>
              <a:rPr lang="en-GB" dirty="0" err="1"/>
              <a:t>stl</a:t>
            </a:r>
            <a:endParaRPr lang="en-GB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C964AE-2E34-476B-A33E-069375FBD4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unique_ptr</a:t>
            </a:r>
            <a:r>
              <a:rPr lang="en-US" dirty="0"/>
              <a:t>&lt;&gt;</a:t>
            </a:r>
          </a:p>
          <a:p>
            <a:r>
              <a:rPr lang="en-US" dirty="0"/>
              <a:t>std::chrono library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5936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unique_ptr</a:t>
            </a:r>
            <a:r>
              <a:rPr lang="en-GB" dirty="0"/>
              <a:t>&lt;&gt;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C964AE-2E34-476B-A33E-069375FBD4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Adds ownership semantics to a pointer.</a:t>
            </a:r>
          </a:p>
          <a:p>
            <a:r>
              <a:rPr lang="en-US" dirty="0"/>
              <a:t>Solves the forgot to delete problem.</a:t>
            </a:r>
          </a:p>
          <a:p>
            <a:r>
              <a:rPr lang="en-US" dirty="0"/>
              <a:t>Forces the developer to think about ownership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7622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1" y="1523211"/>
            <a:ext cx="11356435" cy="1614424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ifPtr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...;</a:t>
            </a: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833972"/>
          </a:xfrm>
        </p:spPr>
        <p:txBody>
          <a:bodyPr/>
          <a:lstStyle/>
          <a:p>
            <a:r>
              <a:rPr lang="en-GB" dirty="0" err="1"/>
              <a:t>unique_ptr</a:t>
            </a:r>
            <a:r>
              <a:rPr lang="en-GB" dirty="0"/>
              <a:t>&lt;&gt;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13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AC0B3C-E20E-4F4E-8A7E-8AD953E8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4" y="3418435"/>
            <a:ext cx="11718263" cy="27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6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1" y="1523211"/>
            <a:ext cx="11356435" cy="1614424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ifPtr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833972"/>
          </a:xfrm>
        </p:spPr>
        <p:txBody>
          <a:bodyPr/>
          <a:lstStyle/>
          <a:p>
            <a:r>
              <a:rPr lang="en-GB" dirty="0" err="1"/>
              <a:t>unique_ptr</a:t>
            </a:r>
            <a:r>
              <a:rPr lang="en-GB" dirty="0"/>
              <a:t>&lt;&gt;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14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336AC-B9A4-4099-BFA8-CFC9F8C5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06" y="4090561"/>
            <a:ext cx="10827932" cy="9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9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52701"/>
            <a:ext cx="11090275" cy="833972"/>
          </a:xfrm>
        </p:spPr>
        <p:txBody>
          <a:bodyPr/>
          <a:lstStyle/>
          <a:p>
            <a:r>
              <a:rPr lang="en-GB" dirty="0"/>
              <a:t>std::chrono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15</a:t>
            </a:fld>
            <a:endParaRPr lang="en-GB" noProof="0"/>
          </a:p>
        </p:txBody>
      </p:sp>
      <p:pic>
        <p:nvPicPr>
          <p:cNvPr id="9" name="Picture 8" descr="A picture containing text, screenshot, newspaper&#10;&#10;Description automatically generated">
            <a:extLst>
              <a:ext uri="{FF2B5EF4-FFF2-40B4-BE49-F238E27FC236}">
                <a16:creationId xmlns:a16="http://schemas.microsoft.com/office/drawing/2014/main" id="{CF8E9CD8-9810-40CF-B373-EDF4507DF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1294972"/>
            <a:ext cx="819264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std::chrono clocks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16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C964AE-2E34-476B-A33E-069375FBD4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Clocks are time providers</a:t>
            </a:r>
          </a:p>
          <a:p>
            <a:pPr lvl="1"/>
            <a:r>
              <a:rPr lang="en-US" dirty="0"/>
              <a:t>Starting point (epoch)</a:t>
            </a:r>
          </a:p>
          <a:p>
            <a:pPr lvl="1"/>
            <a:r>
              <a:rPr lang="en-US" dirty="0"/>
              <a:t>Tick rate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 err="1"/>
              <a:t>system_clock</a:t>
            </a:r>
            <a:endParaRPr lang="en-US" dirty="0"/>
          </a:p>
          <a:p>
            <a:pPr lvl="1"/>
            <a:r>
              <a:rPr lang="en-US" dirty="0" err="1"/>
              <a:t>steady_clock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4257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std::chrono duration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C964AE-2E34-476B-A33E-069375FBD4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Duration:</a:t>
            </a:r>
          </a:p>
          <a:p>
            <a:pPr lvl="1"/>
            <a:r>
              <a:rPr lang="en-US" dirty="0"/>
              <a:t>Number of ticks</a:t>
            </a:r>
          </a:p>
          <a:p>
            <a:pPr lvl="1"/>
            <a:r>
              <a:rPr lang="en-US" dirty="0"/>
              <a:t>Unit (compile time)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std::chrono::seconds</a:t>
            </a:r>
          </a:p>
          <a:p>
            <a:pPr lvl="1"/>
            <a:r>
              <a:rPr lang="en-US" dirty="0"/>
              <a:t>std::chrono::nanoseconds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2340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std::chrono </a:t>
            </a:r>
            <a:r>
              <a:rPr lang="en-GB" dirty="0" err="1"/>
              <a:t>time_point</a:t>
            </a:r>
            <a:endParaRPr lang="en-GB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18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C964AE-2E34-476B-A33E-069375FBD4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2023358"/>
          </a:xfrm>
        </p:spPr>
        <p:txBody>
          <a:bodyPr/>
          <a:lstStyle/>
          <a:p>
            <a:r>
              <a:rPr lang="en-US" dirty="0"/>
              <a:t>Time point: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/>
              <a:t>Clock</a:t>
            </a:r>
          </a:p>
          <a:p>
            <a:pPr lvl="1"/>
            <a:endParaRPr lang="en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355C38-AED7-42D0-8890-B6A5CE2FCCF3}"/>
              </a:ext>
            </a:extLst>
          </p:cNvPr>
          <p:cNvSpPr txBox="1">
            <a:spLocks/>
          </p:cNvSpPr>
          <p:nvPr/>
        </p:nvSpPr>
        <p:spPr>
          <a:xfrm>
            <a:off x="550863" y="3888158"/>
            <a:ext cx="11356435" cy="16144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time_point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system_clock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4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std::chrono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19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C964AE-2E34-476B-A33E-069375FBD4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seconds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milliseconds 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milliseconds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1000ms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seconds 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endParaRPr lang="en-US" sz="180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duration_cast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BE" sz="18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4BEC2-6A4A-4B4B-B5B3-DA12D2CE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7" y="3145808"/>
            <a:ext cx="992643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1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Strong types</a:t>
            </a:r>
            <a:endParaRPr lang="en-GB" b="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6010" y="6595180"/>
            <a:ext cx="1956749" cy="152349"/>
          </a:xfrm>
        </p:spPr>
        <p:txBody>
          <a:bodyPr/>
          <a:lstStyle/>
          <a:p>
            <a:r>
              <a:rPr lang="nl-NL" dirty="0"/>
              <a:t>Author: Sioux Technologies 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774B40F-1134-4123-B711-84745892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© Sioux 2020 | </a:t>
            </a:r>
            <a:r>
              <a:rPr lang="nl-NL" dirty="0" err="1"/>
              <a:t>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Further info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C98400-5206-46F7-AEB2-A5BF7D8DDA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585688"/>
          </a:xfrm>
        </p:spPr>
        <p:txBody>
          <a:bodyPr/>
          <a:lstStyle/>
          <a:p>
            <a:r>
              <a:rPr lang="en-US" dirty="0"/>
              <a:t>Boost Units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7563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21</a:t>
            </a:fld>
            <a:endParaRPr lang="en-GB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5A3B5-6D08-4349-BF21-7AF3632EE3E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462224"/>
            <a:ext cx="11015851" cy="5621776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/>
              <a:t>Write code that is </a:t>
            </a:r>
            <a:r>
              <a:rPr lang="en-US" sz="3200" dirty="0">
                <a:solidFill>
                  <a:srgbClr val="F15D03"/>
                </a:solidFill>
              </a:rPr>
              <a:t>easy to use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15D03"/>
                </a:solidFill>
              </a:rPr>
              <a:t>hard to misuse</a:t>
            </a:r>
            <a:r>
              <a:rPr lang="en-US" sz="3200" dirty="0"/>
              <a:t>.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752566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 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703262" y="1467961"/>
            <a:ext cx="11090275" cy="2484589"/>
          </a:xfrm>
        </p:spPr>
        <p:txBody>
          <a:bodyPr wrap="square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set_user_info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"Dave"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"Wilson"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set_user_info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"X Æ A-12"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"Musk"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set_user_info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Bezoss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"Jeff"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61E3A-3A93-4BF1-B134-E93242CF351C}"/>
              </a:ext>
            </a:extLst>
          </p:cNvPr>
          <p:cNvSpPr txBox="1">
            <a:spLocks/>
          </p:cNvSpPr>
          <p:nvPr/>
        </p:nvSpPr>
        <p:spPr>
          <a:xfrm>
            <a:off x="703263" y="3751810"/>
            <a:ext cx="11090275" cy="248458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does this code do?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64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1" y="1668701"/>
            <a:ext cx="11356435" cy="2283849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setUserInfo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GB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61E3A-3A93-4BF1-B134-E93242CF351C}"/>
              </a:ext>
            </a:extLst>
          </p:cNvPr>
          <p:cNvSpPr txBox="1">
            <a:spLocks/>
          </p:cNvSpPr>
          <p:nvPr/>
        </p:nvSpPr>
        <p:spPr>
          <a:xfrm>
            <a:off x="703263" y="3751810"/>
            <a:ext cx="11090275" cy="248458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need the declaration/definition when reading code.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2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1" y="2763298"/>
            <a:ext cx="11356435" cy="3129042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ifPtr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Interface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ifPtr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ifObj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ifObj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61E3A-3A93-4BF1-B134-E93242CF351C}"/>
              </a:ext>
            </a:extLst>
          </p:cNvPr>
          <p:cNvSpPr txBox="1">
            <a:spLocks/>
          </p:cNvSpPr>
          <p:nvPr/>
        </p:nvSpPr>
        <p:spPr>
          <a:xfrm>
            <a:off x="550861" y="1396301"/>
            <a:ext cx="11090275" cy="248458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Sometimes the definition/</a:t>
            </a:r>
            <a:r>
              <a:rPr lang="en-GB" dirty="0" err="1"/>
              <a:t>declararion</a:t>
            </a:r>
            <a:r>
              <a:rPr lang="en-GB" dirty="0"/>
              <a:t> is not enough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03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1" y="2763298"/>
            <a:ext cx="11356435" cy="3129042"/>
          </a:xfrm>
        </p:spPr>
        <p:txBody>
          <a:bodyPr wrap="square">
            <a:no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fr-FR" sz="1800" dirty="0" err="1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</a:t>
            </a:r>
            <a:b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</a:t>
            </a: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radius</a:t>
            </a: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</a:t>
            </a: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diameter</a:t>
            </a: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};</a:t>
            </a:r>
            <a:endParaRPr lang="fr-FR" sz="1800" dirty="0"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61E3A-3A93-4BF1-B134-E93242CF351C}"/>
              </a:ext>
            </a:extLst>
          </p:cNvPr>
          <p:cNvSpPr txBox="1">
            <a:spLocks/>
          </p:cNvSpPr>
          <p:nvPr/>
        </p:nvSpPr>
        <p:spPr>
          <a:xfrm>
            <a:off x="550861" y="1396301"/>
            <a:ext cx="11090275" cy="248458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Sometimes the basic type is not enough,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02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817021" y="2220686"/>
            <a:ext cx="11090275" cy="1999622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dirty="0" err="1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</a:t>
            </a:r>
            <a:b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Radius</a:t>
            </a: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Diameter</a:t>
            </a: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</a:t>
            </a: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800" dirty="0">
                <a:solidFill>
                  <a:srgbClr val="8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</a:t>
            </a: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Diameter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diameter</a:t>
            </a: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};</a:t>
            </a:r>
            <a:endParaRPr lang="fr-FR" sz="1800" dirty="0"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Typedef problem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61E3A-3A93-4BF1-B134-E93242CF351C}"/>
              </a:ext>
            </a:extLst>
          </p:cNvPr>
          <p:cNvSpPr txBox="1">
            <a:spLocks/>
          </p:cNvSpPr>
          <p:nvPr/>
        </p:nvSpPr>
        <p:spPr>
          <a:xfrm>
            <a:off x="550861" y="1396301"/>
            <a:ext cx="11090275" cy="111600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typedef or using statement is not a real type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89C61F-DBF7-45DE-B93F-A30A40C3F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32" y="4220308"/>
            <a:ext cx="8055390" cy="22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550861" y="3798276"/>
            <a:ext cx="11090275" cy="2094063"/>
          </a:xfrm>
        </p:spPr>
        <p:txBody>
          <a:bodyPr wrap="square">
            <a:noAutofit/>
          </a:bodyPr>
          <a:lstStyle/>
          <a:p>
            <a:pPr marL="0" indent="0" algn="r">
              <a:buNone/>
            </a:pPr>
            <a:r>
              <a:rPr lang="en-US" sz="1800" dirty="0">
                <a:effectLst/>
                <a:latin typeface="Consolas" panose="020B0609020204030204" pitchFamily="49" charset="0"/>
              </a:rPr>
              <a:t>Jonathan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Boccara</a:t>
            </a:r>
            <a:r>
              <a:rPr lang="en-US" sz="1800" dirty="0">
                <a:effectLst/>
                <a:latin typeface="Consolas" panose="020B0609020204030204" pitchFamily="49" charset="0"/>
              </a:rPr>
              <a:t> - Meeting C++ 2017</a:t>
            </a:r>
            <a:br>
              <a:rPr lang="en-US" sz="1800" dirty="0">
                <a:effectLst/>
                <a:latin typeface="Consolas" panose="020B0609020204030204" pitchFamily="49" charset="0"/>
              </a:rPr>
            </a:br>
            <a:r>
              <a:rPr lang="en-US" sz="1200" dirty="0">
                <a:effectLst/>
                <a:latin typeface="Consolas" panose="020B0609020204030204" pitchFamily="49" charset="0"/>
                <a:hlinkClick r:id="rId3"/>
              </a:rPr>
              <a:t>https://www.youtube.com/watch?v=WVleZqzTw2k</a:t>
            </a:r>
            <a:br>
              <a:rPr lang="en-US" sz="1800" dirty="0">
                <a:effectLst/>
                <a:latin typeface="Consolas" panose="020B0609020204030204" pitchFamily="49" charset="0"/>
              </a:rPr>
            </a:b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761E3A-3A93-4BF1-B134-E93242CF351C}"/>
              </a:ext>
            </a:extLst>
          </p:cNvPr>
          <p:cNvSpPr txBox="1">
            <a:spLocks/>
          </p:cNvSpPr>
          <p:nvPr/>
        </p:nvSpPr>
        <p:spPr>
          <a:xfrm>
            <a:off x="550861" y="2365409"/>
            <a:ext cx="11090275" cy="151548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A </a:t>
            </a:r>
            <a:r>
              <a:rPr lang="en-GB" dirty="0">
                <a:solidFill>
                  <a:srgbClr val="F15D03"/>
                </a:solidFill>
              </a:rPr>
              <a:t>STRONG</a:t>
            </a:r>
            <a:r>
              <a:rPr lang="en-GB" dirty="0"/>
              <a:t> type is a type used in place of another type to</a:t>
            </a:r>
            <a:br>
              <a:rPr lang="en-GB" dirty="0"/>
            </a:br>
            <a:r>
              <a:rPr lang="en-GB" dirty="0"/>
              <a:t>carry specific </a:t>
            </a:r>
            <a:r>
              <a:rPr lang="en-GB" dirty="0">
                <a:solidFill>
                  <a:srgbClr val="F15D03"/>
                </a:solidFill>
              </a:rPr>
              <a:t>meaning</a:t>
            </a:r>
            <a:r>
              <a:rPr lang="en-GB" dirty="0"/>
              <a:t> through its </a:t>
            </a:r>
            <a:r>
              <a:rPr lang="en-GB" dirty="0">
                <a:solidFill>
                  <a:srgbClr val="F15D03"/>
                </a:solidFill>
              </a:rPr>
              <a:t>name.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73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/>
              <a:t>© Sioux 2020 | Confidential</a:t>
            </a:r>
            <a:endParaRPr lang="nl-NL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444E850-2B8B-4159-81B7-1757886D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6A3CA3-BA5D-4748-BDA0-4A8515069C9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753D96-FBC0-47C0-9DBE-E354DE7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FFA1E2-F476-4082-AB12-7A463E07E11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Libraries</a:t>
            </a:r>
          </a:p>
          <a:p>
            <a:pPr lvl="1"/>
            <a:r>
              <a:rPr lang="en-GB" dirty="0"/>
              <a:t>BOOST_STRONG_TYPEDEF (Robert </a:t>
            </a:r>
            <a:r>
              <a:rPr lang="en-GB" dirty="0" err="1"/>
              <a:t>Ramley</a:t>
            </a:r>
            <a:r>
              <a:rPr lang="en-GB" dirty="0"/>
              <a:t>, 2002)</a:t>
            </a:r>
          </a:p>
          <a:p>
            <a:pPr lvl="1"/>
            <a:r>
              <a:rPr lang="en-GB" dirty="0" err="1"/>
              <a:t>NamedType</a:t>
            </a:r>
            <a:r>
              <a:rPr lang="en-GB" dirty="0"/>
              <a:t> (Jonathan </a:t>
            </a:r>
            <a:r>
              <a:rPr lang="en-GB" dirty="0" err="1"/>
              <a:t>Boccara</a:t>
            </a:r>
            <a:r>
              <a:rPr lang="en-GB" dirty="0"/>
              <a:t>, 2017)</a:t>
            </a:r>
          </a:p>
          <a:p>
            <a:pPr lvl="1"/>
            <a:r>
              <a:rPr lang="en-GB" dirty="0" err="1"/>
              <a:t>true_typedef</a:t>
            </a:r>
            <a:r>
              <a:rPr lang="en-GB" dirty="0"/>
              <a:t> (Matthew Wilson, 2003)</a:t>
            </a:r>
          </a:p>
          <a:p>
            <a:pPr lvl="1"/>
            <a:r>
              <a:rPr lang="en-GB" dirty="0"/>
              <a:t>Strong typedef for integer/floating point types (Akira Takahashi, 2012)</a:t>
            </a:r>
          </a:p>
          <a:p>
            <a:pPr lvl="1"/>
            <a:r>
              <a:rPr lang="en-GB" dirty="0"/>
              <a:t>DESLAT_NEWTYPE (</a:t>
            </a:r>
            <a:r>
              <a:rPr lang="en-GB" dirty="0" err="1"/>
              <a:t>Oyama</a:t>
            </a:r>
            <a:r>
              <a:rPr lang="en-GB" dirty="0"/>
              <a:t> Koichi, 2013)</a:t>
            </a:r>
          </a:p>
          <a:p>
            <a:pPr lvl="1"/>
            <a:r>
              <a:rPr lang="en-GB" dirty="0" err="1"/>
              <a:t>Type_safe</a:t>
            </a:r>
            <a:r>
              <a:rPr lang="en-GB" dirty="0"/>
              <a:t> (Jonathan Muller, 2016)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2259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1046</Words>
  <Application>Microsoft Office PowerPoint</Application>
  <PresentationFormat>Widescreen</PresentationFormat>
  <Paragraphs>168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Office Theme</vt:lpstr>
      <vt:lpstr>Custom Design</vt:lpstr>
      <vt:lpstr>PowerPoint Presentation</vt:lpstr>
      <vt:lpstr>Strong types</vt:lpstr>
      <vt:lpstr>Problem</vt:lpstr>
      <vt:lpstr>Problem</vt:lpstr>
      <vt:lpstr>Problem</vt:lpstr>
      <vt:lpstr>Problem</vt:lpstr>
      <vt:lpstr>Typedef problem</vt:lpstr>
      <vt:lpstr>Solution</vt:lpstr>
      <vt:lpstr>Solution</vt:lpstr>
      <vt:lpstr>Solution</vt:lpstr>
      <vt:lpstr>Strong types in the stl</vt:lpstr>
      <vt:lpstr>unique_ptr&lt;&gt;</vt:lpstr>
      <vt:lpstr>unique_ptr&lt;&gt;</vt:lpstr>
      <vt:lpstr>unique_ptr&lt;&gt;</vt:lpstr>
      <vt:lpstr>std::chrono</vt:lpstr>
      <vt:lpstr>std::chrono clocks</vt:lpstr>
      <vt:lpstr>std::chrono duration</vt:lpstr>
      <vt:lpstr>std::chrono time_point</vt:lpstr>
      <vt:lpstr>std::chrono</vt:lpstr>
      <vt:lpstr>Further info</vt:lpstr>
      <vt:lpstr>PowerPoint Presentation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Lode Mertens</cp:lastModifiedBy>
  <cp:revision>28</cp:revision>
  <cp:lastPrinted>2019-05-28T07:15:45Z</cp:lastPrinted>
  <dcterms:created xsi:type="dcterms:W3CDTF">2021-03-18T21:29:44Z</dcterms:created>
  <dcterms:modified xsi:type="dcterms:W3CDTF">2021-05-16T09:25:48Z</dcterms:modified>
</cp:coreProperties>
</file>