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758906"/>
            <a:ext cx="407685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SUBIYA G – au2021508044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997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ssuguneshgobu@gmail.com</cp:lastModifiedBy>
  <cp:revision>83</cp:revision>
  <dcterms:created xsi:type="dcterms:W3CDTF">2021-04-26T07:43:48Z</dcterms:created>
  <dcterms:modified xsi:type="dcterms:W3CDTF">2024-04-29T05:51:39Z</dcterms:modified>
</cp:coreProperties>
</file>