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Playfair Display"/>
      <p:regular r:id="rId41"/>
      <p:bold r:id="rId42"/>
      <p:italic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  <p:embeddedFont>
      <p:font typeface="Lora"/>
      <p:regular r:id="rId49"/>
      <p:bold r:id="rId50"/>
      <p:italic r:id="rId51"/>
      <p:boldItalic r:id="rId52"/>
    </p:embeddedFont>
    <p:embeddedFont>
      <p:font typeface="Oswald"/>
      <p:regular r:id="rId53"/>
      <p:bold r:id="rId54"/>
    </p:embeddedFont>
    <p:embeddedFont>
      <p:font typeface="Merriweather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PlayfairDisplay-bold.fntdata"/><Relationship Id="rId41" Type="http://schemas.openxmlformats.org/officeDocument/2006/relationships/font" Target="fonts/PlayfairDisplay-regular.fntdata"/><Relationship Id="rId44" Type="http://schemas.openxmlformats.org/officeDocument/2006/relationships/font" Target="fonts/PlayfairDisplay-boldItalic.fntdata"/><Relationship Id="rId43" Type="http://schemas.openxmlformats.org/officeDocument/2006/relationships/font" Target="fonts/PlayfairDisplay-italic.fntdata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Lo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ora-italic.fntdata"/><Relationship Id="rId50" Type="http://schemas.openxmlformats.org/officeDocument/2006/relationships/font" Target="fonts/Lora-bold.fntdata"/><Relationship Id="rId53" Type="http://schemas.openxmlformats.org/officeDocument/2006/relationships/font" Target="fonts/Oswald-regular.fntdata"/><Relationship Id="rId52" Type="http://schemas.openxmlformats.org/officeDocument/2006/relationships/font" Target="fonts/Lora-boldItalic.fntdata"/><Relationship Id="rId11" Type="http://schemas.openxmlformats.org/officeDocument/2006/relationships/slide" Target="slides/slide6.xml"/><Relationship Id="rId55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54" Type="http://schemas.openxmlformats.org/officeDocument/2006/relationships/font" Target="fonts/Oswald-bold.fntdata"/><Relationship Id="rId13" Type="http://schemas.openxmlformats.org/officeDocument/2006/relationships/slide" Target="slides/slide8.xml"/><Relationship Id="rId57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56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8fc8e12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8fc8e12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8fc8e12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8fc8e12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8fc8e12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8fc8e12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8fc8e12d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8fc8e12d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8fc8e12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8fc8e12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8fc8e12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8fc8e12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8fc8e12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18fc8e12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18fc8e12d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18fc8e12d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8fc8e12d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8fc8e12d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173ef51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173ef51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18fc8e12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18fc8e12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8fc8e12d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8fc8e12d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a02a3f0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a02a3f0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8fc8e12d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8fc8e12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18fc8e12d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18fc8e12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18fc8e12d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18fc8e12d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18fc8e12d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18fc8e12d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8fc8e12d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18fc8e12d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18fc8e12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18fc8e12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18fc8e12d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18fc8e12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18fc8e12d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18fc8e12d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2886350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2886350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18fc8e12d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18fc8e12d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18fc8e12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18fc8e12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18fc8e12d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18fc8e12d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18fc8e12d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18fc8e12d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18fc8e12d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18fc8e12d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40419ed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40419ed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18fc8e12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18fc8e12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2886350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52886350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18fc8e12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18fc8e12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8fc8e12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8fc8e12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8fc8e12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8fc8e12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8fc8e12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8fc8e12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nlinegdb.com/6I-ePhA0i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MORNING SUPRABATHAM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a function prototype?</a:t>
            </a:r>
            <a:endParaRPr sz="4800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5305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A function prototype consists of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Return_type, name, parameter list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followed by a 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Example: int add(int a, int b);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the use of function prototype?</a:t>
            </a:r>
            <a:endParaRPr sz="4800"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9455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 function prototype is used by the compiler to check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if the calling function is passing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1. Right number of actual parameters to the called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2. Right type of actual parameters to the called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function definition?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A function definition consists of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return_type function_name (formal_parameter_list)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{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   body/block of statements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   return statement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}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Example: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464100" y="12441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add(int a, int 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int c; /* return variable is always a local variable in call by value normally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c=a+b;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c;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the use of return statement?</a:t>
            </a:r>
            <a:endParaRPr sz="4800"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4267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Return statement does two things: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1. Transfers the control back to the calling function.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2. Returns only one value to calling function.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How to get two values from a function?</a:t>
            </a:r>
            <a:endParaRPr sz="4800"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237575" y="20048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Solution 1: Call function twice.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Solution 2: Call by reference.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a function call?</a:t>
            </a:r>
            <a:endParaRPr sz="4800"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4119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A function call consists of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Variable=function_name(actual_parameter_list);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Actual parameter list does not have types for parameters.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EXAMPLE</a:t>
            </a:r>
            <a:endParaRPr sz="4800"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3230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int x=10,y=20;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int z;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z=add(x,y);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call by value?</a:t>
            </a:r>
            <a:endParaRPr sz="4800"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4119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When the value of formal parameters in called function is changed, the value of actual parameters do not change.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and Example.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https://onlinegdb.com/6I-ePhA0i9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A PROGRAM?</a:t>
            </a:r>
            <a:endParaRPr sz="48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5601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1. A program is a set of functions.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2. Every program requires one function called  main.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3. Main is where e</a:t>
            </a:r>
            <a:r>
              <a:rPr lang="en" sz="3000"/>
              <a:t>xecuti</a:t>
            </a:r>
            <a:r>
              <a:rPr lang="en" sz="3000"/>
              <a:t>on starts.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call by reference?</a:t>
            </a:r>
            <a:endParaRPr sz="4800"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5157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When you make a change to formal parameters in called function, the value of actual parameters change.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Example of call by reference: 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Read example programs document.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by reference.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will you use call by reference semantics?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you want to change a parameter in calling function and you want the change to be reflected in called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is call by reference implemented in C?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pointers ( Address variables ). Pointers store address.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are the operators in C?</a:t>
            </a:r>
            <a:endParaRPr sz="4800"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2933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Arithmetic:  + - / * %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Logical          </a:t>
            </a:r>
            <a:r>
              <a:rPr lang="en" sz="3000">
                <a:latin typeface="Lora"/>
                <a:ea typeface="Lora"/>
                <a:cs typeface="Lora"/>
                <a:sym typeface="Lora"/>
              </a:rPr>
              <a:t>&amp;&amp; || !</a:t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Assignment        =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Comparison Operators  &lt; &lt;= &gt; &gt;= == !=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Ternary operator:           ? :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structure?</a:t>
            </a:r>
            <a:endParaRPr sz="4800"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0" y="1468107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A structure is used to model composite data.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Example. 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Point has two coordinates x and y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So point is a structure.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Complex has two parts real and imaginary.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struct point 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{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    float x;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    float y;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};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.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typedef?</a:t>
            </a:r>
            <a:endParaRPr sz="4800"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13823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typedef is used to create another name for existing  type.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It is used to avoid struct keyword while defining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variables.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typedef struct point Point;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How to define a structure variable?</a:t>
            </a:r>
            <a:endParaRPr sz="4800"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11700" y="14275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struct point p;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same as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Point p;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Point p={1.0,2.5}; /* with initializer */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How to access a field in structure?</a:t>
            </a:r>
            <a:endParaRPr sz="4800"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311700" y="15008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Point p;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int x_coord;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p.x=24.5;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x_coord = p.x;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How to pass and return a structure by value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functions?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15898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Same as integers.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Read Example code for finding distance of two points using functions and structures.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an array?</a:t>
            </a:r>
            <a:endParaRPr sz="4800"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311700" y="14267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Arrays are used to model plurals.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Height - float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Heights - array of float.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505925"/>
            <a:ext cx="85206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/* write a program to print hello world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main()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printf(“hello world\n”);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eturn 0; /* zero not letter o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 this program we are using only one function.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How are array variables defined?</a:t>
            </a:r>
            <a:endParaRPr sz="4800"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5602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int a[10]; 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Creates an array of 10 elements.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individual elements accessed?</a:t>
            </a:r>
            <a:endParaRPr/>
          </a:p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a[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2400"/>
              <a:t>]=10;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a[1]=20;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int i=5;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a[i]=6;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printf("%d%d%d",a[i],a[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2400"/>
              <a:t>],a[1]);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scanf("%d%d%d",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" sz="2400"/>
              <a:t>a[i],</a:t>
            </a: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&amp;</a:t>
            </a:r>
            <a:r>
              <a:rPr lang="en" sz="2400"/>
              <a:t>a[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2400"/>
              <a:t>],</a:t>
            </a: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&amp;</a:t>
            </a:r>
            <a:r>
              <a:rPr lang="en" sz="2400"/>
              <a:t>a[1];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How is a variable length array defined?</a:t>
            </a:r>
            <a:endParaRPr sz="4800"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311700" y="19604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int n;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printf("Enter n\n");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scanf("%d",</a:t>
            </a: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&amp;</a:t>
            </a:r>
            <a:r>
              <a:rPr lang="en" sz="3000"/>
              <a:t>n);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int a[n];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How is array passed to a function?</a:t>
            </a:r>
            <a:endParaRPr sz="4800"/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311700" y="14564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Arrays are always passed to functions by reference.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Arrays cannot be passed by value to functions.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If you change the elements of the array in the called function the elements of the array in calling function also changes.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different kinds of statements in c?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/>
              <a:t>if  - Example Write a function to find largest of 3 numbers.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/>
              <a:t>for loop is typically used when the no of iterations are known and array processing.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While, break and continue.</a:t>
            </a:r>
            <a:endParaRPr/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Typically used when the no of iteration are not known.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See example programs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A VARIABLE?</a:t>
            </a:r>
            <a:endParaRPr sz="48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5749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A variable holds value.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A variable has 7 concepts.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&gt;type                       &gt;name             &gt;value &gt;address                 &gt;scope             &gt;size                          &gt;range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505925"/>
            <a:ext cx="53016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/* write a program to add two numbers*/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nt a,b,c;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printf(“Enter two number\n”);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scanf(“%d%d”,&amp;a,&amp;b);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c=a+b;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printf(“%d + %d is %d\n”,a,b,c);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ARE BASIC DATA TYPES?</a:t>
            </a:r>
            <a:endParaRPr sz="48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486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&gt;int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&gt;float 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&gt;char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ARE DERIVED DATA TYPES?</a:t>
            </a:r>
            <a:endParaRPr sz="480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6491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&gt;arrays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&gt;structs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1783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A FUNCTION</a:t>
            </a:r>
            <a:endParaRPr sz="4800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237600" y="15008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A function performs one nameable task.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A HEADER FILE?</a:t>
            </a:r>
            <a:endParaRPr sz="4800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215550" y="13646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A header file contains function prototypes.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