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ormorant Garamond"/>
      <p:regular r:id="rId14"/>
      <p:bold r:id="rId15"/>
      <p:italic r:id="rId16"/>
      <p:boldItalic r:id="rId17"/>
    </p:embeddedFont>
    <p:embeddedFont>
      <p:font typeface="Raleway"/>
      <p:regular r:id="rId18"/>
      <p:bold r:id="rId19"/>
      <p:italic r:id="rId20"/>
      <p:boldItalic r:id="rId21"/>
    </p:embeddedFont>
    <p:embeddedFont>
      <p:font typeface="Oxygen"/>
      <p:regular r:id="rId22"/>
      <p:bold r:id="rId23"/>
    </p:embeddedFont>
    <p:embeddedFont>
      <p:font typeface="Cantarell"/>
      <p:regular r:id="rId24"/>
      <p:bold r:id="rId25"/>
      <p:italic r:id="rId26"/>
      <p:boldItalic r:id="rId27"/>
    </p:embeddedFont>
    <p:embeddedFont>
      <p:font typeface="Raleway Medium"/>
      <p:regular r:id="rId28"/>
      <p:bold r:id="rId29"/>
      <p:italic r:id="rId30"/>
      <p:boldItalic r:id="rId31"/>
    </p:embeddedFont>
    <p:embeddedFont>
      <p:font typeface="Cormorant Garamond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Oxygen-regular.fntdata"/><Relationship Id="rId21" Type="http://schemas.openxmlformats.org/officeDocument/2006/relationships/font" Target="fonts/Raleway-boldItalic.fntdata"/><Relationship Id="rId24" Type="http://schemas.openxmlformats.org/officeDocument/2006/relationships/font" Target="fonts/Cantarell-regular.fntdata"/><Relationship Id="rId23" Type="http://schemas.openxmlformats.org/officeDocument/2006/relationships/font" Target="fonts/Oxyge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tarell-italic.fntdata"/><Relationship Id="rId25" Type="http://schemas.openxmlformats.org/officeDocument/2006/relationships/font" Target="fonts/Cantarell-bold.fntdata"/><Relationship Id="rId28" Type="http://schemas.openxmlformats.org/officeDocument/2006/relationships/font" Target="fonts/RalewayMedium-regular.fntdata"/><Relationship Id="rId27" Type="http://schemas.openxmlformats.org/officeDocument/2006/relationships/font" Target="fonts/Cantarel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Medium-boldItalic.fntdata"/><Relationship Id="rId30" Type="http://schemas.openxmlformats.org/officeDocument/2006/relationships/font" Target="fonts/RalewayMedium-italic.fntdata"/><Relationship Id="rId11" Type="http://schemas.openxmlformats.org/officeDocument/2006/relationships/slide" Target="slides/slide6.xml"/><Relationship Id="rId33" Type="http://schemas.openxmlformats.org/officeDocument/2006/relationships/font" Target="fonts/CormorantGaramondMedium-bold.fntdata"/><Relationship Id="rId10" Type="http://schemas.openxmlformats.org/officeDocument/2006/relationships/slide" Target="slides/slide5.xml"/><Relationship Id="rId32" Type="http://schemas.openxmlformats.org/officeDocument/2006/relationships/font" Target="fonts/CormorantGaramondMedium-regular.fntdata"/><Relationship Id="rId13" Type="http://schemas.openxmlformats.org/officeDocument/2006/relationships/slide" Target="slides/slide8.xml"/><Relationship Id="rId35" Type="http://schemas.openxmlformats.org/officeDocument/2006/relationships/font" Target="fonts/CormorantGaramondMedium-boldItalic.fntdata"/><Relationship Id="rId12" Type="http://schemas.openxmlformats.org/officeDocument/2006/relationships/slide" Target="slides/slide7.xml"/><Relationship Id="rId34" Type="http://schemas.openxmlformats.org/officeDocument/2006/relationships/font" Target="fonts/CormorantGaramondMedium-italic.fntdata"/><Relationship Id="rId15" Type="http://schemas.openxmlformats.org/officeDocument/2006/relationships/font" Target="fonts/CormorantGaramond-bold.fntdata"/><Relationship Id="rId14" Type="http://schemas.openxmlformats.org/officeDocument/2006/relationships/font" Target="fonts/CormorantGaramond-regular.fntdata"/><Relationship Id="rId17" Type="http://schemas.openxmlformats.org/officeDocument/2006/relationships/font" Target="fonts/CormorantGaramond-boldItalic.fntdata"/><Relationship Id="rId16" Type="http://schemas.openxmlformats.org/officeDocument/2006/relationships/font" Target="fonts/CormorantGaramond-italic.fntdata"/><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2be513c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2be513c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2be513c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2be513c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22be513c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22be513c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22be513c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22be513c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2be513c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2be513c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2be513c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2be513c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AutoNum type="alphaLcPeriod"/>
            </a:pPr>
            <a:r>
              <a:rPr lang="en">
                <a:solidFill>
                  <a:schemeClr val="dk1"/>
                </a:solidFill>
              </a:rPr>
              <a:t>Discrete elastic rods</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Since the real card spring process is a bit complicated, we plan to firstly consider it as composition with multiple rods and every rod bears bending force and friction.</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1200"/>
              </a:spcBef>
              <a:spcAft>
                <a:spcPts val="1200"/>
              </a:spcAft>
              <a:buClr>
                <a:schemeClr val="dk1"/>
              </a:buClr>
              <a:buSzPts val="1100"/>
              <a:buFont typeface="Arial"/>
              <a:buNone/>
            </a:pPr>
            <a:r>
              <a:rPr lang="en">
                <a:solidFill>
                  <a:schemeClr val="dk1"/>
                </a:solidFill>
              </a:rPr>
              <a:t>Then remove the friction at a specific time step, and decrease the bending force at next several time steps. Also, free the fixed value of the node's position. Those rods will be ejected from the initial position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22be513c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22be513c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53c0ad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53c0ad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61906" y="1340125"/>
            <a:ext cx="4653300" cy="1997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61906" y="3599975"/>
            <a:ext cx="4653300" cy="35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72800" y="1283038"/>
            <a:ext cx="8398500" cy="119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10000">
                <a:solidFill>
                  <a:schemeClr val="dk2"/>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2" name="Google Shape;52;p11"/>
          <p:cNvSpPr txBox="1"/>
          <p:nvPr>
            <p:ph idx="1" type="subTitle"/>
          </p:nvPr>
        </p:nvSpPr>
        <p:spPr>
          <a:xfrm>
            <a:off x="1782600" y="3087263"/>
            <a:ext cx="5578800" cy="329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11"/>
          <p:cNvSpPr/>
          <p:nvPr/>
        </p:nvSpPr>
        <p:spPr>
          <a:xfrm>
            <a:off x="7312575" y="183700"/>
            <a:ext cx="2025600" cy="3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sp>
        <p:nvSpPr>
          <p:cNvPr id="54" name="Google Shape;54;p11"/>
          <p:cNvSpPr/>
          <p:nvPr/>
        </p:nvSpPr>
        <p:spPr>
          <a:xfrm>
            <a:off x="-342375" y="4250250"/>
            <a:ext cx="2169900" cy="3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55" name="Google Shape;55;p11"/>
          <p:cNvCxnSpPr/>
          <p:nvPr/>
        </p:nvCxnSpPr>
        <p:spPr>
          <a:xfrm rot="10800000">
            <a:off x="566075" y="3382800"/>
            <a:ext cx="0" cy="1760700"/>
          </a:xfrm>
          <a:prstGeom prst="straightConnector1">
            <a:avLst/>
          </a:prstGeom>
          <a:noFill/>
          <a:ln cap="flat" cmpd="sng" w="9525">
            <a:solidFill>
              <a:srgbClr val="000000"/>
            </a:solidFill>
            <a:prstDash val="dash"/>
            <a:round/>
            <a:headEnd len="med" w="med" type="oval"/>
            <a:tailEnd len="med" w="med" type="oval"/>
          </a:ln>
        </p:spPr>
      </p:cxnSp>
      <p:cxnSp>
        <p:nvCxnSpPr>
          <p:cNvPr id="56" name="Google Shape;56;p11"/>
          <p:cNvCxnSpPr/>
          <p:nvPr/>
        </p:nvCxnSpPr>
        <p:spPr>
          <a:xfrm>
            <a:off x="8574175"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0" name="Google Shape;60;p13"/>
          <p:cNvSpPr txBox="1"/>
          <p:nvPr>
            <p:ph idx="1" type="subTitle"/>
          </p:nvPr>
        </p:nvSpPr>
        <p:spPr>
          <a:xfrm>
            <a:off x="1270273" y="1874550"/>
            <a:ext cx="2954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Oxygen"/>
              <a:buNone/>
              <a:defRPr sz="2200">
                <a:solidFill>
                  <a:srgbClr val="000000"/>
                </a:solidFill>
              </a:defRPr>
            </a:lvl1pPr>
            <a:lvl2pPr lvl="1"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2pPr>
            <a:lvl3pPr lvl="2"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3pPr>
            <a:lvl4pPr lvl="3"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4pPr>
            <a:lvl5pPr lvl="4"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5pPr>
            <a:lvl6pPr lvl="5"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6pPr>
            <a:lvl7pPr lvl="6"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7pPr>
            <a:lvl8pPr lvl="7"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8pPr>
            <a:lvl9pPr lvl="8"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9pPr>
          </a:lstStyle>
          <a:p/>
        </p:txBody>
      </p:sp>
      <p:sp>
        <p:nvSpPr>
          <p:cNvPr id="61" name="Google Shape;61;p13"/>
          <p:cNvSpPr txBox="1"/>
          <p:nvPr>
            <p:ph idx="2" type="subTitle"/>
          </p:nvPr>
        </p:nvSpPr>
        <p:spPr>
          <a:xfrm>
            <a:off x="1270281" y="2186725"/>
            <a:ext cx="2954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 name="Google Shape;62;p13"/>
          <p:cNvSpPr txBox="1"/>
          <p:nvPr>
            <p:ph hasCustomPrompt="1" idx="3" type="title"/>
          </p:nvPr>
        </p:nvSpPr>
        <p:spPr>
          <a:xfrm>
            <a:off x="1270281" y="1061250"/>
            <a:ext cx="891300" cy="582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000"/>
              <a:buNone/>
              <a:defRPr b="1" sz="4200">
                <a:solidFill>
                  <a:schemeClr val="accent1"/>
                </a:solidFill>
                <a:latin typeface="Cormorant Garamond"/>
                <a:ea typeface="Cormorant Garamond"/>
                <a:cs typeface="Cormorant Garamond"/>
                <a:sym typeface="Cormorant Garamond"/>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3" name="Google Shape;63;p13"/>
          <p:cNvSpPr txBox="1"/>
          <p:nvPr>
            <p:ph idx="4" type="subTitle"/>
          </p:nvPr>
        </p:nvSpPr>
        <p:spPr>
          <a:xfrm>
            <a:off x="4919627" y="1874550"/>
            <a:ext cx="2954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Oxygen"/>
              <a:buNone/>
              <a:defRPr sz="2200">
                <a:solidFill>
                  <a:srgbClr val="000000"/>
                </a:solidFill>
              </a:defRPr>
            </a:lvl1pPr>
            <a:lvl2pPr lvl="1"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2pPr>
            <a:lvl3pPr lvl="2"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3pPr>
            <a:lvl4pPr lvl="3"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4pPr>
            <a:lvl5pPr lvl="4"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5pPr>
            <a:lvl6pPr lvl="5"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6pPr>
            <a:lvl7pPr lvl="6"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7pPr>
            <a:lvl8pPr lvl="7"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8pPr>
            <a:lvl9pPr lvl="8"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9pPr>
          </a:lstStyle>
          <a:p/>
        </p:txBody>
      </p:sp>
      <p:sp>
        <p:nvSpPr>
          <p:cNvPr id="64" name="Google Shape;64;p13"/>
          <p:cNvSpPr txBox="1"/>
          <p:nvPr>
            <p:ph idx="5" type="subTitle"/>
          </p:nvPr>
        </p:nvSpPr>
        <p:spPr>
          <a:xfrm>
            <a:off x="4919619" y="2186725"/>
            <a:ext cx="2954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3"/>
          <p:cNvSpPr txBox="1"/>
          <p:nvPr>
            <p:ph hasCustomPrompt="1" idx="6" type="title"/>
          </p:nvPr>
        </p:nvSpPr>
        <p:spPr>
          <a:xfrm>
            <a:off x="4919619" y="1061250"/>
            <a:ext cx="891300" cy="582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000"/>
              <a:buNone/>
              <a:defRPr b="1" sz="4200">
                <a:solidFill>
                  <a:schemeClr val="accent1"/>
                </a:solidFill>
                <a:latin typeface="Cormorant Garamond"/>
                <a:ea typeface="Cormorant Garamond"/>
                <a:cs typeface="Cormorant Garamond"/>
                <a:sym typeface="Cormorant Garamond"/>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6" name="Google Shape;66;p13"/>
          <p:cNvSpPr txBox="1"/>
          <p:nvPr>
            <p:ph idx="7" type="subTitle"/>
          </p:nvPr>
        </p:nvSpPr>
        <p:spPr>
          <a:xfrm>
            <a:off x="1270273" y="3677800"/>
            <a:ext cx="2954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Oxygen"/>
              <a:buNone/>
              <a:defRPr sz="2200">
                <a:solidFill>
                  <a:srgbClr val="000000"/>
                </a:solidFill>
              </a:defRPr>
            </a:lvl1pPr>
            <a:lvl2pPr lvl="1"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2pPr>
            <a:lvl3pPr lvl="2"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3pPr>
            <a:lvl4pPr lvl="3"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4pPr>
            <a:lvl5pPr lvl="4"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5pPr>
            <a:lvl6pPr lvl="5"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6pPr>
            <a:lvl7pPr lvl="6"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7pPr>
            <a:lvl8pPr lvl="7"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8pPr>
            <a:lvl9pPr lvl="8"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9pPr>
          </a:lstStyle>
          <a:p/>
        </p:txBody>
      </p:sp>
      <p:sp>
        <p:nvSpPr>
          <p:cNvPr id="67" name="Google Shape;67;p13"/>
          <p:cNvSpPr txBox="1"/>
          <p:nvPr>
            <p:ph idx="8" type="subTitle"/>
          </p:nvPr>
        </p:nvSpPr>
        <p:spPr>
          <a:xfrm>
            <a:off x="1270281" y="3989975"/>
            <a:ext cx="2954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8" name="Google Shape;68;p13"/>
          <p:cNvSpPr txBox="1"/>
          <p:nvPr>
            <p:ph hasCustomPrompt="1" idx="9" type="title"/>
          </p:nvPr>
        </p:nvSpPr>
        <p:spPr>
          <a:xfrm>
            <a:off x="1270281" y="2864500"/>
            <a:ext cx="891300" cy="582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000"/>
              <a:buNone/>
              <a:defRPr b="1" sz="4200">
                <a:solidFill>
                  <a:schemeClr val="accent1"/>
                </a:solidFill>
                <a:latin typeface="Cormorant Garamond"/>
                <a:ea typeface="Cormorant Garamond"/>
                <a:cs typeface="Cormorant Garamond"/>
                <a:sym typeface="Cormorant Garamond"/>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9" name="Google Shape;69;p13"/>
          <p:cNvSpPr txBox="1"/>
          <p:nvPr>
            <p:ph idx="13" type="subTitle"/>
          </p:nvPr>
        </p:nvSpPr>
        <p:spPr>
          <a:xfrm>
            <a:off x="4919627" y="3677800"/>
            <a:ext cx="2954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Oxygen"/>
              <a:buNone/>
              <a:defRPr sz="2200">
                <a:solidFill>
                  <a:srgbClr val="000000"/>
                </a:solidFill>
              </a:defRPr>
            </a:lvl1pPr>
            <a:lvl2pPr lvl="1"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2pPr>
            <a:lvl3pPr lvl="2"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3pPr>
            <a:lvl4pPr lvl="3"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4pPr>
            <a:lvl5pPr lvl="4"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5pPr>
            <a:lvl6pPr lvl="5"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6pPr>
            <a:lvl7pPr lvl="6"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7pPr>
            <a:lvl8pPr lvl="7"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8pPr>
            <a:lvl9pPr lvl="8" rtl="0" algn="ctr">
              <a:spcBef>
                <a:spcPts val="0"/>
              </a:spcBef>
              <a:spcAft>
                <a:spcPts val="0"/>
              </a:spcAft>
              <a:buClr>
                <a:schemeClr val="dk1"/>
              </a:buClr>
              <a:buSzPts val="2400"/>
              <a:buFont typeface="Oxygen"/>
              <a:buNone/>
              <a:defRPr b="1" sz="2400">
                <a:solidFill>
                  <a:schemeClr val="dk1"/>
                </a:solidFill>
                <a:latin typeface="Oxygen"/>
                <a:ea typeface="Oxygen"/>
                <a:cs typeface="Oxygen"/>
                <a:sym typeface="Oxygen"/>
              </a:defRPr>
            </a:lvl9pPr>
          </a:lstStyle>
          <a:p/>
        </p:txBody>
      </p:sp>
      <p:sp>
        <p:nvSpPr>
          <p:cNvPr id="70" name="Google Shape;70;p13"/>
          <p:cNvSpPr txBox="1"/>
          <p:nvPr>
            <p:ph idx="14" type="subTitle"/>
          </p:nvPr>
        </p:nvSpPr>
        <p:spPr>
          <a:xfrm>
            <a:off x="4919619" y="3989975"/>
            <a:ext cx="2954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 name="Google Shape;71;p13"/>
          <p:cNvSpPr txBox="1"/>
          <p:nvPr>
            <p:ph hasCustomPrompt="1" idx="15" type="title"/>
          </p:nvPr>
        </p:nvSpPr>
        <p:spPr>
          <a:xfrm>
            <a:off x="4919619" y="2864500"/>
            <a:ext cx="891300" cy="582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4000"/>
              <a:buNone/>
              <a:defRPr b="1" sz="4200">
                <a:solidFill>
                  <a:schemeClr val="accent1"/>
                </a:solidFill>
                <a:latin typeface="Cormorant Garamond"/>
                <a:ea typeface="Cormorant Garamond"/>
                <a:cs typeface="Cormorant Garamond"/>
                <a:sym typeface="Cormorant Garamond"/>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72" name="Google Shape;72;p13"/>
          <p:cNvSpPr/>
          <p:nvPr/>
        </p:nvSpPr>
        <p:spPr>
          <a:xfrm rot="-5400000">
            <a:off x="-622200" y="3896075"/>
            <a:ext cx="23874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sp>
        <p:nvSpPr>
          <p:cNvPr id="73" name="Google Shape;73;p13"/>
          <p:cNvSpPr/>
          <p:nvPr/>
        </p:nvSpPr>
        <p:spPr>
          <a:xfrm>
            <a:off x="7312575" y="183700"/>
            <a:ext cx="21612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74" name="Google Shape;74;p13"/>
          <p:cNvCxnSpPr/>
          <p:nvPr/>
        </p:nvCxnSpPr>
        <p:spPr>
          <a:xfrm>
            <a:off x="8574175"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75" name="Shape 75"/>
        <p:cNvGrpSpPr/>
        <p:nvPr/>
      </p:nvGrpSpPr>
      <p:grpSpPr>
        <a:xfrm>
          <a:off x="0" y="0"/>
          <a:ext cx="0" cy="0"/>
          <a:chOff x="0" y="0"/>
          <a:chExt cx="0" cy="0"/>
        </a:xfrm>
      </p:grpSpPr>
      <p:sp>
        <p:nvSpPr>
          <p:cNvPr id="76" name="Google Shape;76;p14"/>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200"/>
              <a:buNone/>
              <a:defRPr>
                <a:latin typeface="Cantarell"/>
                <a:ea typeface="Cantarell"/>
                <a:cs typeface="Cantarell"/>
                <a:sym typeface="Cantarell"/>
              </a:defRPr>
            </a:lvl2pPr>
            <a:lvl3pPr lvl="2" rtl="0">
              <a:spcBef>
                <a:spcPts val="0"/>
              </a:spcBef>
              <a:spcAft>
                <a:spcPts val="0"/>
              </a:spcAft>
              <a:buSzPts val="3200"/>
              <a:buNone/>
              <a:defRPr>
                <a:latin typeface="Cantarell"/>
                <a:ea typeface="Cantarell"/>
                <a:cs typeface="Cantarell"/>
                <a:sym typeface="Cantarell"/>
              </a:defRPr>
            </a:lvl3pPr>
            <a:lvl4pPr lvl="3" rtl="0">
              <a:spcBef>
                <a:spcPts val="0"/>
              </a:spcBef>
              <a:spcAft>
                <a:spcPts val="0"/>
              </a:spcAft>
              <a:buSzPts val="3200"/>
              <a:buNone/>
              <a:defRPr>
                <a:latin typeface="Cantarell"/>
                <a:ea typeface="Cantarell"/>
                <a:cs typeface="Cantarell"/>
                <a:sym typeface="Cantarell"/>
              </a:defRPr>
            </a:lvl4pPr>
            <a:lvl5pPr lvl="4" rtl="0">
              <a:spcBef>
                <a:spcPts val="0"/>
              </a:spcBef>
              <a:spcAft>
                <a:spcPts val="0"/>
              </a:spcAft>
              <a:buSzPts val="3200"/>
              <a:buNone/>
              <a:defRPr>
                <a:latin typeface="Cantarell"/>
                <a:ea typeface="Cantarell"/>
                <a:cs typeface="Cantarell"/>
                <a:sym typeface="Cantarell"/>
              </a:defRPr>
            </a:lvl5pPr>
            <a:lvl6pPr lvl="5" rtl="0">
              <a:spcBef>
                <a:spcPts val="0"/>
              </a:spcBef>
              <a:spcAft>
                <a:spcPts val="0"/>
              </a:spcAft>
              <a:buSzPts val="3200"/>
              <a:buNone/>
              <a:defRPr>
                <a:latin typeface="Cantarell"/>
                <a:ea typeface="Cantarell"/>
                <a:cs typeface="Cantarell"/>
                <a:sym typeface="Cantarell"/>
              </a:defRPr>
            </a:lvl6pPr>
            <a:lvl7pPr lvl="6" rtl="0">
              <a:spcBef>
                <a:spcPts val="0"/>
              </a:spcBef>
              <a:spcAft>
                <a:spcPts val="0"/>
              </a:spcAft>
              <a:buSzPts val="3200"/>
              <a:buNone/>
              <a:defRPr>
                <a:latin typeface="Cantarell"/>
                <a:ea typeface="Cantarell"/>
                <a:cs typeface="Cantarell"/>
                <a:sym typeface="Cantarell"/>
              </a:defRPr>
            </a:lvl7pPr>
            <a:lvl8pPr lvl="7" rtl="0">
              <a:spcBef>
                <a:spcPts val="0"/>
              </a:spcBef>
              <a:spcAft>
                <a:spcPts val="0"/>
              </a:spcAft>
              <a:buSzPts val="3200"/>
              <a:buNone/>
              <a:defRPr>
                <a:latin typeface="Cantarell"/>
                <a:ea typeface="Cantarell"/>
                <a:cs typeface="Cantarell"/>
                <a:sym typeface="Cantarell"/>
              </a:defRPr>
            </a:lvl8pPr>
            <a:lvl9pPr lvl="8" rtl="0">
              <a:spcBef>
                <a:spcPts val="0"/>
              </a:spcBef>
              <a:spcAft>
                <a:spcPts val="0"/>
              </a:spcAft>
              <a:buSzPts val="3200"/>
              <a:buNone/>
              <a:defRPr>
                <a:latin typeface="Cantarell"/>
                <a:ea typeface="Cantarell"/>
                <a:cs typeface="Cantarell"/>
                <a:sym typeface="Cantarell"/>
              </a:defRPr>
            </a:lvl9pPr>
          </a:lstStyle>
          <a:p/>
        </p:txBody>
      </p:sp>
      <p:sp>
        <p:nvSpPr>
          <p:cNvPr id="77" name="Google Shape;77;p14"/>
          <p:cNvSpPr txBox="1"/>
          <p:nvPr>
            <p:ph idx="2" type="title"/>
          </p:nvPr>
        </p:nvSpPr>
        <p:spPr>
          <a:xfrm>
            <a:off x="1253625" y="258212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 name="Google Shape;78;p14"/>
          <p:cNvSpPr txBox="1"/>
          <p:nvPr>
            <p:ph idx="1" type="subTitle"/>
          </p:nvPr>
        </p:nvSpPr>
        <p:spPr>
          <a:xfrm>
            <a:off x="1253625" y="2973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4"/>
          <p:cNvSpPr txBox="1"/>
          <p:nvPr>
            <p:ph idx="3" type="title"/>
          </p:nvPr>
        </p:nvSpPr>
        <p:spPr>
          <a:xfrm>
            <a:off x="3578997" y="258212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 name="Google Shape;80;p14"/>
          <p:cNvSpPr txBox="1"/>
          <p:nvPr>
            <p:ph idx="4" type="subTitle"/>
          </p:nvPr>
        </p:nvSpPr>
        <p:spPr>
          <a:xfrm>
            <a:off x="3578998" y="2973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4"/>
          <p:cNvSpPr txBox="1"/>
          <p:nvPr>
            <p:ph idx="5" type="title"/>
          </p:nvPr>
        </p:nvSpPr>
        <p:spPr>
          <a:xfrm>
            <a:off x="5904375" y="258212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 name="Google Shape;82;p14"/>
          <p:cNvSpPr txBox="1"/>
          <p:nvPr>
            <p:ph idx="6" type="subTitle"/>
          </p:nvPr>
        </p:nvSpPr>
        <p:spPr>
          <a:xfrm>
            <a:off x="5904377" y="2973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4"/>
          <p:cNvSpPr/>
          <p:nvPr/>
        </p:nvSpPr>
        <p:spPr>
          <a:xfrm flipH="1">
            <a:off x="-151125" y="183700"/>
            <a:ext cx="19860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84" name="Google Shape;84;p14"/>
          <p:cNvCxnSpPr/>
          <p:nvPr/>
        </p:nvCxnSpPr>
        <p:spPr>
          <a:xfrm>
            <a:off x="573275" y="-10300"/>
            <a:ext cx="0" cy="1760700"/>
          </a:xfrm>
          <a:prstGeom prst="straightConnector1">
            <a:avLst/>
          </a:prstGeom>
          <a:noFill/>
          <a:ln cap="flat" cmpd="sng" w="9525">
            <a:solidFill>
              <a:srgbClr val="000000"/>
            </a:solidFill>
            <a:prstDash val="dash"/>
            <a:round/>
            <a:headEnd len="med" w="med" type="oval"/>
            <a:tailEnd len="med" w="med" type="oval"/>
          </a:ln>
        </p:spPr>
      </p:cxnSp>
      <p:sp>
        <p:nvSpPr>
          <p:cNvPr id="85" name="Google Shape;85;p14"/>
          <p:cNvSpPr/>
          <p:nvPr/>
        </p:nvSpPr>
        <p:spPr>
          <a:xfrm flipH="1" rot="5400000">
            <a:off x="7385850" y="3892550"/>
            <a:ext cx="23802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6" name="Shape 86"/>
        <p:cNvGrpSpPr/>
        <p:nvPr/>
      </p:nvGrpSpPr>
      <p:grpSpPr>
        <a:xfrm>
          <a:off x="0" y="0"/>
          <a:ext cx="0" cy="0"/>
          <a:chOff x="0" y="0"/>
          <a:chExt cx="0" cy="0"/>
        </a:xfrm>
      </p:grpSpPr>
      <p:sp>
        <p:nvSpPr>
          <p:cNvPr id="87" name="Google Shape;87;p15"/>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8" name="Google Shape;88;p15"/>
          <p:cNvSpPr/>
          <p:nvPr/>
        </p:nvSpPr>
        <p:spPr>
          <a:xfrm>
            <a:off x="7312575" y="183700"/>
            <a:ext cx="16344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89" name="Google Shape;89;p15"/>
          <p:cNvCxnSpPr/>
          <p:nvPr/>
        </p:nvCxnSpPr>
        <p:spPr>
          <a:xfrm>
            <a:off x="8574175" y="-10300"/>
            <a:ext cx="0" cy="1760700"/>
          </a:xfrm>
          <a:prstGeom prst="straightConnector1">
            <a:avLst/>
          </a:prstGeom>
          <a:noFill/>
          <a:ln cap="flat" cmpd="sng" w="9525">
            <a:solidFill>
              <a:srgbClr val="000000"/>
            </a:solidFill>
            <a:prstDash val="dash"/>
            <a:round/>
            <a:headEnd len="med" w="med" type="oval"/>
            <a:tailEnd len="med" w="med" type="oval"/>
          </a:ln>
        </p:spPr>
      </p:cxnSp>
      <p:sp>
        <p:nvSpPr>
          <p:cNvPr id="90" name="Google Shape;90;p15"/>
          <p:cNvSpPr txBox="1"/>
          <p:nvPr/>
        </p:nvSpPr>
        <p:spPr>
          <a:xfrm>
            <a:off x="7312575" y="183700"/>
            <a:ext cx="19401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91" name="Shape 91"/>
        <p:cNvGrpSpPr/>
        <p:nvPr/>
      </p:nvGrpSpPr>
      <p:grpSpPr>
        <a:xfrm>
          <a:off x="0" y="0"/>
          <a:ext cx="0" cy="0"/>
          <a:chOff x="0" y="0"/>
          <a:chExt cx="0" cy="0"/>
        </a:xfrm>
      </p:grpSpPr>
      <p:sp>
        <p:nvSpPr>
          <p:cNvPr id="92" name="Google Shape;92;p16"/>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3200"/>
              <a:buNone/>
              <a:defRPr>
                <a:latin typeface="Cantarell"/>
                <a:ea typeface="Cantarell"/>
                <a:cs typeface="Cantarell"/>
                <a:sym typeface="Cantarell"/>
              </a:defRPr>
            </a:lvl2pPr>
            <a:lvl3pPr lvl="2" rtl="0">
              <a:spcBef>
                <a:spcPts val="0"/>
              </a:spcBef>
              <a:spcAft>
                <a:spcPts val="0"/>
              </a:spcAft>
              <a:buSzPts val="3200"/>
              <a:buNone/>
              <a:defRPr>
                <a:latin typeface="Cantarell"/>
                <a:ea typeface="Cantarell"/>
                <a:cs typeface="Cantarell"/>
                <a:sym typeface="Cantarell"/>
              </a:defRPr>
            </a:lvl3pPr>
            <a:lvl4pPr lvl="3" rtl="0">
              <a:spcBef>
                <a:spcPts val="0"/>
              </a:spcBef>
              <a:spcAft>
                <a:spcPts val="0"/>
              </a:spcAft>
              <a:buSzPts val="3200"/>
              <a:buNone/>
              <a:defRPr>
                <a:latin typeface="Cantarell"/>
                <a:ea typeface="Cantarell"/>
                <a:cs typeface="Cantarell"/>
                <a:sym typeface="Cantarell"/>
              </a:defRPr>
            </a:lvl4pPr>
            <a:lvl5pPr lvl="4" rtl="0">
              <a:spcBef>
                <a:spcPts val="0"/>
              </a:spcBef>
              <a:spcAft>
                <a:spcPts val="0"/>
              </a:spcAft>
              <a:buSzPts val="3200"/>
              <a:buNone/>
              <a:defRPr>
                <a:latin typeface="Cantarell"/>
                <a:ea typeface="Cantarell"/>
                <a:cs typeface="Cantarell"/>
                <a:sym typeface="Cantarell"/>
              </a:defRPr>
            </a:lvl5pPr>
            <a:lvl6pPr lvl="5" rtl="0">
              <a:spcBef>
                <a:spcPts val="0"/>
              </a:spcBef>
              <a:spcAft>
                <a:spcPts val="0"/>
              </a:spcAft>
              <a:buSzPts val="3200"/>
              <a:buNone/>
              <a:defRPr>
                <a:latin typeface="Cantarell"/>
                <a:ea typeface="Cantarell"/>
                <a:cs typeface="Cantarell"/>
                <a:sym typeface="Cantarell"/>
              </a:defRPr>
            </a:lvl6pPr>
            <a:lvl7pPr lvl="6" rtl="0">
              <a:spcBef>
                <a:spcPts val="0"/>
              </a:spcBef>
              <a:spcAft>
                <a:spcPts val="0"/>
              </a:spcAft>
              <a:buSzPts val="3200"/>
              <a:buNone/>
              <a:defRPr>
                <a:latin typeface="Cantarell"/>
                <a:ea typeface="Cantarell"/>
                <a:cs typeface="Cantarell"/>
                <a:sym typeface="Cantarell"/>
              </a:defRPr>
            </a:lvl7pPr>
            <a:lvl8pPr lvl="7" rtl="0">
              <a:spcBef>
                <a:spcPts val="0"/>
              </a:spcBef>
              <a:spcAft>
                <a:spcPts val="0"/>
              </a:spcAft>
              <a:buSzPts val="3200"/>
              <a:buNone/>
              <a:defRPr>
                <a:latin typeface="Cantarell"/>
                <a:ea typeface="Cantarell"/>
                <a:cs typeface="Cantarell"/>
                <a:sym typeface="Cantarell"/>
              </a:defRPr>
            </a:lvl8pPr>
            <a:lvl9pPr lvl="8" rtl="0">
              <a:spcBef>
                <a:spcPts val="0"/>
              </a:spcBef>
              <a:spcAft>
                <a:spcPts val="0"/>
              </a:spcAft>
              <a:buSzPts val="3200"/>
              <a:buNone/>
              <a:defRPr>
                <a:latin typeface="Cantarell"/>
                <a:ea typeface="Cantarell"/>
                <a:cs typeface="Cantarell"/>
                <a:sym typeface="Cantarell"/>
              </a:defRPr>
            </a:lvl9pPr>
          </a:lstStyle>
          <a:p/>
        </p:txBody>
      </p:sp>
      <p:sp>
        <p:nvSpPr>
          <p:cNvPr id="93" name="Google Shape;93;p16"/>
          <p:cNvSpPr txBox="1"/>
          <p:nvPr>
            <p:ph idx="2" type="title"/>
          </p:nvPr>
        </p:nvSpPr>
        <p:spPr>
          <a:xfrm>
            <a:off x="2144963" y="1925500"/>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6"/>
          <p:cNvSpPr txBox="1"/>
          <p:nvPr>
            <p:ph idx="1" type="subTitle"/>
          </p:nvPr>
        </p:nvSpPr>
        <p:spPr>
          <a:xfrm>
            <a:off x="2144963" y="231700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6"/>
          <p:cNvSpPr txBox="1"/>
          <p:nvPr>
            <p:ph idx="3" type="title"/>
          </p:nvPr>
        </p:nvSpPr>
        <p:spPr>
          <a:xfrm>
            <a:off x="5061285" y="1925500"/>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6"/>
          <p:cNvSpPr txBox="1"/>
          <p:nvPr>
            <p:ph idx="4" type="subTitle"/>
          </p:nvPr>
        </p:nvSpPr>
        <p:spPr>
          <a:xfrm>
            <a:off x="5061285" y="231700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6"/>
          <p:cNvSpPr txBox="1"/>
          <p:nvPr>
            <p:ph idx="5" type="title"/>
          </p:nvPr>
        </p:nvSpPr>
        <p:spPr>
          <a:xfrm>
            <a:off x="2144963" y="373227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6"/>
          <p:cNvSpPr txBox="1"/>
          <p:nvPr>
            <p:ph idx="6" type="subTitle"/>
          </p:nvPr>
        </p:nvSpPr>
        <p:spPr>
          <a:xfrm>
            <a:off x="2144963" y="412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6"/>
          <p:cNvSpPr txBox="1"/>
          <p:nvPr>
            <p:ph idx="7" type="title"/>
          </p:nvPr>
        </p:nvSpPr>
        <p:spPr>
          <a:xfrm>
            <a:off x="5061285" y="373227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6"/>
          <p:cNvSpPr txBox="1"/>
          <p:nvPr>
            <p:ph idx="8" type="subTitle"/>
          </p:nvPr>
        </p:nvSpPr>
        <p:spPr>
          <a:xfrm>
            <a:off x="5061285" y="412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6"/>
          <p:cNvSpPr/>
          <p:nvPr/>
        </p:nvSpPr>
        <p:spPr>
          <a:xfrm flipH="1">
            <a:off x="-49875" y="4605300"/>
            <a:ext cx="18783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102" name="Google Shape;102;p16"/>
          <p:cNvCxnSpPr/>
          <p:nvPr/>
        </p:nvCxnSpPr>
        <p:spPr>
          <a:xfrm rot="10800000">
            <a:off x="566825" y="3394400"/>
            <a:ext cx="0" cy="1760700"/>
          </a:xfrm>
          <a:prstGeom prst="straightConnector1">
            <a:avLst/>
          </a:prstGeom>
          <a:noFill/>
          <a:ln cap="flat" cmpd="sng" w="9525">
            <a:solidFill>
              <a:srgbClr val="000000"/>
            </a:solidFill>
            <a:prstDash val="dash"/>
            <a:round/>
            <a:headEnd len="med" w="med" type="oval"/>
            <a:tailEnd len="med" w="med" type="oval"/>
          </a:ln>
        </p:spPr>
      </p:cxnSp>
      <p:sp>
        <p:nvSpPr>
          <p:cNvPr id="103" name="Google Shape;103;p16"/>
          <p:cNvSpPr/>
          <p:nvPr/>
        </p:nvSpPr>
        <p:spPr>
          <a:xfrm rot="5400000">
            <a:off x="7385850" y="901650"/>
            <a:ext cx="23673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104" name="Shape 104"/>
        <p:cNvGrpSpPr/>
        <p:nvPr/>
      </p:nvGrpSpPr>
      <p:grpSpPr>
        <a:xfrm>
          <a:off x="0" y="0"/>
          <a:ext cx="0" cy="0"/>
          <a:chOff x="0" y="0"/>
          <a:chExt cx="0" cy="0"/>
        </a:xfrm>
      </p:grpSpPr>
      <p:sp>
        <p:nvSpPr>
          <p:cNvPr id="105" name="Google Shape;105;p17"/>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800"/>
              <a:buNone/>
              <a:defRPr sz="3800"/>
            </a:lvl1pPr>
            <a:lvl2pPr lvl="1">
              <a:spcBef>
                <a:spcPts val="0"/>
              </a:spcBef>
              <a:spcAft>
                <a:spcPts val="0"/>
              </a:spcAft>
              <a:buSzPts val="3200"/>
              <a:buNone/>
              <a:defRPr>
                <a:latin typeface="Cantarell"/>
                <a:ea typeface="Cantarell"/>
                <a:cs typeface="Cantarell"/>
                <a:sym typeface="Cantarell"/>
              </a:defRPr>
            </a:lvl2pPr>
            <a:lvl3pPr lvl="2">
              <a:spcBef>
                <a:spcPts val="0"/>
              </a:spcBef>
              <a:spcAft>
                <a:spcPts val="0"/>
              </a:spcAft>
              <a:buSzPts val="3200"/>
              <a:buNone/>
              <a:defRPr>
                <a:latin typeface="Cantarell"/>
                <a:ea typeface="Cantarell"/>
                <a:cs typeface="Cantarell"/>
                <a:sym typeface="Cantarell"/>
              </a:defRPr>
            </a:lvl3pPr>
            <a:lvl4pPr lvl="3">
              <a:spcBef>
                <a:spcPts val="0"/>
              </a:spcBef>
              <a:spcAft>
                <a:spcPts val="0"/>
              </a:spcAft>
              <a:buSzPts val="3200"/>
              <a:buNone/>
              <a:defRPr>
                <a:latin typeface="Cantarell"/>
                <a:ea typeface="Cantarell"/>
                <a:cs typeface="Cantarell"/>
                <a:sym typeface="Cantarell"/>
              </a:defRPr>
            </a:lvl4pPr>
            <a:lvl5pPr lvl="4">
              <a:spcBef>
                <a:spcPts val="0"/>
              </a:spcBef>
              <a:spcAft>
                <a:spcPts val="0"/>
              </a:spcAft>
              <a:buSzPts val="3200"/>
              <a:buNone/>
              <a:defRPr>
                <a:latin typeface="Cantarell"/>
                <a:ea typeface="Cantarell"/>
                <a:cs typeface="Cantarell"/>
                <a:sym typeface="Cantarell"/>
              </a:defRPr>
            </a:lvl5pPr>
            <a:lvl6pPr lvl="5">
              <a:spcBef>
                <a:spcPts val="0"/>
              </a:spcBef>
              <a:spcAft>
                <a:spcPts val="0"/>
              </a:spcAft>
              <a:buSzPts val="3200"/>
              <a:buNone/>
              <a:defRPr>
                <a:latin typeface="Cantarell"/>
                <a:ea typeface="Cantarell"/>
                <a:cs typeface="Cantarell"/>
                <a:sym typeface="Cantarell"/>
              </a:defRPr>
            </a:lvl6pPr>
            <a:lvl7pPr lvl="6">
              <a:spcBef>
                <a:spcPts val="0"/>
              </a:spcBef>
              <a:spcAft>
                <a:spcPts val="0"/>
              </a:spcAft>
              <a:buSzPts val="3200"/>
              <a:buNone/>
              <a:defRPr>
                <a:latin typeface="Cantarell"/>
                <a:ea typeface="Cantarell"/>
                <a:cs typeface="Cantarell"/>
                <a:sym typeface="Cantarell"/>
              </a:defRPr>
            </a:lvl7pPr>
            <a:lvl8pPr lvl="7">
              <a:spcBef>
                <a:spcPts val="0"/>
              </a:spcBef>
              <a:spcAft>
                <a:spcPts val="0"/>
              </a:spcAft>
              <a:buSzPts val="3200"/>
              <a:buNone/>
              <a:defRPr>
                <a:latin typeface="Cantarell"/>
                <a:ea typeface="Cantarell"/>
                <a:cs typeface="Cantarell"/>
                <a:sym typeface="Cantarell"/>
              </a:defRPr>
            </a:lvl8pPr>
            <a:lvl9pPr lvl="8">
              <a:spcBef>
                <a:spcPts val="0"/>
              </a:spcBef>
              <a:spcAft>
                <a:spcPts val="0"/>
              </a:spcAft>
              <a:buSzPts val="3200"/>
              <a:buNone/>
              <a:defRPr>
                <a:latin typeface="Cantarell"/>
                <a:ea typeface="Cantarell"/>
                <a:cs typeface="Cantarell"/>
                <a:sym typeface="Cantarell"/>
              </a:defRPr>
            </a:lvl9pPr>
          </a:lstStyle>
          <a:p/>
        </p:txBody>
      </p:sp>
      <p:sp>
        <p:nvSpPr>
          <p:cNvPr id="106" name="Google Shape;106;p17"/>
          <p:cNvSpPr txBox="1"/>
          <p:nvPr>
            <p:ph idx="2" type="title"/>
          </p:nvPr>
        </p:nvSpPr>
        <p:spPr>
          <a:xfrm>
            <a:off x="1253575" y="1925500"/>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17"/>
          <p:cNvSpPr txBox="1"/>
          <p:nvPr>
            <p:ph idx="1" type="subTitle"/>
          </p:nvPr>
        </p:nvSpPr>
        <p:spPr>
          <a:xfrm>
            <a:off x="1253575" y="231700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7"/>
          <p:cNvSpPr txBox="1"/>
          <p:nvPr>
            <p:ph idx="3" type="title"/>
          </p:nvPr>
        </p:nvSpPr>
        <p:spPr>
          <a:xfrm>
            <a:off x="3578947" y="1925500"/>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17"/>
          <p:cNvSpPr txBox="1"/>
          <p:nvPr>
            <p:ph idx="4" type="subTitle"/>
          </p:nvPr>
        </p:nvSpPr>
        <p:spPr>
          <a:xfrm>
            <a:off x="3578948" y="231700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5" type="title"/>
          </p:nvPr>
        </p:nvSpPr>
        <p:spPr>
          <a:xfrm>
            <a:off x="1253575" y="373227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17"/>
          <p:cNvSpPr txBox="1"/>
          <p:nvPr>
            <p:ph idx="6" type="subTitle"/>
          </p:nvPr>
        </p:nvSpPr>
        <p:spPr>
          <a:xfrm>
            <a:off x="1253575" y="412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ph idx="7" type="title"/>
          </p:nvPr>
        </p:nvSpPr>
        <p:spPr>
          <a:xfrm>
            <a:off x="3578947" y="373227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17"/>
          <p:cNvSpPr txBox="1"/>
          <p:nvPr>
            <p:ph idx="8" type="subTitle"/>
          </p:nvPr>
        </p:nvSpPr>
        <p:spPr>
          <a:xfrm>
            <a:off x="3578948" y="412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7"/>
          <p:cNvSpPr txBox="1"/>
          <p:nvPr>
            <p:ph idx="9" type="title"/>
          </p:nvPr>
        </p:nvSpPr>
        <p:spPr>
          <a:xfrm>
            <a:off x="5904325" y="1925500"/>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17"/>
          <p:cNvSpPr txBox="1"/>
          <p:nvPr>
            <p:ph idx="13" type="subTitle"/>
          </p:nvPr>
        </p:nvSpPr>
        <p:spPr>
          <a:xfrm>
            <a:off x="5904327" y="231700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7"/>
          <p:cNvSpPr txBox="1"/>
          <p:nvPr>
            <p:ph idx="14" type="title"/>
          </p:nvPr>
        </p:nvSpPr>
        <p:spPr>
          <a:xfrm>
            <a:off x="5904325" y="3732275"/>
            <a:ext cx="19860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17"/>
          <p:cNvSpPr txBox="1"/>
          <p:nvPr>
            <p:ph idx="15" type="subTitle"/>
          </p:nvPr>
        </p:nvSpPr>
        <p:spPr>
          <a:xfrm>
            <a:off x="5904327" y="412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7"/>
          <p:cNvSpPr/>
          <p:nvPr/>
        </p:nvSpPr>
        <p:spPr>
          <a:xfrm rot="-5400000">
            <a:off x="-629775" y="3896075"/>
            <a:ext cx="23874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sp>
        <p:nvSpPr>
          <p:cNvPr id="119" name="Google Shape;119;p17"/>
          <p:cNvSpPr/>
          <p:nvPr/>
        </p:nvSpPr>
        <p:spPr>
          <a:xfrm>
            <a:off x="7305000" y="183700"/>
            <a:ext cx="19335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120" name="Google Shape;120;p17"/>
          <p:cNvCxnSpPr/>
          <p:nvPr/>
        </p:nvCxnSpPr>
        <p:spPr>
          <a:xfrm>
            <a:off x="8566600"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spTree>
      <p:nvGrpSpPr>
        <p:cNvPr id="121" name="Shape 121"/>
        <p:cNvGrpSpPr/>
        <p:nvPr/>
      </p:nvGrpSpPr>
      <p:grpSpPr>
        <a:xfrm>
          <a:off x="0" y="0"/>
          <a:ext cx="0" cy="0"/>
          <a:chOff x="0" y="0"/>
          <a:chExt cx="0" cy="0"/>
        </a:xfrm>
      </p:grpSpPr>
      <p:sp>
        <p:nvSpPr>
          <p:cNvPr id="122" name="Google Shape;122;p18"/>
          <p:cNvSpPr txBox="1"/>
          <p:nvPr>
            <p:ph type="title"/>
          </p:nvPr>
        </p:nvSpPr>
        <p:spPr>
          <a:xfrm>
            <a:off x="571500" y="3008925"/>
            <a:ext cx="44406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 name="Google Shape;123;p18"/>
          <p:cNvSpPr txBox="1"/>
          <p:nvPr>
            <p:ph hasCustomPrompt="1" idx="2" type="title"/>
          </p:nvPr>
        </p:nvSpPr>
        <p:spPr>
          <a:xfrm>
            <a:off x="571500" y="1976763"/>
            <a:ext cx="18618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b="1"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 name="Google Shape;124;p18"/>
          <p:cNvSpPr txBox="1"/>
          <p:nvPr>
            <p:ph idx="1" type="subTitle"/>
          </p:nvPr>
        </p:nvSpPr>
        <p:spPr>
          <a:xfrm>
            <a:off x="571500" y="3922700"/>
            <a:ext cx="3002100" cy="49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8"/>
          <p:cNvSpPr/>
          <p:nvPr/>
        </p:nvSpPr>
        <p:spPr>
          <a:xfrm flipH="1">
            <a:off x="-30375" y="177600"/>
            <a:ext cx="1861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126" name="Google Shape;126;p18"/>
          <p:cNvCxnSpPr/>
          <p:nvPr/>
        </p:nvCxnSpPr>
        <p:spPr>
          <a:xfrm>
            <a:off x="569825" y="3325"/>
            <a:ext cx="0" cy="17409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127" name="Shape 127"/>
        <p:cNvGrpSpPr/>
        <p:nvPr/>
      </p:nvGrpSpPr>
      <p:grpSpPr>
        <a:xfrm>
          <a:off x="0" y="0"/>
          <a:ext cx="0" cy="0"/>
          <a:chOff x="0" y="0"/>
          <a:chExt cx="0" cy="0"/>
        </a:xfrm>
      </p:grpSpPr>
      <p:sp>
        <p:nvSpPr>
          <p:cNvPr id="128" name="Google Shape;128;p19"/>
          <p:cNvSpPr txBox="1"/>
          <p:nvPr>
            <p:ph type="title"/>
          </p:nvPr>
        </p:nvSpPr>
        <p:spPr>
          <a:xfrm>
            <a:off x="3987375" y="1002163"/>
            <a:ext cx="3941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4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
        <p:nvSpPr>
          <p:cNvPr id="129" name="Google Shape;129;p19"/>
          <p:cNvSpPr txBox="1"/>
          <p:nvPr>
            <p:ph idx="1" type="subTitle"/>
          </p:nvPr>
        </p:nvSpPr>
        <p:spPr>
          <a:xfrm>
            <a:off x="3981725" y="1739550"/>
            <a:ext cx="4404000" cy="240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Char char="●"/>
              <a:defRPr sz="1600"/>
            </a:lvl1pPr>
            <a:lvl2pPr lvl="1" rtl="0">
              <a:spcBef>
                <a:spcPts val="0"/>
              </a:spcBef>
              <a:spcAft>
                <a:spcPts val="0"/>
              </a:spcAft>
              <a:buSzPts val="1800"/>
              <a:buChar char="○"/>
              <a:defRPr sz="1800"/>
            </a:lvl2pPr>
            <a:lvl3pPr lvl="2" rtl="0">
              <a:spcBef>
                <a:spcPts val="0"/>
              </a:spcBef>
              <a:spcAft>
                <a:spcPts val="0"/>
              </a:spcAft>
              <a:buSzPts val="1800"/>
              <a:buChar char="■"/>
              <a:defRPr sz="1800"/>
            </a:lvl3pPr>
            <a:lvl4pPr lvl="3" rtl="0">
              <a:spcBef>
                <a:spcPts val="0"/>
              </a:spcBef>
              <a:spcAft>
                <a:spcPts val="0"/>
              </a:spcAft>
              <a:buSzPts val="1800"/>
              <a:buChar char="●"/>
              <a:defRPr sz="1800"/>
            </a:lvl4pPr>
            <a:lvl5pPr lvl="4" rtl="0">
              <a:spcBef>
                <a:spcPts val="0"/>
              </a:spcBef>
              <a:spcAft>
                <a:spcPts val="0"/>
              </a:spcAft>
              <a:buSzPts val="1800"/>
              <a:buChar char="○"/>
              <a:defRPr sz="1800"/>
            </a:lvl5pPr>
            <a:lvl6pPr lvl="5" rtl="0">
              <a:spcBef>
                <a:spcPts val="0"/>
              </a:spcBef>
              <a:spcAft>
                <a:spcPts val="0"/>
              </a:spcAft>
              <a:buSzPts val="1800"/>
              <a:buChar char="■"/>
              <a:defRPr sz="1800"/>
            </a:lvl6pPr>
            <a:lvl7pPr lvl="6" rtl="0">
              <a:spcBef>
                <a:spcPts val="0"/>
              </a:spcBef>
              <a:spcAft>
                <a:spcPts val="0"/>
              </a:spcAft>
              <a:buSzPts val="1800"/>
              <a:buChar char="●"/>
              <a:defRPr sz="1800"/>
            </a:lvl7pPr>
            <a:lvl8pPr lvl="7" rtl="0">
              <a:spcBef>
                <a:spcPts val="0"/>
              </a:spcBef>
              <a:spcAft>
                <a:spcPts val="0"/>
              </a:spcAft>
              <a:buSzPts val="1800"/>
              <a:buChar char="○"/>
              <a:defRPr sz="1800"/>
            </a:lvl8pPr>
            <a:lvl9pPr lvl="8" rtl="0">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bg>
      <p:bgPr>
        <a:solidFill>
          <a:schemeClr val="accent1"/>
        </a:solidFill>
      </p:bgPr>
    </p:bg>
    <p:spTree>
      <p:nvGrpSpPr>
        <p:cNvPr id="130" name="Shape 130"/>
        <p:cNvGrpSpPr/>
        <p:nvPr/>
      </p:nvGrpSpPr>
      <p:grpSpPr>
        <a:xfrm>
          <a:off x="0" y="0"/>
          <a:ext cx="0" cy="0"/>
          <a:chOff x="0" y="0"/>
          <a:chExt cx="0" cy="0"/>
        </a:xfrm>
      </p:grpSpPr>
      <p:sp>
        <p:nvSpPr>
          <p:cNvPr id="131" name="Google Shape;131;p20"/>
          <p:cNvSpPr txBox="1"/>
          <p:nvPr>
            <p:ph hasCustomPrompt="1" type="title"/>
          </p:nvPr>
        </p:nvSpPr>
        <p:spPr>
          <a:xfrm>
            <a:off x="1320013" y="608938"/>
            <a:ext cx="36231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3800"/>
              <a:buNone/>
              <a:defRPr sz="6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32" name="Google Shape;132;p20"/>
          <p:cNvSpPr txBox="1"/>
          <p:nvPr>
            <p:ph idx="1" type="subTitle"/>
          </p:nvPr>
        </p:nvSpPr>
        <p:spPr>
          <a:xfrm>
            <a:off x="1009363" y="1330088"/>
            <a:ext cx="4244400" cy="38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20"/>
          <p:cNvSpPr txBox="1"/>
          <p:nvPr>
            <p:ph hasCustomPrompt="1" idx="2" type="title"/>
          </p:nvPr>
        </p:nvSpPr>
        <p:spPr>
          <a:xfrm>
            <a:off x="1320013" y="2013063"/>
            <a:ext cx="36231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3800"/>
              <a:buNone/>
              <a:defRPr sz="6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34" name="Google Shape;134;p20"/>
          <p:cNvSpPr txBox="1"/>
          <p:nvPr>
            <p:ph idx="3" type="subTitle"/>
          </p:nvPr>
        </p:nvSpPr>
        <p:spPr>
          <a:xfrm>
            <a:off x="1009363" y="2737038"/>
            <a:ext cx="4244400" cy="38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20"/>
          <p:cNvSpPr txBox="1"/>
          <p:nvPr>
            <p:ph hasCustomPrompt="1" idx="4" type="title"/>
          </p:nvPr>
        </p:nvSpPr>
        <p:spPr>
          <a:xfrm>
            <a:off x="1320013" y="3420013"/>
            <a:ext cx="36231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3800"/>
              <a:buNone/>
              <a:defRPr sz="6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36" name="Google Shape;136;p20"/>
          <p:cNvSpPr txBox="1"/>
          <p:nvPr>
            <p:ph idx="5" type="subTitle"/>
          </p:nvPr>
        </p:nvSpPr>
        <p:spPr>
          <a:xfrm>
            <a:off x="1009363" y="4146063"/>
            <a:ext cx="4244400" cy="38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20"/>
          <p:cNvSpPr/>
          <p:nvPr/>
        </p:nvSpPr>
        <p:spPr>
          <a:xfrm rot="-5400000">
            <a:off x="-658125" y="3743550"/>
            <a:ext cx="2444100" cy="35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138" name="Google Shape;138;p20"/>
          <p:cNvCxnSpPr/>
          <p:nvPr/>
        </p:nvCxnSpPr>
        <p:spPr>
          <a:xfrm rot="10800000">
            <a:off x="0" y="4608575"/>
            <a:ext cx="2062500" cy="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133500" y="1796950"/>
            <a:ext cx="44406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hasCustomPrompt="1" idx="2" type="title"/>
          </p:nvPr>
        </p:nvSpPr>
        <p:spPr>
          <a:xfrm>
            <a:off x="4133500" y="764788"/>
            <a:ext cx="18618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b="1"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4133500" y="2710725"/>
            <a:ext cx="3002100" cy="49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 name="Google Shape;15;p3"/>
          <p:cNvSpPr/>
          <p:nvPr/>
        </p:nvSpPr>
        <p:spPr>
          <a:xfrm>
            <a:off x="7312575" y="4250250"/>
            <a:ext cx="1861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16" name="Google Shape;16;p3"/>
          <p:cNvCxnSpPr/>
          <p:nvPr/>
        </p:nvCxnSpPr>
        <p:spPr>
          <a:xfrm rot="10800000">
            <a:off x="8574175" y="33828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9" name="Shape 139"/>
        <p:cNvGrpSpPr/>
        <p:nvPr/>
      </p:nvGrpSpPr>
      <p:grpSpPr>
        <a:xfrm>
          <a:off x="0" y="0"/>
          <a:ext cx="0" cy="0"/>
          <a:chOff x="0" y="0"/>
          <a:chExt cx="0" cy="0"/>
        </a:xfrm>
      </p:grpSpPr>
      <p:sp>
        <p:nvSpPr>
          <p:cNvPr id="140" name="Google Shape;140;p21"/>
          <p:cNvSpPr/>
          <p:nvPr/>
        </p:nvSpPr>
        <p:spPr>
          <a:xfrm rot="-5400000">
            <a:off x="-611925" y="3878250"/>
            <a:ext cx="23517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sp>
        <p:nvSpPr>
          <p:cNvPr id="141" name="Google Shape;141;p21"/>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a:latin typeface="Cormorant Garamond Medium"/>
                <a:ea typeface="Cormorant Garamond Medium"/>
                <a:cs typeface="Cormorant Garamond Medium"/>
                <a:sym typeface="Cormorant Garamond Medium"/>
              </a:defRPr>
            </a:lvl1pPr>
            <a:lvl2pPr lvl="1">
              <a:spcBef>
                <a:spcPts val="0"/>
              </a:spcBef>
              <a:spcAft>
                <a:spcPts val="0"/>
              </a:spcAft>
              <a:buSzPts val="3200"/>
              <a:buNone/>
              <a:defRPr>
                <a:latin typeface="Raleway Medium"/>
                <a:ea typeface="Raleway Medium"/>
                <a:cs typeface="Raleway Medium"/>
                <a:sym typeface="Raleway Medium"/>
              </a:defRPr>
            </a:lvl2pPr>
            <a:lvl3pPr lvl="2">
              <a:spcBef>
                <a:spcPts val="0"/>
              </a:spcBef>
              <a:spcAft>
                <a:spcPts val="0"/>
              </a:spcAft>
              <a:buSzPts val="3200"/>
              <a:buNone/>
              <a:defRPr>
                <a:latin typeface="Raleway Medium"/>
                <a:ea typeface="Raleway Medium"/>
                <a:cs typeface="Raleway Medium"/>
                <a:sym typeface="Raleway Medium"/>
              </a:defRPr>
            </a:lvl3pPr>
            <a:lvl4pPr lvl="3">
              <a:spcBef>
                <a:spcPts val="0"/>
              </a:spcBef>
              <a:spcAft>
                <a:spcPts val="0"/>
              </a:spcAft>
              <a:buSzPts val="3200"/>
              <a:buNone/>
              <a:defRPr>
                <a:latin typeface="Raleway Medium"/>
                <a:ea typeface="Raleway Medium"/>
                <a:cs typeface="Raleway Medium"/>
                <a:sym typeface="Raleway Medium"/>
              </a:defRPr>
            </a:lvl4pPr>
            <a:lvl5pPr lvl="4">
              <a:spcBef>
                <a:spcPts val="0"/>
              </a:spcBef>
              <a:spcAft>
                <a:spcPts val="0"/>
              </a:spcAft>
              <a:buSzPts val="3200"/>
              <a:buNone/>
              <a:defRPr>
                <a:latin typeface="Raleway Medium"/>
                <a:ea typeface="Raleway Medium"/>
                <a:cs typeface="Raleway Medium"/>
                <a:sym typeface="Raleway Medium"/>
              </a:defRPr>
            </a:lvl5pPr>
            <a:lvl6pPr lvl="5">
              <a:spcBef>
                <a:spcPts val="0"/>
              </a:spcBef>
              <a:spcAft>
                <a:spcPts val="0"/>
              </a:spcAft>
              <a:buSzPts val="3200"/>
              <a:buNone/>
              <a:defRPr>
                <a:latin typeface="Raleway Medium"/>
                <a:ea typeface="Raleway Medium"/>
                <a:cs typeface="Raleway Medium"/>
                <a:sym typeface="Raleway Medium"/>
              </a:defRPr>
            </a:lvl6pPr>
            <a:lvl7pPr lvl="6">
              <a:spcBef>
                <a:spcPts val="0"/>
              </a:spcBef>
              <a:spcAft>
                <a:spcPts val="0"/>
              </a:spcAft>
              <a:buSzPts val="3200"/>
              <a:buNone/>
              <a:defRPr>
                <a:latin typeface="Raleway Medium"/>
                <a:ea typeface="Raleway Medium"/>
                <a:cs typeface="Raleway Medium"/>
                <a:sym typeface="Raleway Medium"/>
              </a:defRPr>
            </a:lvl7pPr>
            <a:lvl8pPr lvl="7">
              <a:spcBef>
                <a:spcPts val="0"/>
              </a:spcBef>
              <a:spcAft>
                <a:spcPts val="0"/>
              </a:spcAft>
              <a:buSzPts val="3200"/>
              <a:buNone/>
              <a:defRPr>
                <a:latin typeface="Raleway Medium"/>
                <a:ea typeface="Raleway Medium"/>
                <a:cs typeface="Raleway Medium"/>
                <a:sym typeface="Raleway Medium"/>
              </a:defRPr>
            </a:lvl8pPr>
            <a:lvl9pPr lvl="8">
              <a:spcBef>
                <a:spcPts val="0"/>
              </a:spcBef>
              <a:spcAft>
                <a:spcPts val="0"/>
              </a:spcAft>
              <a:buSzPts val="3200"/>
              <a:buNone/>
              <a:defRPr>
                <a:latin typeface="Raleway Medium"/>
                <a:ea typeface="Raleway Medium"/>
                <a:cs typeface="Raleway Medium"/>
                <a:sym typeface="Raleway Medium"/>
              </a:defRPr>
            </a:lvl9pPr>
          </a:lstStyle>
          <a:p/>
        </p:txBody>
      </p:sp>
      <p:sp>
        <p:nvSpPr>
          <p:cNvPr id="142" name="Google Shape;142;p21"/>
          <p:cNvSpPr txBox="1"/>
          <p:nvPr>
            <p:ph idx="1" type="subTitle"/>
          </p:nvPr>
        </p:nvSpPr>
        <p:spPr>
          <a:xfrm>
            <a:off x="978163" y="2195000"/>
            <a:ext cx="3097500" cy="1236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21"/>
          <p:cNvCxnSpPr/>
          <p:nvPr/>
        </p:nvCxnSpPr>
        <p:spPr>
          <a:xfrm>
            <a:off x="-13425" y="4608575"/>
            <a:ext cx="6199200" cy="0"/>
          </a:xfrm>
          <a:prstGeom prst="straightConnector1">
            <a:avLst/>
          </a:prstGeom>
          <a:noFill/>
          <a:ln cap="flat" cmpd="sng" w="9525">
            <a:solidFill>
              <a:schemeClr val="dk2"/>
            </a:solidFill>
            <a:prstDash val="lgDash"/>
            <a:round/>
            <a:headEnd len="med" w="med" type="oval"/>
            <a:tailEnd len="med" w="med" type="oval"/>
          </a:ln>
        </p:spPr>
      </p:cxnSp>
      <p:sp>
        <p:nvSpPr>
          <p:cNvPr id="144" name="Google Shape;144;p21"/>
          <p:cNvSpPr/>
          <p:nvPr/>
        </p:nvSpPr>
        <p:spPr>
          <a:xfrm>
            <a:off x="7305000" y="183700"/>
            <a:ext cx="19476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145" name="Google Shape;145;p21"/>
          <p:cNvCxnSpPr/>
          <p:nvPr/>
        </p:nvCxnSpPr>
        <p:spPr>
          <a:xfrm>
            <a:off x="8566600"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146" name="Shape 146"/>
        <p:cNvGrpSpPr/>
        <p:nvPr/>
      </p:nvGrpSpPr>
      <p:grpSpPr>
        <a:xfrm>
          <a:off x="0" y="0"/>
          <a:ext cx="0" cy="0"/>
          <a:chOff x="0" y="0"/>
          <a:chExt cx="0" cy="0"/>
        </a:xfrm>
      </p:grpSpPr>
      <p:sp>
        <p:nvSpPr>
          <p:cNvPr id="147" name="Google Shape;147;p22"/>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a:latin typeface="Cormorant Garamond Medium"/>
                <a:ea typeface="Cormorant Garamond Medium"/>
                <a:cs typeface="Cormorant Garamond Medium"/>
                <a:sym typeface="Cormorant Garamond Medium"/>
              </a:defRPr>
            </a:lvl1pPr>
            <a:lvl2pPr lvl="1">
              <a:spcBef>
                <a:spcPts val="0"/>
              </a:spcBef>
              <a:spcAft>
                <a:spcPts val="0"/>
              </a:spcAft>
              <a:buSzPts val="3200"/>
              <a:buNone/>
              <a:defRPr>
                <a:latin typeface="Raleway Medium"/>
                <a:ea typeface="Raleway Medium"/>
                <a:cs typeface="Raleway Medium"/>
                <a:sym typeface="Raleway Medium"/>
              </a:defRPr>
            </a:lvl2pPr>
            <a:lvl3pPr lvl="2">
              <a:spcBef>
                <a:spcPts val="0"/>
              </a:spcBef>
              <a:spcAft>
                <a:spcPts val="0"/>
              </a:spcAft>
              <a:buSzPts val="3200"/>
              <a:buNone/>
              <a:defRPr>
                <a:latin typeface="Raleway Medium"/>
                <a:ea typeface="Raleway Medium"/>
                <a:cs typeface="Raleway Medium"/>
                <a:sym typeface="Raleway Medium"/>
              </a:defRPr>
            </a:lvl3pPr>
            <a:lvl4pPr lvl="3">
              <a:spcBef>
                <a:spcPts val="0"/>
              </a:spcBef>
              <a:spcAft>
                <a:spcPts val="0"/>
              </a:spcAft>
              <a:buSzPts val="3200"/>
              <a:buNone/>
              <a:defRPr>
                <a:latin typeface="Raleway Medium"/>
                <a:ea typeface="Raleway Medium"/>
                <a:cs typeface="Raleway Medium"/>
                <a:sym typeface="Raleway Medium"/>
              </a:defRPr>
            </a:lvl4pPr>
            <a:lvl5pPr lvl="4">
              <a:spcBef>
                <a:spcPts val="0"/>
              </a:spcBef>
              <a:spcAft>
                <a:spcPts val="0"/>
              </a:spcAft>
              <a:buSzPts val="3200"/>
              <a:buNone/>
              <a:defRPr>
                <a:latin typeface="Raleway Medium"/>
                <a:ea typeface="Raleway Medium"/>
                <a:cs typeface="Raleway Medium"/>
                <a:sym typeface="Raleway Medium"/>
              </a:defRPr>
            </a:lvl5pPr>
            <a:lvl6pPr lvl="5">
              <a:spcBef>
                <a:spcPts val="0"/>
              </a:spcBef>
              <a:spcAft>
                <a:spcPts val="0"/>
              </a:spcAft>
              <a:buSzPts val="3200"/>
              <a:buNone/>
              <a:defRPr>
                <a:latin typeface="Raleway Medium"/>
                <a:ea typeface="Raleway Medium"/>
                <a:cs typeface="Raleway Medium"/>
                <a:sym typeface="Raleway Medium"/>
              </a:defRPr>
            </a:lvl6pPr>
            <a:lvl7pPr lvl="6">
              <a:spcBef>
                <a:spcPts val="0"/>
              </a:spcBef>
              <a:spcAft>
                <a:spcPts val="0"/>
              </a:spcAft>
              <a:buSzPts val="3200"/>
              <a:buNone/>
              <a:defRPr>
                <a:latin typeface="Raleway Medium"/>
                <a:ea typeface="Raleway Medium"/>
                <a:cs typeface="Raleway Medium"/>
                <a:sym typeface="Raleway Medium"/>
              </a:defRPr>
            </a:lvl7pPr>
            <a:lvl8pPr lvl="7">
              <a:spcBef>
                <a:spcPts val="0"/>
              </a:spcBef>
              <a:spcAft>
                <a:spcPts val="0"/>
              </a:spcAft>
              <a:buSzPts val="3200"/>
              <a:buNone/>
              <a:defRPr>
                <a:latin typeface="Raleway Medium"/>
                <a:ea typeface="Raleway Medium"/>
                <a:cs typeface="Raleway Medium"/>
                <a:sym typeface="Raleway Medium"/>
              </a:defRPr>
            </a:lvl8pPr>
            <a:lvl9pPr lvl="8">
              <a:spcBef>
                <a:spcPts val="0"/>
              </a:spcBef>
              <a:spcAft>
                <a:spcPts val="0"/>
              </a:spcAft>
              <a:buSzPts val="3200"/>
              <a:buNone/>
              <a:defRPr>
                <a:latin typeface="Raleway Medium"/>
                <a:ea typeface="Raleway Medium"/>
                <a:cs typeface="Raleway Medium"/>
                <a:sym typeface="Raleway Medium"/>
              </a:defRPr>
            </a:lvl9pPr>
          </a:lstStyle>
          <a:p/>
        </p:txBody>
      </p:sp>
      <p:sp>
        <p:nvSpPr>
          <p:cNvPr id="148" name="Google Shape;148;p22"/>
          <p:cNvSpPr txBox="1"/>
          <p:nvPr>
            <p:ph idx="1" type="subTitle"/>
          </p:nvPr>
        </p:nvSpPr>
        <p:spPr>
          <a:xfrm>
            <a:off x="655500" y="1187800"/>
            <a:ext cx="3798600" cy="3420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accent1"/>
              </a:buClr>
              <a:buSzPts val="1600"/>
              <a:buChar char="●"/>
              <a:defRPr sz="1600"/>
            </a:lvl1pPr>
            <a:lvl2pPr lvl="1" rtl="0" algn="ctr">
              <a:spcBef>
                <a:spcPts val="0"/>
              </a:spcBef>
              <a:spcAft>
                <a:spcPts val="0"/>
              </a:spcAft>
              <a:buClr>
                <a:schemeClr val="dk1"/>
              </a:buClr>
              <a:buSzPts val="1600"/>
              <a:buChar char="○"/>
              <a:defRPr sz="1600"/>
            </a:lvl2pPr>
            <a:lvl3pPr lvl="2" rtl="0" algn="ctr">
              <a:spcBef>
                <a:spcPts val="0"/>
              </a:spcBef>
              <a:spcAft>
                <a:spcPts val="0"/>
              </a:spcAft>
              <a:buClr>
                <a:schemeClr val="dk1"/>
              </a:buClr>
              <a:buSzPts val="1600"/>
              <a:buChar char="■"/>
              <a:defRPr sz="1600"/>
            </a:lvl3pPr>
            <a:lvl4pPr lvl="3" rtl="0" algn="ctr">
              <a:spcBef>
                <a:spcPts val="0"/>
              </a:spcBef>
              <a:spcAft>
                <a:spcPts val="0"/>
              </a:spcAft>
              <a:buClr>
                <a:schemeClr val="dk1"/>
              </a:buClr>
              <a:buSzPts val="1600"/>
              <a:buChar char="●"/>
              <a:defRPr sz="1600"/>
            </a:lvl4pPr>
            <a:lvl5pPr lvl="4" rtl="0" algn="ctr">
              <a:spcBef>
                <a:spcPts val="0"/>
              </a:spcBef>
              <a:spcAft>
                <a:spcPts val="0"/>
              </a:spcAft>
              <a:buClr>
                <a:schemeClr val="dk1"/>
              </a:buClr>
              <a:buSzPts val="1600"/>
              <a:buChar char="○"/>
              <a:defRPr sz="1600"/>
            </a:lvl5pPr>
            <a:lvl6pPr lvl="5" rtl="0" algn="ctr">
              <a:spcBef>
                <a:spcPts val="0"/>
              </a:spcBef>
              <a:spcAft>
                <a:spcPts val="0"/>
              </a:spcAft>
              <a:buClr>
                <a:schemeClr val="dk1"/>
              </a:buClr>
              <a:buSzPts val="1600"/>
              <a:buChar char="■"/>
              <a:defRPr sz="1600"/>
            </a:lvl6pPr>
            <a:lvl7pPr lvl="6" rtl="0" algn="ctr">
              <a:spcBef>
                <a:spcPts val="0"/>
              </a:spcBef>
              <a:spcAft>
                <a:spcPts val="0"/>
              </a:spcAft>
              <a:buClr>
                <a:schemeClr val="dk1"/>
              </a:buClr>
              <a:buSzPts val="1600"/>
              <a:buChar char="●"/>
              <a:defRPr sz="1600"/>
            </a:lvl7pPr>
            <a:lvl8pPr lvl="7" rtl="0" algn="ctr">
              <a:spcBef>
                <a:spcPts val="0"/>
              </a:spcBef>
              <a:spcAft>
                <a:spcPts val="0"/>
              </a:spcAft>
              <a:buClr>
                <a:schemeClr val="dk1"/>
              </a:buClr>
              <a:buSzPts val="1600"/>
              <a:buChar char="○"/>
              <a:defRPr sz="1600"/>
            </a:lvl8pPr>
            <a:lvl9pPr lvl="8" rtl="0" algn="ctr">
              <a:spcBef>
                <a:spcPts val="0"/>
              </a:spcBef>
              <a:spcAft>
                <a:spcPts val="0"/>
              </a:spcAft>
              <a:buClr>
                <a:schemeClr val="dk1"/>
              </a:buClr>
              <a:buSzPts val="1600"/>
              <a:buChar char="■"/>
              <a:defRPr sz="1600"/>
            </a:lvl9pPr>
          </a:lstStyle>
          <a:p/>
        </p:txBody>
      </p:sp>
      <p:sp>
        <p:nvSpPr>
          <p:cNvPr id="149" name="Google Shape;149;p22"/>
          <p:cNvSpPr txBox="1"/>
          <p:nvPr>
            <p:ph idx="2" type="subTitle"/>
          </p:nvPr>
        </p:nvSpPr>
        <p:spPr>
          <a:xfrm>
            <a:off x="4689900" y="1187800"/>
            <a:ext cx="3798600" cy="3420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accent1"/>
              </a:buClr>
              <a:buSzPts val="1600"/>
              <a:buChar char="●"/>
              <a:defRPr sz="1600"/>
            </a:lvl1pPr>
            <a:lvl2pPr lvl="1" rtl="0" algn="ctr">
              <a:spcBef>
                <a:spcPts val="0"/>
              </a:spcBef>
              <a:spcAft>
                <a:spcPts val="0"/>
              </a:spcAft>
              <a:buClr>
                <a:schemeClr val="dk1"/>
              </a:buClr>
              <a:buSzPts val="1600"/>
              <a:buChar char="○"/>
              <a:defRPr sz="1600"/>
            </a:lvl2pPr>
            <a:lvl3pPr lvl="2" rtl="0" algn="ctr">
              <a:spcBef>
                <a:spcPts val="0"/>
              </a:spcBef>
              <a:spcAft>
                <a:spcPts val="0"/>
              </a:spcAft>
              <a:buClr>
                <a:schemeClr val="dk1"/>
              </a:buClr>
              <a:buSzPts val="1600"/>
              <a:buChar char="■"/>
              <a:defRPr sz="1600"/>
            </a:lvl3pPr>
            <a:lvl4pPr lvl="3" rtl="0" algn="ctr">
              <a:spcBef>
                <a:spcPts val="0"/>
              </a:spcBef>
              <a:spcAft>
                <a:spcPts val="0"/>
              </a:spcAft>
              <a:buClr>
                <a:schemeClr val="dk1"/>
              </a:buClr>
              <a:buSzPts val="1600"/>
              <a:buChar char="●"/>
              <a:defRPr sz="1600"/>
            </a:lvl4pPr>
            <a:lvl5pPr lvl="4" rtl="0" algn="ctr">
              <a:spcBef>
                <a:spcPts val="0"/>
              </a:spcBef>
              <a:spcAft>
                <a:spcPts val="0"/>
              </a:spcAft>
              <a:buClr>
                <a:schemeClr val="dk1"/>
              </a:buClr>
              <a:buSzPts val="1600"/>
              <a:buChar char="○"/>
              <a:defRPr sz="1600"/>
            </a:lvl5pPr>
            <a:lvl6pPr lvl="5" rtl="0" algn="ctr">
              <a:spcBef>
                <a:spcPts val="0"/>
              </a:spcBef>
              <a:spcAft>
                <a:spcPts val="0"/>
              </a:spcAft>
              <a:buClr>
                <a:schemeClr val="dk1"/>
              </a:buClr>
              <a:buSzPts val="1600"/>
              <a:buChar char="■"/>
              <a:defRPr sz="1600"/>
            </a:lvl6pPr>
            <a:lvl7pPr lvl="6" rtl="0" algn="ctr">
              <a:spcBef>
                <a:spcPts val="0"/>
              </a:spcBef>
              <a:spcAft>
                <a:spcPts val="0"/>
              </a:spcAft>
              <a:buClr>
                <a:schemeClr val="dk1"/>
              </a:buClr>
              <a:buSzPts val="1600"/>
              <a:buChar char="●"/>
              <a:defRPr sz="1600"/>
            </a:lvl7pPr>
            <a:lvl8pPr lvl="7" rtl="0" algn="ctr">
              <a:spcBef>
                <a:spcPts val="0"/>
              </a:spcBef>
              <a:spcAft>
                <a:spcPts val="0"/>
              </a:spcAft>
              <a:buClr>
                <a:schemeClr val="dk1"/>
              </a:buClr>
              <a:buSzPts val="1600"/>
              <a:buChar char="○"/>
              <a:defRPr sz="1600"/>
            </a:lvl8pPr>
            <a:lvl9pPr lvl="8" rtl="0" algn="ctr">
              <a:spcBef>
                <a:spcPts val="0"/>
              </a:spcBef>
              <a:spcAft>
                <a:spcPts val="0"/>
              </a:spcAft>
              <a:buClr>
                <a:schemeClr val="dk1"/>
              </a:buClr>
              <a:buSzPts val="1600"/>
              <a:buChar char="■"/>
              <a:defRPr sz="1600"/>
            </a:lvl9pPr>
          </a:lstStyle>
          <a:p/>
        </p:txBody>
      </p:sp>
      <p:sp>
        <p:nvSpPr>
          <p:cNvPr id="150" name="Google Shape;150;p22"/>
          <p:cNvSpPr/>
          <p:nvPr/>
        </p:nvSpPr>
        <p:spPr>
          <a:xfrm flipH="1">
            <a:off x="-363650" y="183700"/>
            <a:ext cx="2197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151" name="Google Shape;151;p22"/>
          <p:cNvCxnSpPr/>
          <p:nvPr/>
        </p:nvCxnSpPr>
        <p:spPr>
          <a:xfrm>
            <a:off x="572550"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152" name="Shape 152"/>
        <p:cNvGrpSpPr/>
        <p:nvPr/>
      </p:nvGrpSpPr>
      <p:grpSpPr>
        <a:xfrm>
          <a:off x="0" y="0"/>
          <a:ext cx="0" cy="0"/>
          <a:chOff x="0" y="0"/>
          <a:chExt cx="0" cy="0"/>
        </a:xfrm>
      </p:grpSpPr>
      <p:sp>
        <p:nvSpPr>
          <p:cNvPr id="153" name="Google Shape;153;p23"/>
          <p:cNvSpPr txBox="1"/>
          <p:nvPr>
            <p:ph type="title"/>
          </p:nvPr>
        </p:nvSpPr>
        <p:spPr>
          <a:xfrm>
            <a:off x="1101000" y="808800"/>
            <a:ext cx="3434700" cy="8256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4" name="Google Shape;154;p23"/>
          <p:cNvSpPr txBox="1"/>
          <p:nvPr>
            <p:ph idx="1" type="subTitle"/>
          </p:nvPr>
        </p:nvSpPr>
        <p:spPr>
          <a:xfrm>
            <a:off x="1101000" y="16343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3"/>
          <p:cNvSpPr txBox="1"/>
          <p:nvPr/>
        </p:nvSpPr>
        <p:spPr>
          <a:xfrm>
            <a:off x="1115400" y="3459125"/>
            <a:ext cx="3510300" cy="7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2"/>
                </a:solidFill>
                <a:latin typeface="Raleway Medium"/>
                <a:ea typeface="Raleway Medium"/>
                <a:cs typeface="Raleway Medium"/>
                <a:sym typeface="Raleway Medium"/>
              </a:rPr>
              <a:t>CREDITS: This presentation template was created by </a:t>
            </a:r>
            <a:r>
              <a:rPr lang="en" sz="1200">
                <a:solidFill>
                  <a:schemeClr val="dk2"/>
                </a:solidFill>
                <a:uFill>
                  <a:noFill/>
                </a:uFill>
                <a:latin typeface="Raleway Medium"/>
                <a:ea typeface="Raleway Medium"/>
                <a:cs typeface="Raleway Medium"/>
                <a:sym typeface="Raleway Medium"/>
                <a:hlinkClick r:id="rId2">
                  <a:extLst>
                    <a:ext uri="{A12FA001-AC4F-418D-AE19-62706E023703}">
                      <ahyp:hlinkClr val="tx"/>
                    </a:ext>
                  </a:extLst>
                </a:hlinkClick>
              </a:rPr>
              <a:t>Slidesgo</a:t>
            </a:r>
            <a:r>
              <a:rPr lang="en" sz="1200">
                <a:solidFill>
                  <a:schemeClr val="dk2"/>
                </a:solidFill>
                <a:latin typeface="Raleway Medium"/>
                <a:ea typeface="Raleway Medium"/>
                <a:cs typeface="Raleway Medium"/>
                <a:sym typeface="Raleway Medium"/>
              </a:rPr>
              <a:t>, including icons by </a:t>
            </a:r>
            <a:r>
              <a:rPr lang="en" sz="1200">
                <a:solidFill>
                  <a:schemeClr val="dk2"/>
                </a:solidFill>
                <a:uFill>
                  <a:noFill/>
                </a:uFill>
                <a:latin typeface="Raleway Medium"/>
                <a:ea typeface="Raleway Medium"/>
                <a:cs typeface="Raleway Medium"/>
                <a:sym typeface="Raleway Medium"/>
                <a:hlinkClick r:id="rId3">
                  <a:extLst>
                    <a:ext uri="{A12FA001-AC4F-418D-AE19-62706E023703}">
                      <ahyp:hlinkClr val="tx"/>
                    </a:ext>
                  </a:extLst>
                </a:hlinkClick>
              </a:rPr>
              <a:t>Flaticon</a:t>
            </a:r>
            <a:r>
              <a:rPr lang="en" sz="1200">
                <a:solidFill>
                  <a:schemeClr val="dk2"/>
                </a:solidFill>
                <a:latin typeface="Raleway Medium"/>
                <a:ea typeface="Raleway Medium"/>
                <a:cs typeface="Raleway Medium"/>
                <a:sym typeface="Raleway Medium"/>
              </a:rPr>
              <a:t>, and infographics &amp; images by </a:t>
            </a:r>
            <a:r>
              <a:rPr lang="en" sz="1200">
                <a:solidFill>
                  <a:schemeClr val="dk2"/>
                </a:solidFill>
                <a:uFill>
                  <a:noFill/>
                </a:uFill>
                <a:latin typeface="Raleway Medium"/>
                <a:ea typeface="Raleway Medium"/>
                <a:cs typeface="Raleway Medium"/>
                <a:sym typeface="Raleway Medium"/>
                <a:hlinkClick r:id="rId4">
                  <a:extLst>
                    <a:ext uri="{A12FA001-AC4F-418D-AE19-62706E023703}">
                      <ahyp:hlinkClr val="tx"/>
                    </a:ext>
                  </a:extLst>
                </a:hlinkClick>
              </a:rPr>
              <a:t>Freepik</a:t>
            </a:r>
            <a:endParaRPr sz="1200">
              <a:solidFill>
                <a:schemeClr val="dk2"/>
              </a:solidFill>
              <a:latin typeface="Raleway Medium"/>
              <a:ea typeface="Raleway Medium"/>
              <a:cs typeface="Raleway Medium"/>
              <a:sym typeface="Raleway Medium"/>
            </a:endParaRPr>
          </a:p>
        </p:txBody>
      </p:sp>
      <p:sp>
        <p:nvSpPr>
          <p:cNvPr id="156" name="Google Shape;156;p23"/>
          <p:cNvSpPr/>
          <p:nvPr/>
        </p:nvSpPr>
        <p:spPr>
          <a:xfrm flipH="1">
            <a:off x="-85625" y="183700"/>
            <a:ext cx="1912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157" name="Google Shape;157;p23"/>
          <p:cNvCxnSpPr/>
          <p:nvPr/>
        </p:nvCxnSpPr>
        <p:spPr>
          <a:xfrm>
            <a:off x="565575"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58" name="Shape 158"/>
        <p:cNvGrpSpPr/>
        <p:nvPr/>
      </p:nvGrpSpPr>
      <p:grpSpPr>
        <a:xfrm>
          <a:off x="0" y="0"/>
          <a:ext cx="0" cy="0"/>
          <a:chOff x="0" y="0"/>
          <a:chExt cx="0" cy="0"/>
        </a:xfrm>
      </p:grpSpPr>
      <p:sp>
        <p:nvSpPr>
          <p:cNvPr id="159" name="Google Shape;159;p24"/>
          <p:cNvSpPr/>
          <p:nvPr/>
        </p:nvSpPr>
        <p:spPr>
          <a:xfrm>
            <a:off x="7305000" y="183700"/>
            <a:ext cx="2068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TAILORING</a:t>
            </a:r>
            <a:endParaRPr b="1">
              <a:latin typeface="Raleway"/>
              <a:ea typeface="Raleway"/>
              <a:cs typeface="Raleway"/>
              <a:sym typeface="Raleway"/>
            </a:endParaRPr>
          </a:p>
        </p:txBody>
      </p:sp>
      <p:sp>
        <p:nvSpPr>
          <p:cNvPr id="160" name="Google Shape;160;p24"/>
          <p:cNvSpPr/>
          <p:nvPr/>
        </p:nvSpPr>
        <p:spPr>
          <a:xfrm rot="-5400000">
            <a:off x="-651225" y="3917425"/>
            <a:ext cx="24303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aleway"/>
                <a:ea typeface="Raleway"/>
                <a:cs typeface="Raleway"/>
                <a:sym typeface="Raleway"/>
              </a:rPr>
              <a:t>CLOTHES / SHOES</a:t>
            </a:r>
            <a:endParaRPr b="1">
              <a:latin typeface="Raleway"/>
              <a:ea typeface="Raleway"/>
              <a:cs typeface="Raleway"/>
              <a:sym typeface="Raleway"/>
            </a:endParaRPr>
          </a:p>
        </p:txBody>
      </p:sp>
      <p:cxnSp>
        <p:nvCxnSpPr>
          <p:cNvPr id="161" name="Google Shape;161;p24"/>
          <p:cNvCxnSpPr/>
          <p:nvPr/>
        </p:nvCxnSpPr>
        <p:spPr>
          <a:xfrm>
            <a:off x="8566600"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162" name="Shape 162"/>
        <p:cNvGrpSpPr/>
        <p:nvPr/>
      </p:nvGrpSpPr>
      <p:grpSpPr>
        <a:xfrm>
          <a:off x="0" y="0"/>
          <a:ext cx="0" cy="0"/>
          <a:chOff x="0" y="0"/>
          <a:chExt cx="0" cy="0"/>
        </a:xfrm>
      </p:grpSpPr>
      <p:sp>
        <p:nvSpPr>
          <p:cNvPr id="163" name="Google Shape;163;p25"/>
          <p:cNvSpPr/>
          <p:nvPr/>
        </p:nvSpPr>
        <p:spPr>
          <a:xfrm flipH="1">
            <a:off x="-64125" y="183700"/>
            <a:ext cx="18990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aleway"/>
                <a:ea typeface="Raleway"/>
                <a:cs typeface="Raleway"/>
                <a:sym typeface="Raleway"/>
              </a:rPr>
              <a:t>TAILORING</a:t>
            </a:r>
            <a:endParaRPr b="1">
              <a:latin typeface="Raleway"/>
              <a:ea typeface="Raleway"/>
              <a:cs typeface="Raleway"/>
              <a:sym typeface="Raleway"/>
            </a:endParaRPr>
          </a:p>
        </p:txBody>
      </p:sp>
      <p:cxnSp>
        <p:nvCxnSpPr>
          <p:cNvPr id="164" name="Google Shape;164;p25"/>
          <p:cNvCxnSpPr/>
          <p:nvPr/>
        </p:nvCxnSpPr>
        <p:spPr>
          <a:xfrm>
            <a:off x="573275" y="-10300"/>
            <a:ext cx="0" cy="1760700"/>
          </a:xfrm>
          <a:prstGeom prst="straightConnector1">
            <a:avLst/>
          </a:prstGeom>
          <a:noFill/>
          <a:ln cap="flat" cmpd="sng" w="9525">
            <a:solidFill>
              <a:srgbClr val="000000"/>
            </a:solidFill>
            <a:prstDash val="dash"/>
            <a:round/>
            <a:headEnd len="med" w="med" type="oval"/>
            <a:tailEnd len="med" w="med" type="oval"/>
          </a:ln>
        </p:spPr>
      </p:cxnSp>
      <p:sp>
        <p:nvSpPr>
          <p:cNvPr id="165" name="Google Shape;165;p25"/>
          <p:cNvSpPr/>
          <p:nvPr/>
        </p:nvSpPr>
        <p:spPr>
          <a:xfrm flipH="1" rot="-5400000">
            <a:off x="7371600" y="3906825"/>
            <a:ext cx="24087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aleway"/>
                <a:ea typeface="Raleway"/>
                <a:cs typeface="Raleway"/>
                <a:sym typeface="Raleway"/>
              </a:rPr>
              <a:t>CLOTHES / SHOES</a:t>
            </a:r>
            <a:endParaRPr b="1">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9" name="Google Shape;19;p4"/>
          <p:cNvSpPr txBox="1"/>
          <p:nvPr>
            <p:ph idx="1" type="body"/>
          </p:nvPr>
        </p:nvSpPr>
        <p:spPr>
          <a:xfrm>
            <a:off x="571500" y="1464675"/>
            <a:ext cx="8001000" cy="3104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20" name="Google Shape;20;p4"/>
          <p:cNvSpPr/>
          <p:nvPr/>
        </p:nvSpPr>
        <p:spPr>
          <a:xfrm flipH="1">
            <a:off x="-57100" y="183700"/>
            <a:ext cx="18843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21" name="Google Shape;21;p4"/>
          <p:cNvCxnSpPr/>
          <p:nvPr/>
        </p:nvCxnSpPr>
        <p:spPr>
          <a:xfrm>
            <a:off x="565600" y="-10300"/>
            <a:ext cx="0" cy="13848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485925" y="445025"/>
            <a:ext cx="3542700" cy="572700"/>
          </a:xfrm>
          <a:prstGeom prst="rect">
            <a:avLst/>
          </a:prstGeom>
        </p:spPr>
        <p:txBody>
          <a:bodyPr anchorCtr="0" anchor="t" bIns="91425" lIns="91425" spcFirstLastPara="1" rIns="91425" wrap="square" tIns="91425">
            <a:noAutofit/>
          </a:bodyPr>
          <a:lstStyle>
            <a:lvl1pPr lvl="0" algn="l">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5"/>
          <p:cNvSpPr txBox="1"/>
          <p:nvPr>
            <p:ph idx="2" type="title"/>
          </p:nvPr>
        </p:nvSpPr>
        <p:spPr>
          <a:xfrm>
            <a:off x="1485925" y="1609325"/>
            <a:ext cx="2461200" cy="391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 name="Google Shape;25;p5"/>
          <p:cNvSpPr txBox="1"/>
          <p:nvPr>
            <p:ph idx="1" type="subTitle"/>
          </p:nvPr>
        </p:nvSpPr>
        <p:spPr>
          <a:xfrm>
            <a:off x="1485925" y="2000825"/>
            <a:ext cx="2461200" cy="5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5"/>
          <p:cNvSpPr txBox="1"/>
          <p:nvPr>
            <p:ph idx="3" type="title"/>
          </p:nvPr>
        </p:nvSpPr>
        <p:spPr>
          <a:xfrm>
            <a:off x="1485925" y="3167650"/>
            <a:ext cx="2461200" cy="391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0" sz="2400">
                <a:latin typeface="Raleway Medium"/>
                <a:ea typeface="Raleway Medium"/>
                <a:cs typeface="Raleway Medium"/>
                <a:sym typeface="Raleway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 name="Google Shape;27;p5"/>
          <p:cNvSpPr txBox="1"/>
          <p:nvPr>
            <p:ph idx="4" type="subTitle"/>
          </p:nvPr>
        </p:nvSpPr>
        <p:spPr>
          <a:xfrm>
            <a:off x="1485925" y="3559150"/>
            <a:ext cx="2461200" cy="5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p:nvPr/>
        </p:nvSpPr>
        <p:spPr>
          <a:xfrm rot="-5400000">
            <a:off x="-662550" y="3777250"/>
            <a:ext cx="24681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29" name="Google Shape;29;p5"/>
          <p:cNvCxnSpPr/>
          <p:nvPr/>
        </p:nvCxnSpPr>
        <p:spPr>
          <a:xfrm rot="10800000">
            <a:off x="0" y="4608575"/>
            <a:ext cx="1531800" cy="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2" name="Google Shape;32;p6"/>
          <p:cNvSpPr/>
          <p:nvPr/>
        </p:nvSpPr>
        <p:spPr>
          <a:xfrm flipH="1">
            <a:off x="-56925" y="183700"/>
            <a:ext cx="1891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latin typeface="Raleway"/>
              <a:ea typeface="Raleway"/>
              <a:cs typeface="Raleway"/>
              <a:sym typeface="Raleway"/>
            </a:endParaRPr>
          </a:p>
        </p:txBody>
      </p:sp>
      <p:cxnSp>
        <p:nvCxnSpPr>
          <p:cNvPr id="33" name="Google Shape;33;p6"/>
          <p:cNvCxnSpPr/>
          <p:nvPr/>
        </p:nvCxnSpPr>
        <p:spPr>
          <a:xfrm>
            <a:off x="573275" y="-103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725200" y="1002163"/>
            <a:ext cx="3941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4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
        <p:nvSpPr>
          <p:cNvPr id="36" name="Google Shape;36;p7"/>
          <p:cNvSpPr txBox="1"/>
          <p:nvPr>
            <p:ph idx="1" type="subTitle"/>
          </p:nvPr>
        </p:nvSpPr>
        <p:spPr>
          <a:xfrm>
            <a:off x="719550" y="1739550"/>
            <a:ext cx="4404000" cy="240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Char char="●"/>
              <a:defRPr sz="1600"/>
            </a:lvl1pPr>
            <a:lvl2pPr lvl="1" rtl="0">
              <a:spcBef>
                <a:spcPts val="0"/>
              </a:spcBef>
              <a:spcAft>
                <a:spcPts val="0"/>
              </a:spcAft>
              <a:buSzPts val="1800"/>
              <a:buChar char="○"/>
              <a:defRPr sz="1800"/>
            </a:lvl2pPr>
            <a:lvl3pPr lvl="2" rtl="0">
              <a:spcBef>
                <a:spcPts val="0"/>
              </a:spcBef>
              <a:spcAft>
                <a:spcPts val="0"/>
              </a:spcAft>
              <a:buSzPts val="1800"/>
              <a:buChar char="■"/>
              <a:defRPr sz="1800"/>
            </a:lvl3pPr>
            <a:lvl4pPr lvl="3" rtl="0">
              <a:spcBef>
                <a:spcPts val="0"/>
              </a:spcBef>
              <a:spcAft>
                <a:spcPts val="0"/>
              </a:spcAft>
              <a:buSzPts val="1800"/>
              <a:buChar char="●"/>
              <a:defRPr sz="1800"/>
            </a:lvl4pPr>
            <a:lvl5pPr lvl="4" rtl="0">
              <a:spcBef>
                <a:spcPts val="0"/>
              </a:spcBef>
              <a:spcAft>
                <a:spcPts val="0"/>
              </a:spcAft>
              <a:buSzPts val="1800"/>
              <a:buChar char="○"/>
              <a:defRPr sz="1800"/>
            </a:lvl5pPr>
            <a:lvl6pPr lvl="5" rtl="0">
              <a:spcBef>
                <a:spcPts val="0"/>
              </a:spcBef>
              <a:spcAft>
                <a:spcPts val="0"/>
              </a:spcAft>
              <a:buSzPts val="1800"/>
              <a:buChar char="■"/>
              <a:defRPr sz="1800"/>
            </a:lvl6pPr>
            <a:lvl7pPr lvl="6" rtl="0">
              <a:spcBef>
                <a:spcPts val="0"/>
              </a:spcBef>
              <a:spcAft>
                <a:spcPts val="0"/>
              </a:spcAft>
              <a:buSzPts val="1800"/>
              <a:buChar char="●"/>
              <a:defRPr sz="1800"/>
            </a:lvl7pPr>
            <a:lvl8pPr lvl="7" rtl="0">
              <a:spcBef>
                <a:spcPts val="0"/>
              </a:spcBef>
              <a:spcAft>
                <a:spcPts val="0"/>
              </a:spcAft>
              <a:buSzPts val="1800"/>
              <a:buChar char="○"/>
              <a:defRPr sz="1800"/>
            </a:lvl8pPr>
            <a:lvl9pPr lvl="8" rtl="0">
              <a:spcBef>
                <a:spcPts val="0"/>
              </a:spcBef>
              <a:spcAft>
                <a:spcPts val="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3806525" y="1025850"/>
            <a:ext cx="4765800" cy="24735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p:nvPr/>
        </p:nvSpPr>
        <p:spPr>
          <a:xfrm flipH="1" rot="5400000">
            <a:off x="7285350" y="3806300"/>
            <a:ext cx="2581200" cy="3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40" name="Google Shape;40;p8"/>
          <p:cNvCxnSpPr/>
          <p:nvPr/>
        </p:nvCxnSpPr>
        <p:spPr>
          <a:xfrm>
            <a:off x="3623700" y="4608575"/>
            <a:ext cx="5523300" cy="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3992900" y="1544550"/>
            <a:ext cx="38409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9"/>
          <p:cNvSpPr txBox="1"/>
          <p:nvPr>
            <p:ph idx="1" type="subTitle"/>
          </p:nvPr>
        </p:nvSpPr>
        <p:spPr>
          <a:xfrm>
            <a:off x="3992750" y="2407150"/>
            <a:ext cx="3982500" cy="149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 name="Google Shape;44;p9"/>
          <p:cNvSpPr/>
          <p:nvPr/>
        </p:nvSpPr>
        <p:spPr>
          <a:xfrm flipH="1">
            <a:off x="6639550" y="183700"/>
            <a:ext cx="27201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45" name="Google Shape;45;p9"/>
          <p:cNvCxnSpPr/>
          <p:nvPr/>
        </p:nvCxnSpPr>
        <p:spPr>
          <a:xfrm rot="10800000">
            <a:off x="8572500" y="16400"/>
            <a:ext cx="0" cy="21885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725975" y="539500"/>
            <a:ext cx="3460200" cy="1155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Font typeface="Raleway"/>
              <a:buNone/>
              <a:defRPr b="1" sz="3400">
                <a:latin typeface="Cormorant Garamond"/>
                <a:ea typeface="Cormorant Garamond"/>
                <a:cs typeface="Cormorant Garamond"/>
                <a:sym typeface="Cormorant Garamond"/>
              </a:defRPr>
            </a:lvl1pPr>
          </a:lstStyle>
          <a:p/>
        </p:txBody>
      </p:sp>
      <p:sp>
        <p:nvSpPr>
          <p:cNvPr id="48" name="Google Shape;48;p10"/>
          <p:cNvSpPr/>
          <p:nvPr/>
        </p:nvSpPr>
        <p:spPr>
          <a:xfrm>
            <a:off x="7312575" y="4250250"/>
            <a:ext cx="2239800" cy="35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aleway"/>
              <a:ea typeface="Raleway"/>
              <a:cs typeface="Raleway"/>
              <a:sym typeface="Raleway"/>
            </a:endParaRPr>
          </a:p>
        </p:txBody>
      </p:sp>
      <p:cxnSp>
        <p:nvCxnSpPr>
          <p:cNvPr id="49" name="Google Shape;49;p10"/>
          <p:cNvCxnSpPr/>
          <p:nvPr/>
        </p:nvCxnSpPr>
        <p:spPr>
          <a:xfrm rot="10800000">
            <a:off x="8574175" y="3382800"/>
            <a:ext cx="0" cy="1760700"/>
          </a:xfrm>
          <a:prstGeom prst="straightConnector1">
            <a:avLst/>
          </a:prstGeom>
          <a:noFill/>
          <a:ln cap="flat" cmpd="sng" w="9525">
            <a:solidFill>
              <a:srgbClr val="000000"/>
            </a:solidFill>
            <a:prstDash val="dash"/>
            <a:round/>
            <a:headEnd len="med" w="med" type="oval"/>
            <a:tailEnd len="med" w="med" type="oval"/>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1500" y="445025"/>
            <a:ext cx="8001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800"/>
              <a:buFont typeface="Cormorant Garamond"/>
              <a:buNone/>
              <a:defRPr b="1" sz="3800">
                <a:solidFill>
                  <a:schemeClr val="dk1"/>
                </a:solidFill>
                <a:latin typeface="Cormorant Garamond"/>
                <a:ea typeface="Cormorant Garamond"/>
                <a:cs typeface="Cormorant Garamond"/>
                <a:sym typeface="Cormorant Garamond"/>
              </a:defRPr>
            </a:lvl1pPr>
            <a:lvl2pPr lvl="1"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2pPr>
            <a:lvl3pPr lvl="2"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3pPr>
            <a:lvl4pPr lvl="3"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4pPr>
            <a:lvl5pPr lvl="4"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5pPr>
            <a:lvl6pPr lvl="5"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6pPr>
            <a:lvl7pPr lvl="6"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7pPr>
            <a:lvl8pPr lvl="7"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8pPr>
            <a:lvl9pPr lvl="8" algn="ctr">
              <a:spcBef>
                <a:spcPts val="0"/>
              </a:spcBef>
              <a:spcAft>
                <a:spcPts val="0"/>
              </a:spcAft>
              <a:buClr>
                <a:schemeClr val="dk1"/>
              </a:buClr>
              <a:buSzPts val="3200"/>
              <a:buFont typeface="Cormorant Garamond"/>
              <a:buNone/>
              <a:defRPr b="1" sz="3200">
                <a:solidFill>
                  <a:schemeClr val="dk1"/>
                </a:solidFill>
                <a:latin typeface="Cormorant Garamond"/>
                <a:ea typeface="Cormorant Garamond"/>
                <a:cs typeface="Cormorant Garamond"/>
                <a:sym typeface="Cormorant Garamond"/>
              </a:defRPr>
            </a:lvl9pPr>
          </a:lstStyle>
          <a:p/>
        </p:txBody>
      </p:sp>
      <p:sp>
        <p:nvSpPr>
          <p:cNvPr id="7" name="Google Shape;7;p1"/>
          <p:cNvSpPr txBox="1"/>
          <p:nvPr>
            <p:ph idx="1" type="body"/>
          </p:nvPr>
        </p:nvSpPr>
        <p:spPr>
          <a:xfrm>
            <a:off x="571500" y="1152475"/>
            <a:ext cx="8001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922374" y="249875"/>
            <a:ext cx="5698500" cy="30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5</a:t>
            </a:r>
            <a:endParaRPr/>
          </a:p>
          <a:p>
            <a:pPr indent="0" lvl="0" marL="0" rtl="0" algn="l">
              <a:spcBef>
                <a:spcPts val="0"/>
              </a:spcBef>
              <a:spcAft>
                <a:spcPts val="0"/>
              </a:spcAft>
              <a:buNone/>
            </a:pPr>
            <a:r>
              <a:rPr lang="en"/>
              <a:t>Project Proposal Presentation</a:t>
            </a:r>
            <a:endParaRPr/>
          </a:p>
        </p:txBody>
      </p:sp>
      <p:sp>
        <p:nvSpPr>
          <p:cNvPr id="171" name="Google Shape;171;p26"/>
          <p:cNvSpPr txBox="1"/>
          <p:nvPr>
            <p:ph idx="1" type="subTitle"/>
          </p:nvPr>
        </p:nvSpPr>
        <p:spPr>
          <a:xfrm>
            <a:off x="3955700" y="3476875"/>
            <a:ext cx="5065500" cy="1429500"/>
          </a:xfrm>
          <a:prstGeom prst="rect">
            <a:avLst/>
          </a:prstGeom>
        </p:spPr>
        <p:txBody>
          <a:bodyPr anchorCtr="0" anchor="t" bIns="91425" lIns="91425" spcFirstLastPara="1" rIns="91425" wrap="square" tIns="91425">
            <a:noAutofit/>
          </a:bodyPr>
          <a:lstStyle/>
          <a:p>
            <a:pPr indent="0" lvl="0" marL="0" rtl="0" algn="ctr">
              <a:lnSpc>
                <a:spcPct val="100000"/>
              </a:lnSpc>
              <a:spcBef>
                <a:spcPts val="2400"/>
              </a:spcBef>
              <a:spcAft>
                <a:spcPts val="0"/>
              </a:spcAft>
              <a:buNone/>
            </a:pPr>
            <a:r>
              <a:rPr lang="en">
                <a:solidFill>
                  <a:schemeClr val="dk1"/>
                </a:solidFill>
                <a:latin typeface="Times New Roman"/>
                <a:ea typeface="Times New Roman"/>
                <a:cs typeface="Times New Roman"/>
                <a:sym typeface="Times New Roman"/>
              </a:rPr>
              <a:t>Ruoning Ren</a:t>
            </a:r>
            <a:r>
              <a:rPr lang="en">
                <a:solidFill>
                  <a:schemeClr val="dk1"/>
                </a:solidFill>
                <a:latin typeface="Times New Roman"/>
                <a:ea typeface="Times New Roman"/>
                <a:cs typeface="Times New Roman"/>
                <a:sym typeface="Times New Roman"/>
              </a:rPr>
              <a:t>/Huangshuai</a:t>
            </a:r>
            <a:r>
              <a:rPr lang="en">
                <a:solidFill>
                  <a:schemeClr val="dk1"/>
                </a:solidFill>
                <a:latin typeface="Times New Roman"/>
                <a:ea typeface="Times New Roman"/>
                <a:cs typeface="Times New Roman"/>
                <a:sym typeface="Times New Roman"/>
              </a:rPr>
              <a:t> Shi</a:t>
            </a: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Jiahui Xi</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2400"/>
              </a:spcBef>
              <a:spcAft>
                <a:spcPts val="600"/>
              </a:spcAft>
              <a:buClr>
                <a:schemeClr val="dk1"/>
              </a:buClr>
              <a:buSzPts val="1100"/>
              <a:buFont typeface="Arial"/>
              <a:buNone/>
            </a:pPr>
            <a:r>
              <a:rPr lang="en">
                <a:solidFill>
                  <a:schemeClr val="dk1"/>
                </a:solidFill>
                <a:latin typeface="Times New Roman"/>
                <a:ea typeface="Times New Roman"/>
                <a:cs typeface="Times New Roman"/>
                <a:sym typeface="Times New Roman"/>
              </a:rPr>
              <a:t>04/21/2022</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488175" y="131875"/>
            <a:ext cx="8212200" cy="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a:t>
            </a:r>
            <a:r>
              <a:rPr lang="en" sz="3200"/>
              <a:t> &amp; Overview</a:t>
            </a:r>
            <a:endParaRPr sz="3200"/>
          </a:p>
        </p:txBody>
      </p:sp>
      <p:sp>
        <p:nvSpPr>
          <p:cNvPr id="177" name="Google Shape;177;p27"/>
          <p:cNvSpPr txBox="1"/>
          <p:nvPr>
            <p:ph idx="1" type="body"/>
          </p:nvPr>
        </p:nvSpPr>
        <p:spPr>
          <a:xfrm>
            <a:off x="571500" y="2145725"/>
            <a:ext cx="2173200" cy="24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card flourishing technique.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makes a deck of cards spring out of a performer’s hand.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8" name="Google Shape;178;p27"/>
          <p:cNvPicPr preferRelativeResize="0"/>
          <p:nvPr/>
        </p:nvPicPr>
        <p:blipFill>
          <a:blip r:embed="rId3">
            <a:alphaModFix/>
          </a:blip>
          <a:stretch>
            <a:fillRect/>
          </a:stretch>
        </p:blipFill>
        <p:spPr>
          <a:xfrm>
            <a:off x="3049650" y="1485025"/>
            <a:ext cx="5734050" cy="3133725"/>
          </a:xfrm>
          <a:prstGeom prst="rect">
            <a:avLst/>
          </a:prstGeom>
          <a:noFill/>
          <a:ln>
            <a:noFill/>
          </a:ln>
        </p:spPr>
      </p:pic>
      <p:sp>
        <p:nvSpPr>
          <p:cNvPr id="179" name="Google Shape;179;p27"/>
          <p:cNvSpPr txBox="1"/>
          <p:nvPr/>
        </p:nvSpPr>
        <p:spPr>
          <a:xfrm>
            <a:off x="633300" y="1485025"/>
            <a:ext cx="14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Card Spring</a:t>
            </a:r>
            <a:endParaRPr b="1">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it’s done</a:t>
            </a:r>
            <a:endParaRPr/>
          </a:p>
        </p:txBody>
      </p:sp>
      <p:sp>
        <p:nvSpPr>
          <p:cNvPr id="185" name="Google Shape;185;p28"/>
          <p:cNvSpPr txBox="1"/>
          <p:nvPr>
            <p:ph idx="1" type="body"/>
          </p:nvPr>
        </p:nvSpPr>
        <p:spPr>
          <a:xfrm>
            <a:off x="898150" y="2093600"/>
            <a:ext cx="3094800" cy="31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 the deck like shown on the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Place the thumb across from the pinky on the diagonal of the deck.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4355000" y="1535588"/>
            <a:ext cx="3933825" cy="296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it’s done</a:t>
            </a:r>
            <a:endParaRPr/>
          </a:p>
        </p:txBody>
      </p:sp>
      <p:sp>
        <p:nvSpPr>
          <p:cNvPr id="192" name="Google Shape;192;p29"/>
          <p:cNvSpPr txBox="1"/>
          <p:nvPr>
            <p:ph idx="1" type="body"/>
          </p:nvPr>
        </p:nvSpPr>
        <p:spPr>
          <a:xfrm>
            <a:off x="571500" y="1464675"/>
            <a:ext cx="3333600" cy="31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Apply pressure to one side of the deck and the corner across the diagonal on the other side.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slightly release pressure on both sides to allow each card to spring out.</a:t>
            </a:r>
            <a:endParaRPr>
              <a:solidFill>
                <a:schemeClr val="dk1"/>
              </a:solidFill>
            </a:endParaRPr>
          </a:p>
        </p:txBody>
      </p:sp>
      <p:pic>
        <p:nvPicPr>
          <p:cNvPr id="193" name="Google Shape;193;p29"/>
          <p:cNvPicPr preferRelativeResize="0"/>
          <p:nvPr/>
        </p:nvPicPr>
        <p:blipFill>
          <a:blip r:embed="rId3">
            <a:alphaModFix/>
          </a:blip>
          <a:stretch>
            <a:fillRect/>
          </a:stretch>
        </p:blipFill>
        <p:spPr>
          <a:xfrm>
            <a:off x="4593800" y="1483200"/>
            <a:ext cx="3943350"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99" name="Google Shape;199;p30"/>
          <p:cNvSpPr txBox="1"/>
          <p:nvPr>
            <p:ph idx="1" type="body"/>
          </p:nvPr>
        </p:nvSpPr>
        <p:spPr>
          <a:xfrm>
            <a:off x="571500" y="1464675"/>
            <a:ext cx="8001000" cy="3104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Model the card spring with what we learn from the class</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Simulation Methods considered</a:t>
            </a:r>
            <a:endParaRPr/>
          </a:p>
          <a:p>
            <a:pPr indent="457200" lvl="0" marL="0" rtl="0" algn="l">
              <a:spcBef>
                <a:spcPts val="0"/>
              </a:spcBef>
              <a:spcAft>
                <a:spcPts val="0"/>
              </a:spcAft>
              <a:buNone/>
            </a:pPr>
            <a:r>
              <a:t/>
            </a:r>
            <a:endParaRPr/>
          </a:p>
          <a:p>
            <a:pPr indent="-317500" lvl="0" marL="914400" rtl="0" algn="just">
              <a:lnSpc>
                <a:spcPct val="115000"/>
              </a:lnSpc>
              <a:spcBef>
                <a:spcPts val="0"/>
              </a:spcBef>
              <a:spcAft>
                <a:spcPts val="0"/>
              </a:spcAft>
              <a:buSzPts val="1400"/>
              <a:buChar char="-"/>
            </a:pPr>
            <a:r>
              <a:rPr lang="en" sz="1100">
                <a:solidFill>
                  <a:schemeClr val="dk1"/>
                </a:solidFill>
                <a:latin typeface="Arial"/>
                <a:ea typeface="Arial"/>
                <a:cs typeface="Arial"/>
                <a:sym typeface="Arial"/>
              </a:rPr>
              <a:t>Discrete elastic rods</a:t>
            </a:r>
            <a:endParaRPr sz="1100">
              <a:solidFill>
                <a:schemeClr val="dk1"/>
              </a:solidFill>
              <a:latin typeface="Arial"/>
              <a:ea typeface="Arial"/>
              <a:cs typeface="Arial"/>
              <a:sym typeface="Arial"/>
            </a:endParaRPr>
          </a:p>
          <a:p>
            <a:pPr indent="0" lvl="0" marL="914400" rtl="0" algn="just">
              <a:lnSpc>
                <a:spcPct val="115000"/>
              </a:lnSpc>
              <a:spcBef>
                <a:spcPts val="0"/>
              </a:spcBef>
              <a:spcAft>
                <a:spcPts val="0"/>
              </a:spcAft>
              <a:buNone/>
            </a:pPr>
            <a:r>
              <a:t/>
            </a:r>
            <a:endParaRPr sz="1100">
              <a:solidFill>
                <a:schemeClr val="dk1"/>
              </a:solidFill>
              <a:latin typeface="Arial"/>
              <a:ea typeface="Arial"/>
              <a:cs typeface="Arial"/>
              <a:sym typeface="Arial"/>
            </a:endParaRPr>
          </a:p>
          <a:p>
            <a:pPr indent="-317500" lvl="0" marL="914400" rtl="0" algn="just">
              <a:lnSpc>
                <a:spcPct val="115000"/>
              </a:lnSpc>
              <a:spcBef>
                <a:spcPts val="0"/>
              </a:spcBef>
              <a:spcAft>
                <a:spcPts val="0"/>
              </a:spcAft>
              <a:buSzPts val="1400"/>
              <a:buChar char="-"/>
            </a:pPr>
            <a:r>
              <a:rPr lang="en" sz="1100">
                <a:solidFill>
                  <a:schemeClr val="dk1"/>
                </a:solidFill>
                <a:latin typeface="Arial"/>
                <a:ea typeface="Arial"/>
                <a:cs typeface="Arial"/>
                <a:sym typeface="Arial"/>
              </a:rPr>
              <a:t>Discrete elastic shells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571500" y="445025"/>
            <a:ext cx="80010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Discrete Elastic Rods</a:t>
            </a:r>
            <a:endParaRPr/>
          </a:p>
        </p:txBody>
      </p:sp>
      <p:sp>
        <p:nvSpPr>
          <p:cNvPr id="205" name="Google Shape;205;p31"/>
          <p:cNvSpPr txBox="1"/>
          <p:nvPr>
            <p:ph idx="1" type="body"/>
          </p:nvPr>
        </p:nvSpPr>
        <p:spPr>
          <a:xfrm>
            <a:off x="571500" y="1464675"/>
            <a:ext cx="8001000" cy="3104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A composition of multiple parallel rods / </a:t>
            </a:r>
            <a:r>
              <a:rPr lang="en" sz="1100">
                <a:solidFill>
                  <a:schemeClr val="dk1"/>
                </a:solidFill>
                <a:latin typeface="Arial"/>
                <a:ea typeface="Arial"/>
                <a:cs typeface="Arial"/>
                <a:sym typeface="Arial"/>
              </a:rPr>
              <a:t>every rod bears bending force and friction</a:t>
            </a:r>
            <a:endParaRPr/>
          </a:p>
        </p:txBody>
      </p:sp>
      <p:pic>
        <p:nvPicPr>
          <p:cNvPr id="206" name="Google Shape;206;p31"/>
          <p:cNvPicPr preferRelativeResize="0"/>
          <p:nvPr/>
        </p:nvPicPr>
        <p:blipFill>
          <a:blip r:embed="rId3">
            <a:alphaModFix/>
          </a:blip>
          <a:stretch>
            <a:fillRect/>
          </a:stretch>
        </p:blipFill>
        <p:spPr>
          <a:xfrm>
            <a:off x="1580875" y="1816050"/>
            <a:ext cx="2409825" cy="2752725"/>
          </a:xfrm>
          <a:prstGeom prst="rect">
            <a:avLst/>
          </a:prstGeom>
          <a:noFill/>
          <a:ln>
            <a:noFill/>
          </a:ln>
        </p:spPr>
      </p:pic>
      <p:pic>
        <p:nvPicPr>
          <p:cNvPr id="207" name="Google Shape;207;p31"/>
          <p:cNvPicPr preferRelativeResize="0"/>
          <p:nvPr/>
        </p:nvPicPr>
        <p:blipFill>
          <a:blip r:embed="rId4">
            <a:alphaModFix/>
          </a:blip>
          <a:stretch>
            <a:fillRect/>
          </a:stretch>
        </p:blipFill>
        <p:spPr>
          <a:xfrm>
            <a:off x="5029025" y="1854150"/>
            <a:ext cx="2409825" cy="267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55500" y="429025"/>
            <a:ext cx="800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Elastic Shells</a:t>
            </a:r>
            <a:endParaRPr/>
          </a:p>
        </p:txBody>
      </p:sp>
      <p:pic>
        <p:nvPicPr>
          <p:cNvPr id="213" name="Google Shape;213;p32"/>
          <p:cNvPicPr preferRelativeResize="0"/>
          <p:nvPr/>
        </p:nvPicPr>
        <p:blipFill>
          <a:blip r:embed="rId3">
            <a:alphaModFix/>
          </a:blip>
          <a:stretch>
            <a:fillRect/>
          </a:stretch>
        </p:blipFill>
        <p:spPr>
          <a:xfrm>
            <a:off x="651750" y="2181575"/>
            <a:ext cx="6299800" cy="2408500"/>
          </a:xfrm>
          <a:prstGeom prst="rect">
            <a:avLst/>
          </a:prstGeom>
          <a:noFill/>
          <a:ln>
            <a:noFill/>
          </a:ln>
        </p:spPr>
      </p:pic>
      <p:pic>
        <p:nvPicPr>
          <p:cNvPr id="214" name="Google Shape;214;p32"/>
          <p:cNvPicPr preferRelativeResize="0"/>
          <p:nvPr/>
        </p:nvPicPr>
        <p:blipFill>
          <a:blip r:embed="rId4">
            <a:alphaModFix/>
          </a:blip>
          <a:stretch>
            <a:fillRect/>
          </a:stretch>
        </p:blipFill>
        <p:spPr>
          <a:xfrm>
            <a:off x="7207900" y="2331325"/>
            <a:ext cx="1655676" cy="2396942"/>
          </a:xfrm>
          <a:prstGeom prst="rect">
            <a:avLst/>
          </a:prstGeom>
          <a:noFill/>
          <a:ln>
            <a:noFill/>
          </a:ln>
        </p:spPr>
      </p:pic>
      <p:sp>
        <p:nvSpPr>
          <p:cNvPr id="215" name="Google Shape;215;p32"/>
          <p:cNvSpPr txBox="1"/>
          <p:nvPr/>
        </p:nvSpPr>
        <p:spPr>
          <a:xfrm>
            <a:off x="651750" y="1350275"/>
            <a:ext cx="624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aleway Medium"/>
                <a:ea typeface="Raleway Medium"/>
                <a:cs typeface="Raleway Medium"/>
                <a:sym typeface="Raleway Medium"/>
              </a:rPr>
              <a:t>All edges, except the ones on the boundary of the structure, are hinges. Each hinge </a:t>
            </a:r>
            <a:r>
              <a:rPr lang="en">
                <a:latin typeface="Raleway Medium"/>
                <a:ea typeface="Raleway Medium"/>
                <a:cs typeface="Raleway Medium"/>
                <a:sym typeface="Raleway Medium"/>
              </a:rPr>
              <a:t>i</a:t>
            </a:r>
            <a:r>
              <a:rPr lang="en">
                <a:latin typeface="Raleway Medium"/>
                <a:ea typeface="Raleway Medium"/>
                <a:cs typeface="Raleway Medium"/>
                <a:sym typeface="Raleway Medium"/>
              </a:rPr>
              <a:t>s associated with four nodes: x0, x1, x2, and x3. Here x2 and x3 can bend</a:t>
            </a:r>
            <a:endParaRPr>
              <a:latin typeface="Raleway Medium"/>
              <a:ea typeface="Raleway Medium"/>
              <a:cs typeface="Raleway Medium"/>
              <a:sym typeface="Raleway Medium"/>
            </a:endParaRPr>
          </a:p>
          <a:p>
            <a:pPr indent="0" lvl="0" marL="0" rtl="0" algn="l">
              <a:spcBef>
                <a:spcPts val="0"/>
              </a:spcBef>
              <a:spcAft>
                <a:spcPts val="0"/>
              </a:spcAft>
              <a:buNone/>
            </a:pPr>
            <a:r>
              <a:t/>
            </a:r>
            <a:endParaRPr>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71500" y="445025"/>
            <a:ext cx="7702200" cy="51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eliverables</a:t>
            </a:r>
            <a:endParaRPr/>
          </a:p>
          <a:p>
            <a:pPr indent="0" lvl="0" marL="0" rtl="0" algn="ctr">
              <a:spcBef>
                <a:spcPts val="0"/>
              </a:spcBef>
              <a:spcAft>
                <a:spcPts val="0"/>
              </a:spcAft>
              <a:buNone/>
            </a:pPr>
            <a:r>
              <a:t/>
            </a:r>
            <a:endParaRPr/>
          </a:p>
        </p:txBody>
      </p:sp>
      <p:sp>
        <p:nvSpPr>
          <p:cNvPr id="221" name="Google Shape;221;p33"/>
          <p:cNvSpPr txBox="1"/>
          <p:nvPr>
            <p:ph idx="1" type="body"/>
          </p:nvPr>
        </p:nvSpPr>
        <p:spPr>
          <a:xfrm>
            <a:off x="571500" y="1464675"/>
            <a:ext cx="8001000" cy="3104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chemeClr val="dk1"/>
                </a:solidFill>
                <a:latin typeface="Arial"/>
                <a:ea typeface="Arial"/>
                <a:cs typeface="Arial"/>
                <a:sym typeface="Arial"/>
              </a:rPr>
              <a:t>a.</a:t>
            </a:r>
            <a:r>
              <a:rPr lang="en">
                <a:solidFill>
                  <a:schemeClr val="dk1"/>
                </a:solidFill>
                <a:latin typeface="Arial"/>
                <a:ea typeface="Arial"/>
                <a:cs typeface="Arial"/>
                <a:sym typeface="Arial"/>
              </a:rPr>
              <a:t> a video clip about discrete elastic rods method with constant load distribution.</a:t>
            </a:r>
            <a:endParaRPr>
              <a:solidFill>
                <a:schemeClr val="dk1"/>
              </a:solidFill>
              <a:latin typeface="Arial"/>
              <a:ea typeface="Arial"/>
              <a:cs typeface="Arial"/>
              <a:sym typeface="Arial"/>
            </a:endParaRPr>
          </a:p>
          <a:p>
            <a:pPr indent="0" lvl="0" marL="0" rtl="0" algn="l">
              <a:lnSpc>
                <a:spcPct val="200000"/>
              </a:lnSpc>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b.</a:t>
            </a:r>
            <a:r>
              <a:rPr lang="en">
                <a:solidFill>
                  <a:schemeClr val="dk1"/>
                </a:solidFill>
                <a:latin typeface="Arial"/>
                <a:ea typeface="Arial"/>
                <a:cs typeface="Arial"/>
                <a:sym typeface="Arial"/>
              </a:rPr>
              <a:t> a video clip about discrete elastic rods method with function controlled load distribution.</a:t>
            </a:r>
            <a:endParaRPr>
              <a:solidFill>
                <a:schemeClr val="dk1"/>
              </a:solidFill>
              <a:latin typeface="Arial"/>
              <a:ea typeface="Arial"/>
              <a:cs typeface="Arial"/>
              <a:sym typeface="Arial"/>
            </a:endParaRPr>
          </a:p>
          <a:p>
            <a:pPr indent="0" lvl="0" marL="0" rtl="0" algn="l">
              <a:lnSpc>
                <a:spcPct val="200000"/>
              </a:lnSpc>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c. </a:t>
            </a:r>
            <a:r>
              <a:rPr lang="en">
                <a:solidFill>
                  <a:schemeClr val="dk1"/>
                </a:solidFill>
                <a:latin typeface="Arial"/>
                <a:ea typeface="Arial"/>
                <a:cs typeface="Arial"/>
                <a:sym typeface="Arial"/>
              </a:rPr>
              <a:t>a video clip about discrete elastic shell method with constant load distribution.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Clothes Designer Portfolio by Slidesgo">
  <a:themeElements>
    <a:clrScheme name="Simple Light">
      <a:dk1>
        <a:srgbClr val="000000"/>
      </a:dk1>
      <a:lt1>
        <a:srgbClr val="F3F3F3"/>
      </a:lt1>
      <a:dk2>
        <a:srgbClr val="000000"/>
      </a:dk2>
      <a:lt2>
        <a:srgbClr val="FFFFFF"/>
      </a:lt2>
      <a:accent1>
        <a:srgbClr val="FBB03B"/>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