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Sliding Mode Control for Power-Based Transparency Optimization in Admittance Control</a:t>
            </a:r>
          </a:p>
          <a:p>
            <a:r>
              <a:t>Enhancing Human-Robot Interaction via Energy-Aware Damping Adaptation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Further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Extend to multi-DOF robotic manipulators</a:t>
            </a:r>
          </a:p>
          <a:p>
            <a:pPr/>
            <a:r>
              <a:t>- Integrate with intent estimation from force and motion profiles</a:t>
            </a:r>
          </a:p>
          <a:p>
            <a:pPr/>
            <a:r>
              <a:t>- Explore adaptive and bounded control laws for dot{B}(t)</a:t>
            </a:r>
          </a:p>
          <a:p>
            <a:pPr/>
            <a:r>
              <a:t>- Formalize results for potential publication (e.g., ICRA, TRO)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In physical human-robot interaction (pHRI), maximizing transparency is essential for intuitive and responsive control.</a:t>
            </a:r>
          </a:p>
          <a:p>
            <a:pPr/>
            <a:r>
              <a:t>- Transparency: the degree to which the robot follows the user's motion without adding perceived resistance.</a:t>
            </a:r>
          </a:p>
          <a:p>
            <a:pPr/>
            <a:r>
              <a:t>- Purpose: Explore if we can maintain high transparency while ensuring system stability and passivity.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Standard admittance control uses a fixed mass-damper model:</a:t>
            </a:r>
          </a:p>
          <a:p>
            <a:pPr/>
            <a:r>
              <a:t>M x_ddot + B(t) x_dot = F_h</a:t>
            </a:r>
          </a:p>
          <a:p>
            <a:pPr/>
            <a:r>
              <a:t>- High damping ensures stability but limits responsiveness.</a:t>
            </a:r>
          </a:p>
          <a:p>
            <a:pPr/>
            <a:r>
              <a:t>- Need a method to adaptively tune damping to maximize transparency without compromising safety.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Choose Sliding Mode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Sliding mode control (SMC) ensures convergence to desired system behavior even under uncertainty.</a:t>
            </a:r>
          </a:p>
          <a:p>
            <a:pPr/>
            <a:r>
              <a:t>- It provides a robust way to define a control objective (sliding surface) and force the system to follow it.</a:t>
            </a:r>
          </a:p>
          <a:p>
            <a:pPr/>
            <a:r>
              <a:t>- Ideal for regulating energy exchange via damping in a human-in-the-loop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Idea of Sliding Mode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Define a surface S(x, x_dot) representing desired energy behavior.</a:t>
            </a:r>
          </a:p>
          <a:p>
            <a:pPr/>
            <a:r>
              <a:t>- Use a reaching law to drive S → 0.</a:t>
            </a:r>
          </a:p>
          <a:p>
            <a:pPr/>
            <a:r>
              <a:t>- When S = 0, the system behaves optimally with respect to the control goal.</a:t>
            </a:r>
          </a:p>
          <a:p>
            <a:pPr/>
            <a:r>
              <a:t>- We define S = F_h ⋅ x_dot - P_0, where P_0 is a small target power level.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Flow Captures Human Intention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Power P_h = F_h ⋅ x_dot reflects the interaction:</a:t>
            </a:r>
          </a:p>
          <a:p>
            <a:pPr lvl="1"/>
            <a:r>
              <a:t>- Positive: user wants to move the robot</a:t>
            </a:r>
          </a:p>
          <a:p>
            <a:pPr lvl="1"/>
            <a:r>
              <a:t>- Negative: user wants to resist motion</a:t>
            </a:r>
          </a:p>
          <a:p>
            <a:pPr/>
            <a:r>
              <a:t>- Using P_h allows adaptive damping in sync with human intent.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Designing the Sliding Surface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Define: S = P_h - P_0 = F_h ⋅ x_dot - P_0</a:t>
            </a:r>
          </a:p>
          <a:p>
            <a:pPr/>
            <a:r>
              <a:t>- Interpretation:</a:t>
            </a:r>
          </a:p>
          <a:p>
            <a:pPr lvl="1"/>
            <a:r>
              <a:t>- S &gt; 0 → reduce damping to promote motion</a:t>
            </a:r>
          </a:p>
          <a:p>
            <a:pPr lvl="1"/>
            <a:r>
              <a:t>- S &lt; 0 → increase damping to resist motion</a:t>
            </a:r>
          </a:p>
          <a:p>
            <a:pPr/>
            <a:r>
              <a:t>- Goal: Keep P_h ≈ P_0 for high transparency.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Reaching Law and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Control input: damping B(t)</a:t>
            </a:r>
          </a:p>
          <a:p>
            <a:pPr/>
            <a:r>
              <a:t>- Reaching law: dot{B}(t) = -k S(t)</a:t>
            </a:r>
          </a:p>
          <a:p>
            <a:pPr/>
            <a:r>
              <a:t>- System dynamics: x_ddot = (F_h - B(t) x_dot)/M</a:t>
            </a:r>
          </a:p>
          <a:p>
            <a:pPr/>
            <a:r>
              <a:t>- As B(t) adapts via S(t), the power converges toward P_0, ensuring transparency.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At low velocities, damping remains high to avoid sudden motion.</a:t>
            </a:r>
          </a:p>
          <a:p>
            <a:pPr/>
            <a:r>
              <a:t>- When motion is detected, damping adapts to match power with P_0.</a:t>
            </a:r>
          </a:p>
          <a:p>
            <a:pPr/>
            <a:r>
              <a:t>- Ensures stable yet responsive behavior without violating passivity.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