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26225" y="2800261"/>
            <a:ext cx="7921625" cy="1280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1BF2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EFECE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1BF2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1BF2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A1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8450" y="749482"/>
            <a:ext cx="8371098" cy="1736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F1BF2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7462" y="4508777"/>
            <a:ext cx="11115040" cy="568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EFECE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6.png"/><Relationship Id="rId4" Type="http://schemas.openxmlformats.org/officeDocument/2006/relationships/image" Target="../media/image21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hyperlink" Target="https://www.codingninjas.com/codestudio/library/pointers-in-c" TargetMode="External"/><Relationship Id="rId5" Type="http://schemas.openxmlformats.org/officeDocument/2006/relationships/image" Target="../media/image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08522" y="1811715"/>
            <a:ext cx="600710" cy="598170"/>
          </a:xfrm>
          <a:custGeom>
            <a:avLst/>
            <a:gdLst/>
            <a:ahLst/>
            <a:cxnLst/>
            <a:rect l="l" t="t" r="r" b="b"/>
            <a:pathLst>
              <a:path w="600709" h="598169">
                <a:moveTo>
                  <a:pt x="300266" y="597989"/>
                </a:moveTo>
                <a:lnTo>
                  <a:pt x="251558" y="594076"/>
                </a:lnTo>
                <a:lnTo>
                  <a:pt x="205353" y="582747"/>
                </a:lnTo>
                <a:lnTo>
                  <a:pt x="162270" y="564618"/>
                </a:lnTo>
                <a:lnTo>
                  <a:pt x="122926" y="540304"/>
                </a:lnTo>
                <a:lnTo>
                  <a:pt x="87940" y="510421"/>
                </a:lnTo>
                <a:lnTo>
                  <a:pt x="57929" y="475583"/>
                </a:lnTo>
                <a:lnTo>
                  <a:pt x="33512" y="436406"/>
                </a:lnTo>
                <a:lnTo>
                  <a:pt x="15306" y="393505"/>
                </a:lnTo>
                <a:lnTo>
                  <a:pt x="3929" y="347496"/>
                </a:lnTo>
                <a:lnTo>
                  <a:pt x="0" y="298994"/>
                </a:lnTo>
                <a:lnTo>
                  <a:pt x="3929" y="250492"/>
                </a:lnTo>
                <a:lnTo>
                  <a:pt x="15306" y="204483"/>
                </a:lnTo>
                <a:lnTo>
                  <a:pt x="33512" y="161583"/>
                </a:lnTo>
                <a:lnTo>
                  <a:pt x="57929" y="122406"/>
                </a:lnTo>
                <a:lnTo>
                  <a:pt x="87940" y="87568"/>
                </a:lnTo>
                <a:lnTo>
                  <a:pt x="122926" y="57684"/>
                </a:lnTo>
                <a:lnTo>
                  <a:pt x="162270" y="33370"/>
                </a:lnTo>
                <a:lnTo>
                  <a:pt x="205353" y="15241"/>
                </a:lnTo>
                <a:lnTo>
                  <a:pt x="251558" y="3912"/>
                </a:lnTo>
                <a:lnTo>
                  <a:pt x="300266" y="0"/>
                </a:lnTo>
                <a:lnTo>
                  <a:pt x="348974" y="3912"/>
                </a:lnTo>
                <a:lnTo>
                  <a:pt x="395179" y="15241"/>
                </a:lnTo>
                <a:lnTo>
                  <a:pt x="438262" y="33370"/>
                </a:lnTo>
                <a:lnTo>
                  <a:pt x="477606" y="57684"/>
                </a:lnTo>
                <a:lnTo>
                  <a:pt x="512592" y="87568"/>
                </a:lnTo>
                <a:lnTo>
                  <a:pt x="542603" y="122406"/>
                </a:lnTo>
                <a:lnTo>
                  <a:pt x="567020" y="161583"/>
                </a:lnTo>
                <a:lnTo>
                  <a:pt x="585226" y="204483"/>
                </a:lnTo>
                <a:lnTo>
                  <a:pt x="596603" y="250492"/>
                </a:lnTo>
                <a:lnTo>
                  <a:pt x="600533" y="298994"/>
                </a:lnTo>
                <a:lnTo>
                  <a:pt x="596603" y="347496"/>
                </a:lnTo>
                <a:lnTo>
                  <a:pt x="585226" y="393505"/>
                </a:lnTo>
                <a:lnTo>
                  <a:pt x="567020" y="436406"/>
                </a:lnTo>
                <a:lnTo>
                  <a:pt x="542603" y="475583"/>
                </a:lnTo>
                <a:lnTo>
                  <a:pt x="512592" y="510421"/>
                </a:lnTo>
                <a:lnTo>
                  <a:pt x="477606" y="540304"/>
                </a:lnTo>
                <a:lnTo>
                  <a:pt x="438262" y="564618"/>
                </a:lnTo>
                <a:lnTo>
                  <a:pt x="395179" y="582747"/>
                </a:lnTo>
                <a:lnTo>
                  <a:pt x="348974" y="594076"/>
                </a:lnTo>
                <a:lnTo>
                  <a:pt x="300266" y="597989"/>
                </a:lnTo>
                <a:close/>
              </a:path>
            </a:pathLst>
          </a:custGeom>
          <a:solidFill>
            <a:srgbClr val="FBBE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841582" y="1811715"/>
            <a:ext cx="934085" cy="598170"/>
            <a:chOff x="8841582" y="1811715"/>
            <a:chExt cx="934085" cy="598170"/>
          </a:xfrm>
        </p:grpSpPr>
        <p:sp>
          <p:nvSpPr>
            <p:cNvPr id="4" name="object 4"/>
            <p:cNvSpPr/>
            <p:nvPr/>
          </p:nvSpPr>
          <p:spPr>
            <a:xfrm>
              <a:off x="9174813" y="1811715"/>
              <a:ext cx="600710" cy="598170"/>
            </a:xfrm>
            <a:custGeom>
              <a:avLst/>
              <a:gdLst/>
              <a:ahLst/>
              <a:cxnLst/>
              <a:rect l="l" t="t" r="r" b="b"/>
              <a:pathLst>
                <a:path w="600709" h="598169">
                  <a:moveTo>
                    <a:pt x="300266" y="597989"/>
                  </a:moveTo>
                  <a:lnTo>
                    <a:pt x="251558" y="594076"/>
                  </a:lnTo>
                  <a:lnTo>
                    <a:pt x="205353" y="582747"/>
                  </a:lnTo>
                  <a:lnTo>
                    <a:pt x="162270" y="564618"/>
                  </a:lnTo>
                  <a:lnTo>
                    <a:pt x="122926" y="540304"/>
                  </a:lnTo>
                  <a:lnTo>
                    <a:pt x="87940" y="510421"/>
                  </a:lnTo>
                  <a:lnTo>
                    <a:pt x="57929" y="475583"/>
                  </a:lnTo>
                  <a:lnTo>
                    <a:pt x="33512" y="436406"/>
                  </a:lnTo>
                  <a:lnTo>
                    <a:pt x="15306" y="393505"/>
                  </a:lnTo>
                  <a:lnTo>
                    <a:pt x="3929" y="347496"/>
                  </a:lnTo>
                  <a:lnTo>
                    <a:pt x="0" y="298994"/>
                  </a:lnTo>
                  <a:lnTo>
                    <a:pt x="3929" y="250492"/>
                  </a:lnTo>
                  <a:lnTo>
                    <a:pt x="15306" y="204483"/>
                  </a:lnTo>
                  <a:lnTo>
                    <a:pt x="33512" y="161583"/>
                  </a:lnTo>
                  <a:lnTo>
                    <a:pt x="57929" y="122406"/>
                  </a:lnTo>
                  <a:lnTo>
                    <a:pt x="87940" y="87568"/>
                  </a:lnTo>
                  <a:lnTo>
                    <a:pt x="122926" y="57684"/>
                  </a:lnTo>
                  <a:lnTo>
                    <a:pt x="162270" y="33370"/>
                  </a:lnTo>
                  <a:lnTo>
                    <a:pt x="205353" y="15241"/>
                  </a:lnTo>
                  <a:lnTo>
                    <a:pt x="251558" y="3912"/>
                  </a:lnTo>
                  <a:lnTo>
                    <a:pt x="300266" y="0"/>
                  </a:lnTo>
                  <a:lnTo>
                    <a:pt x="348974" y="3912"/>
                  </a:lnTo>
                  <a:lnTo>
                    <a:pt x="395179" y="15241"/>
                  </a:lnTo>
                  <a:lnTo>
                    <a:pt x="438262" y="33370"/>
                  </a:lnTo>
                  <a:lnTo>
                    <a:pt x="477606" y="57684"/>
                  </a:lnTo>
                  <a:lnTo>
                    <a:pt x="512592" y="87568"/>
                  </a:lnTo>
                  <a:lnTo>
                    <a:pt x="542603" y="122406"/>
                  </a:lnTo>
                  <a:lnTo>
                    <a:pt x="567020" y="161583"/>
                  </a:lnTo>
                  <a:lnTo>
                    <a:pt x="585226" y="204483"/>
                  </a:lnTo>
                  <a:lnTo>
                    <a:pt x="596603" y="250492"/>
                  </a:lnTo>
                  <a:lnTo>
                    <a:pt x="600533" y="298994"/>
                  </a:lnTo>
                  <a:lnTo>
                    <a:pt x="596603" y="347496"/>
                  </a:lnTo>
                  <a:lnTo>
                    <a:pt x="585226" y="393505"/>
                  </a:lnTo>
                  <a:lnTo>
                    <a:pt x="567020" y="436406"/>
                  </a:lnTo>
                  <a:lnTo>
                    <a:pt x="542603" y="475583"/>
                  </a:lnTo>
                  <a:lnTo>
                    <a:pt x="512592" y="510421"/>
                  </a:lnTo>
                  <a:lnTo>
                    <a:pt x="477606" y="540304"/>
                  </a:lnTo>
                  <a:lnTo>
                    <a:pt x="438262" y="564618"/>
                  </a:lnTo>
                  <a:lnTo>
                    <a:pt x="395179" y="582747"/>
                  </a:lnTo>
                  <a:lnTo>
                    <a:pt x="348974" y="594076"/>
                  </a:lnTo>
                  <a:lnTo>
                    <a:pt x="300266" y="597989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841582" y="1811715"/>
              <a:ext cx="600710" cy="598170"/>
            </a:xfrm>
            <a:custGeom>
              <a:avLst/>
              <a:gdLst/>
              <a:ahLst/>
              <a:cxnLst/>
              <a:rect l="l" t="t" r="r" b="b"/>
              <a:pathLst>
                <a:path w="600709" h="598169">
                  <a:moveTo>
                    <a:pt x="300437" y="597989"/>
                  </a:moveTo>
                  <a:lnTo>
                    <a:pt x="251724" y="594076"/>
                  </a:lnTo>
                  <a:lnTo>
                    <a:pt x="205506" y="582747"/>
                  </a:lnTo>
                  <a:lnTo>
                    <a:pt x="162404" y="564618"/>
                  </a:lnTo>
                  <a:lnTo>
                    <a:pt x="123037" y="540304"/>
                  </a:lnTo>
                  <a:lnTo>
                    <a:pt x="88026" y="510421"/>
                  </a:lnTo>
                  <a:lnTo>
                    <a:pt x="57990" y="475583"/>
                  </a:lnTo>
                  <a:lnTo>
                    <a:pt x="33549" y="436406"/>
                  </a:lnTo>
                  <a:lnTo>
                    <a:pt x="15324" y="393505"/>
                  </a:lnTo>
                  <a:lnTo>
                    <a:pt x="3934" y="347496"/>
                  </a:lnTo>
                  <a:lnTo>
                    <a:pt x="0" y="298994"/>
                  </a:lnTo>
                  <a:lnTo>
                    <a:pt x="3934" y="250492"/>
                  </a:lnTo>
                  <a:lnTo>
                    <a:pt x="15324" y="204483"/>
                  </a:lnTo>
                  <a:lnTo>
                    <a:pt x="33549" y="161583"/>
                  </a:lnTo>
                  <a:lnTo>
                    <a:pt x="57990" y="122406"/>
                  </a:lnTo>
                  <a:lnTo>
                    <a:pt x="88026" y="87568"/>
                  </a:lnTo>
                  <a:lnTo>
                    <a:pt x="123037" y="57684"/>
                  </a:lnTo>
                  <a:lnTo>
                    <a:pt x="162404" y="33370"/>
                  </a:lnTo>
                  <a:lnTo>
                    <a:pt x="205506" y="15241"/>
                  </a:lnTo>
                  <a:lnTo>
                    <a:pt x="251724" y="3912"/>
                  </a:lnTo>
                  <a:lnTo>
                    <a:pt x="300437" y="0"/>
                  </a:lnTo>
                  <a:lnTo>
                    <a:pt x="349145" y="3912"/>
                  </a:lnTo>
                  <a:lnTo>
                    <a:pt x="395350" y="15241"/>
                  </a:lnTo>
                  <a:lnTo>
                    <a:pt x="438433" y="33370"/>
                  </a:lnTo>
                  <a:lnTo>
                    <a:pt x="477777" y="57684"/>
                  </a:lnTo>
                  <a:lnTo>
                    <a:pt x="512763" y="87568"/>
                  </a:lnTo>
                  <a:lnTo>
                    <a:pt x="542774" y="122406"/>
                  </a:lnTo>
                  <a:lnTo>
                    <a:pt x="567191" y="161583"/>
                  </a:lnTo>
                  <a:lnTo>
                    <a:pt x="585397" y="204483"/>
                  </a:lnTo>
                  <a:lnTo>
                    <a:pt x="596774" y="250492"/>
                  </a:lnTo>
                  <a:lnTo>
                    <a:pt x="600704" y="298994"/>
                  </a:lnTo>
                  <a:lnTo>
                    <a:pt x="596774" y="347496"/>
                  </a:lnTo>
                  <a:lnTo>
                    <a:pt x="585397" y="393505"/>
                  </a:lnTo>
                  <a:lnTo>
                    <a:pt x="567191" y="436406"/>
                  </a:lnTo>
                  <a:lnTo>
                    <a:pt x="542774" y="475583"/>
                  </a:lnTo>
                  <a:lnTo>
                    <a:pt x="512763" y="510421"/>
                  </a:lnTo>
                  <a:lnTo>
                    <a:pt x="477777" y="540304"/>
                  </a:lnTo>
                  <a:lnTo>
                    <a:pt x="438433" y="564618"/>
                  </a:lnTo>
                  <a:lnTo>
                    <a:pt x="395350" y="582747"/>
                  </a:lnTo>
                  <a:lnTo>
                    <a:pt x="349145" y="594076"/>
                  </a:lnTo>
                  <a:lnTo>
                    <a:pt x="300437" y="597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841588" y="1861889"/>
              <a:ext cx="267970" cy="497840"/>
            </a:xfrm>
            <a:custGeom>
              <a:avLst/>
              <a:gdLst/>
              <a:ahLst/>
              <a:cxnLst/>
              <a:rect l="l" t="t" r="r" b="b"/>
              <a:pathLst>
                <a:path w="267970" h="497839">
                  <a:moveTo>
                    <a:pt x="133736" y="497644"/>
                  </a:moveTo>
                  <a:lnTo>
                    <a:pt x="95837" y="467815"/>
                  </a:lnTo>
                  <a:lnTo>
                    <a:pt x="63234" y="432378"/>
                  </a:lnTo>
                  <a:lnTo>
                    <a:pt x="36636" y="392047"/>
                  </a:lnTo>
                  <a:lnTo>
                    <a:pt x="16757" y="347535"/>
                  </a:lnTo>
                  <a:lnTo>
                    <a:pt x="4307" y="299556"/>
                  </a:lnTo>
                  <a:lnTo>
                    <a:pt x="0" y="248822"/>
                  </a:lnTo>
                  <a:lnTo>
                    <a:pt x="4307" y="198088"/>
                  </a:lnTo>
                  <a:lnTo>
                    <a:pt x="16757" y="150108"/>
                  </a:lnTo>
                  <a:lnTo>
                    <a:pt x="36636" y="105596"/>
                  </a:lnTo>
                  <a:lnTo>
                    <a:pt x="63234" y="65265"/>
                  </a:lnTo>
                  <a:lnTo>
                    <a:pt x="95837" y="29828"/>
                  </a:lnTo>
                  <a:lnTo>
                    <a:pt x="133736" y="0"/>
                  </a:lnTo>
                  <a:lnTo>
                    <a:pt x="171635" y="29828"/>
                  </a:lnTo>
                  <a:lnTo>
                    <a:pt x="204239" y="65265"/>
                  </a:lnTo>
                  <a:lnTo>
                    <a:pt x="230836" y="105596"/>
                  </a:lnTo>
                  <a:lnTo>
                    <a:pt x="250715" y="150108"/>
                  </a:lnTo>
                  <a:lnTo>
                    <a:pt x="263165" y="198088"/>
                  </a:lnTo>
                  <a:lnTo>
                    <a:pt x="267473" y="248822"/>
                  </a:lnTo>
                  <a:lnTo>
                    <a:pt x="263165" y="299556"/>
                  </a:lnTo>
                  <a:lnTo>
                    <a:pt x="250715" y="347535"/>
                  </a:lnTo>
                  <a:lnTo>
                    <a:pt x="230836" y="392047"/>
                  </a:lnTo>
                  <a:lnTo>
                    <a:pt x="204239" y="432378"/>
                  </a:lnTo>
                  <a:lnTo>
                    <a:pt x="171635" y="467815"/>
                  </a:lnTo>
                  <a:lnTo>
                    <a:pt x="133736" y="497644"/>
                  </a:lnTo>
                  <a:close/>
                </a:path>
              </a:pathLst>
            </a:custGeom>
            <a:solidFill>
              <a:srgbClr val="FBBE00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74820" y="1861889"/>
              <a:ext cx="267970" cy="497840"/>
            </a:xfrm>
            <a:custGeom>
              <a:avLst/>
              <a:gdLst/>
              <a:ahLst/>
              <a:cxnLst/>
              <a:rect l="l" t="t" r="r" b="b"/>
              <a:pathLst>
                <a:path w="267970" h="497839">
                  <a:moveTo>
                    <a:pt x="133736" y="497644"/>
                  </a:moveTo>
                  <a:lnTo>
                    <a:pt x="95837" y="467815"/>
                  </a:lnTo>
                  <a:lnTo>
                    <a:pt x="63234" y="432378"/>
                  </a:lnTo>
                  <a:lnTo>
                    <a:pt x="36636" y="392047"/>
                  </a:lnTo>
                  <a:lnTo>
                    <a:pt x="16757" y="347535"/>
                  </a:lnTo>
                  <a:lnTo>
                    <a:pt x="4307" y="299556"/>
                  </a:lnTo>
                  <a:lnTo>
                    <a:pt x="0" y="248822"/>
                  </a:lnTo>
                  <a:lnTo>
                    <a:pt x="4307" y="198088"/>
                  </a:lnTo>
                  <a:lnTo>
                    <a:pt x="16757" y="150108"/>
                  </a:lnTo>
                  <a:lnTo>
                    <a:pt x="36636" y="105596"/>
                  </a:lnTo>
                  <a:lnTo>
                    <a:pt x="63234" y="65265"/>
                  </a:lnTo>
                  <a:lnTo>
                    <a:pt x="95837" y="29828"/>
                  </a:lnTo>
                  <a:lnTo>
                    <a:pt x="133736" y="0"/>
                  </a:lnTo>
                  <a:lnTo>
                    <a:pt x="171635" y="29828"/>
                  </a:lnTo>
                  <a:lnTo>
                    <a:pt x="204239" y="65265"/>
                  </a:lnTo>
                  <a:lnTo>
                    <a:pt x="230836" y="105596"/>
                  </a:lnTo>
                  <a:lnTo>
                    <a:pt x="250715" y="150108"/>
                  </a:lnTo>
                  <a:lnTo>
                    <a:pt x="263165" y="198088"/>
                  </a:lnTo>
                  <a:lnTo>
                    <a:pt x="267473" y="248822"/>
                  </a:lnTo>
                  <a:lnTo>
                    <a:pt x="263165" y="299556"/>
                  </a:lnTo>
                  <a:lnTo>
                    <a:pt x="250715" y="347535"/>
                  </a:lnTo>
                  <a:lnTo>
                    <a:pt x="230836" y="392047"/>
                  </a:lnTo>
                  <a:lnTo>
                    <a:pt x="204239" y="432378"/>
                  </a:lnTo>
                  <a:lnTo>
                    <a:pt x="171635" y="467815"/>
                  </a:lnTo>
                  <a:lnTo>
                    <a:pt x="133736" y="497644"/>
                  </a:lnTo>
                  <a:close/>
                </a:path>
              </a:pathLst>
            </a:custGeom>
            <a:solidFill>
              <a:srgbClr val="53535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5553221" y="11"/>
            <a:ext cx="1616075" cy="1446530"/>
          </a:xfrm>
          <a:custGeom>
            <a:avLst/>
            <a:gdLst/>
            <a:ahLst/>
            <a:cxnLst/>
            <a:rect l="l" t="t" r="r" b="b"/>
            <a:pathLst>
              <a:path w="1616075" h="1446530">
                <a:moveTo>
                  <a:pt x="125349" y="0"/>
                </a:moveTo>
                <a:lnTo>
                  <a:pt x="98259" y="0"/>
                </a:lnTo>
                <a:lnTo>
                  <a:pt x="85940" y="39395"/>
                </a:lnTo>
                <a:lnTo>
                  <a:pt x="125349" y="0"/>
                </a:lnTo>
                <a:close/>
              </a:path>
              <a:path w="1616075" h="1446530">
                <a:moveTo>
                  <a:pt x="622033" y="0"/>
                </a:moveTo>
                <a:lnTo>
                  <a:pt x="249555" y="0"/>
                </a:lnTo>
                <a:lnTo>
                  <a:pt x="43891" y="205663"/>
                </a:lnTo>
                <a:lnTo>
                  <a:pt x="33769" y="257136"/>
                </a:lnTo>
                <a:lnTo>
                  <a:pt x="25019" y="308902"/>
                </a:lnTo>
                <a:lnTo>
                  <a:pt x="17551" y="360807"/>
                </a:lnTo>
                <a:lnTo>
                  <a:pt x="11404" y="412851"/>
                </a:lnTo>
                <a:lnTo>
                  <a:pt x="6565" y="465023"/>
                </a:lnTo>
                <a:lnTo>
                  <a:pt x="3048" y="517296"/>
                </a:lnTo>
                <a:lnTo>
                  <a:pt x="863" y="569645"/>
                </a:lnTo>
                <a:lnTo>
                  <a:pt x="0" y="622033"/>
                </a:lnTo>
                <a:lnTo>
                  <a:pt x="622033" y="0"/>
                </a:lnTo>
                <a:close/>
              </a:path>
              <a:path w="1616075" h="1446530">
                <a:moveTo>
                  <a:pt x="1118806" y="0"/>
                </a:moveTo>
                <a:lnTo>
                  <a:pt x="746239" y="0"/>
                </a:lnTo>
                <a:lnTo>
                  <a:pt x="3276" y="742962"/>
                </a:lnTo>
                <a:lnTo>
                  <a:pt x="5956" y="784225"/>
                </a:lnTo>
                <a:lnTo>
                  <a:pt x="9436" y="825500"/>
                </a:lnTo>
                <a:lnTo>
                  <a:pt x="13754" y="866508"/>
                </a:lnTo>
                <a:lnTo>
                  <a:pt x="18935" y="907681"/>
                </a:lnTo>
                <a:lnTo>
                  <a:pt x="24892" y="948651"/>
                </a:lnTo>
                <a:lnTo>
                  <a:pt x="31699" y="989533"/>
                </a:lnTo>
                <a:lnTo>
                  <a:pt x="39370" y="1030312"/>
                </a:lnTo>
                <a:lnTo>
                  <a:pt x="47815" y="1070889"/>
                </a:lnTo>
                <a:lnTo>
                  <a:pt x="1118806" y="0"/>
                </a:lnTo>
                <a:close/>
              </a:path>
              <a:path w="1616075" h="1446530">
                <a:moveTo>
                  <a:pt x="1615465" y="0"/>
                </a:moveTo>
                <a:lnTo>
                  <a:pt x="1242923" y="0"/>
                </a:lnTo>
                <a:lnTo>
                  <a:pt x="72313" y="1170597"/>
                </a:lnTo>
                <a:lnTo>
                  <a:pt x="84772" y="1213700"/>
                </a:lnTo>
                <a:lnTo>
                  <a:pt x="89357" y="1229131"/>
                </a:lnTo>
                <a:lnTo>
                  <a:pt x="103898" y="1275283"/>
                </a:lnTo>
                <a:lnTo>
                  <a:pt x="128092" y="1344282"/>
                </a:lnTo>
                <a:lnTo>
                  <a:pt x="154825" y="1412570"/>
                </a:lnTo>
                <a:lnTo>
                  <a:pt x="169138" y="1446390"/>
                </a:lnTo>
                <a:lnTo>
                  <a:pt x="16154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4852285" y="0"/>
            <a:ext cx="3435985" cy="3384550"/>
            <a:chOff x="14852285" y="0"/>
            <a:chExt cx="3435985" cy="3384550"/>
          </a:xfrm>
        </p:grpSpPr>
        <p:sp>
          <p:nvSpPr>
            <p:cNvPr id="10" name="object 10"/>
            <p:cNvSpPr/>
            <p:nvPr/>
          </p:nvSpPr>
          <p:spPr>
            <a:xfrm>
              <a:off x="15761539" y="11"/>
              <a:ext cx="2526665" cy="2683510"/>
            </a:xfrm>
            <a:custGeom>
              <a:avLst/>
              <a:gdLst/>
              <a:ahLst/>
              <a:cxnLst/>
              <a:rect l="l" t="t" r="r" b="b"/>
              <a:pathLst>
                <a:path w="2526665" h="2683510">
                  <a:moveTo>
                    <a:pt x="1903844" y="0"/>
                  </a:moveTo>
                  <a:lnTo>
                    <a:pt x="1531289" y="0"/>
                  </a:lnTo>
                  <a:lnTo>
                    <a:pt x="385114" y="1146098"/>
                  </a:lnTo>
                  <a:lnTo>
                    <a:pt x="0" y="1531289"/>
                  </a:lnTo>
                  <a:lnTo>
                    <a:pt x="22872" y="1576730"/>
                  </a:lnTo>
                  <a:lnTo>
                    <a:pt x="47028" y="1621688"/>
                  </a:lnTo>
                  <a:lnTo>
                    <a:pt x="72313" y="1666100"/>
                  </a:lnTo>
                  <a:lnTo>
                    <a:pt x="98780" y="1710131"/>
                  </a:lnTo>
                  <a:lnTo>
                    <a:pt x="126517" y="1753527"/>
                  </a:lnTo>
                  <a:lnTo>
                    <a:pt x="135991" y="1767903"/>
                  </a:lnTo>
                  <a:lnTo>
                    <a:pt x="1903844" y="0"/>
                  </a:lnTo>
                  <a:close/>
                </a:path>
                <a:path w="2526665" h="2683510">
                  <a:moveTo>
                    <a:pt x="2400592" y="0"/>
                  </a:moveTo>
                  <a:lnTo>
                    <a:pt x="2028024" y="0"/>
                  </a:lnTo>
                  <a:lnTo>
                    <a:pt x="187083" y="1841017"/>
                  </a:lnTo>
                  <a:lnTo>
                    <a:pt x="210502" y="1872208"/>
                  </a:lnTo>
                  <a:lnTo>
                    <a:pt x="234518" y="1903107"/>
                  </a:lnTo>
                  <a:lnTo>
                    <a:pt x="260972" y="1935670"/>
                  </a:lnTo>
                  <a:lnTo>
                    <a:pt x="288099" y="1967839"/>
                  </a:lnTo>
                  <a:lnTo>
                    <a:pt x="321868" y="2006180"/>
                  </a:lnTo>
                  <a:lnTo>
                    <a:pt x="356628" y="2043823"/>
                  </a:lnTo>
                  <a:lnTo>
                    <a:pt x="2400592" y="0"/>
                  </a:lnTo>
                  <a:close/>
                </a:path>
                <a:path w="2526665" h="2683510">
                  <a:moveTo>
                    <a:pt x="2526461" y="2481732"/>
                  </a:moveTo>
                  <a:lnTo>
                    <a:pt x="2400858" y="2607322"/>
                  </a:lnTo>
                  <a:lnTo>
                    <a:pt x="2447010" y="2593873"/>
                  </a:lnTo>
                  <a:lnTo>
                    <a:pt x="2492895" y="2579332"/>
                  </a:lnTo>
                  <a:lnTo>
                    <a:pt x="2526461" y="2567800"/>
                  </a:lnTo>
                  <a:lnTo>
                    <a:pt x="2526461" y="2481732"/>
                  </a:lnTo>
                  <a:close/>
                </a:path>
                <a:path w="2526665" h="2683510">
                  <a:moveTo>
                    <a:pt x="2526461" y="1985200"/>
                  </a:moveTo>
                  <a:lnTo>
                    <a:pt x="2459317" y="2052345"/>
                  </a:lnTo>
                  <a:lnTo>
                    <a:pt x="2169769" y="2341778"/>
                  </a:lnTo>
                  <a:lnTo>
                    <a:pt x="1828330" y="2683218"/>
                  </a:lnTo>
                  <a:lnTo>
                    <a:pt x="1873415" y="2683091"/>
                  </a:lnTo>
                  <a:lnTo>
                    <a:pt x="1918436" y="2681973"/>
                  </a:lnTo>
                  <a:lnTo>
                    <a:pt x="1963420" y="2679865"/>
                  </a:lnTo>
                  <a:lnTo>
                    <a:pt x="2008352" y="2676817"/>
                  </a:lnTo>
                  <a:lnTo>
                    <a:pt x="2046859" y="2673527"/>
                  </a:lnTo>
                  <a:lnTo>
                    <a:pt x="2085263" y="2669502"/>
                  </a:lnTo>
                  <a:lnTo>
                    <a:pt x="2123630" y="2664688"/>
                  </a:lnTo>
                  <a:lnTo>
                    <a:pt x="2161908" y="2659164"/>
                  </a:lnTo>
                  <a:lnTo>
                    <a:pt x="2200084" y="2652903"/>
                  </a:lnTo>
                  <a:lnTo>
                    <a:pt x="2238159" y="2645930"/>
                  </a:lnTo>
                  <a:lnTo>
                    <a:pt x="2526461" y="2357628"/>
                  </a:lnTo>
                  <a:lnTo>
                    <a:pt x="2526461" y="1985200"/>
                  </a:lnTo>
                  <a:close/>
                </a:path>
                <a:path w="2526665" h="2683510">
                  <a:moveTo>
                    <a:pt x="2526461" y="1488414"/>
                  </a:moveTo>
                  <a:lnTo>
                    <a:pt x="1610347" y="2404516"/>
                  </a:lnTo>
                  <a:lnTo>
                    <a:pt x="1384084" y="2630868"/>
                  </a:lnTo>
                  <a:lnTo>
                    <a:pt x="1414195" y="2637561"/>
                  </a:lnTo>
                  <a:lnTo>
                    <a:pt x="1474673" y="2649575"/>
                  </a:lnTo>
                  <a:lnTo>
                    <a:pt x="1545564" y="2661297"/>
                  </a:lnTo>
                  <a:lnTo>
                    <a:pt x="1586242" y="2666873"/>
                  </a:lnTo>
                  <a:lnTo>
                    <a:pt x="1627022" y="2671648"/>
                  </a:lnTo>
                  <a:lnTo>
                    <a:pt x="1667865" y="2675598"/>
                  </a:lnTo>
                  <a:lnTo>
                    <a:pt x="1708746" y="2678747"/>
                  </a:lnTo>
                  <a:lnTo>
                    <a:pt x="2526461" y="1861032"/>
                  </a:lnTo>
                  <a:lnTo>
                    <a:pt x="2526461" y="1488414"/>
                  </a:lnTo>
                  <a:close/>
                </a:path>
                <a:path w="2526665" h="2683510">
                  <a:moveTo>
                    <a:pt x="2526461" y="991768"/>
                  </a:moveTo>
                  <a:lnTo>
                    <a:pt x="1011542" y="2506764"/>
                  </a:lnTo>
                  <a:lnTo>
                    <a:pt x="1061910" y="2528316"/>
                  </a:lnTo>
                  <a:lnTo>
                    <a:pt x="1112761" y="2548471"/>
                  </a:lnTo>
                  <a:lnTo>
                    <a:pt x="1164031" y="2567241"/>
                  </a:lnTo>
                  <a:lnTo>
                    <a:pt x="1215504" y="2584564"/>
                  </a:lnTo>
                  <a:lnTo>
                    <a:pt x="1215656" y="2584615"/>
                  </a:lnTo>
                  <a:lnTo>
                    <a:pt x="1250365" y="2595359"/>
                  </a:lnTo>
                  <a:lnTo>
                    <a:pt x="1285138" y="2605544"/>
                  </a:lnTo>
                  <a:lnTo>
                    <a:pt x="2526461" y="1364234"/>
                  </a:lnTo>
                  <a:lnTo>
                    <a:pt x="2526461" y="991768"/>
                  </a:lnTo>
                  <a:close/>
                </a:path>
                <a:path w="2526665" h="2683510">
                  <a:moveTo>
                    <a:pt x="2526461" y="494969"/>
                  </a:moveTo>
                  <a:lnTo>
                    <a:pt x="1058214" y="1963115"/>
                  </a:lnTo>
                  <a:lnTo>
                    <a:pt x="692416" y="2329065"/>
                  </a:lnTo>
                  <a:lnTo>
                    <a:pt x="699516" y="2333866"/>
                  </a:lnTo>
                  <a:lnTo>
                    <a:pt x="735330" y="2357463"/>
                  </a:lnTo>
                  <a:lnTo>
                    <a:pt x="768375" y="2378329"/>
                  </a:lnTo>
                  <a:lnTo>
                    <a:pt x="805954" y="2400935"/>
                  </a:lnTo>
                  <a:lnTo>
                    <a:pt x="850201" y="2426246"/>
                  </a:lnTo>
                  <a:lnTo>
                    <a:pt x="901306" y="2453716"/>
                  </a:lnTo>
                  <a:lnTo>
                    <a:pt x="927074" y="2466860"/>
                  </a:lnTo>
                  <a:lnTo>
                    <a:pt x="1133297" y="2260727"/>
                  </a:lnTo>
                  <a:lnTo>
                    <a:pt x="2526461" y="867486"/>
                  </a:lnTo>
                  <a:lnTo>
                    <a:pt x="2526461" y="494969"/>
                  </a:lnTo>
                  <a:close/>
                </a:path>
                <a:path w="2526665" h="2683510">
                  <a:moveTo>
                    <a:pt x="2526461" y="0"/>
                  </a:moveTo>
                  <a:lnTo>
                    <a:pt x="2524772" y="0"/>
                  </a:lnTo>
                  <a:lnTo>
                    <a:pt x="775728" y="1749044"/>
                  </a:lnTo>
                  <a:lnTo>
                    <a:pt x="418592" y="2106130"/>
                  </a:lnTo>
                  <a:lnTo>
                    <a:pt x="475945" y="2159279"/>
                  </a:lnTo>
                  <a:lnTo>
                    <a:pt x="511136" y="2190229"/>
                  </a:lnTo>
                  <a:lnTo>
                    <a:pt x="546849" y="2220239"/>
                  </a:lnTo>
                  <a:lnTo>
                    <a:pt x="583082" y="2249309"/>
                  </a:lnTo>
                  <a:lnTo>
                    <a:pt x="619836" y="2277414"/>
                  </a:lnTo>
                  <a:lnTo>
                    <a:pt x="2526461" y="370814"/>
                  </a:lnTo>
                  <a:lnTo>
                    <a:pt x="25264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852282" y="284936"/>
              <a:ext cx="3099435" cy="3099435"/>
            </a:xfrm>
            <a:custGeom>
              <a:avLst/>
              <a:gdLst/>
              <a:ahLst/>
              <a:cxnLst/>
              <a:rect l="l" t="t" r="r" b="b"/>
              <a:pathLst>
                <a:path w="3099434" h="3099435">
                  <a:moveTo>
                    <a:pt x="1094117" y="68135"/>
                  </a:moveTo>
                  <a:lnTo>
                    <a:pt x="1042238" y="85064"/>
                  </a:lnTo>
                  <a:lnTo>
                    <a:pt x="991184" y="103797"/>
                  </a:lnTo>
                  <a:lnTo>
                    <a:pt x="940993" y="124244"/>
                  </a:lnTo>
                  <a:lnTo>
                    <a:pt x="891692" y="146342"/>
                  </a:lnTo>
                  <a:lnTo>
                    <a:pt x="146342" y="891705"/>
                  </a:lnTo>
                  <a:lnTo>
                    <a:pt x="124269" y="940993"/>
                  </a:lnTo>
                  <a:lnTo>
                    <a:pt x="103847" y="991196"/>
                  </a:lnTo>
                  <a:lnTo>
                    <a:pt x="85115" y="1042250"/>
                  </a:lnTo>
                  <a:lnTo>
                    <a:pt x="68122" y="1094117"/>
                  </a:lnTo>
                  <a:lnTo>
                    <a:pt x="1094117" y="68135"/>
                  </a:lnTo>
                  <a:close/>
                </a:path>
                <a:path w="3099434" h="3099435">
                  <a:moveTo>
                    <a:pt x="1655267" y="3670"/>
                  </a:moveTo>
                  <a:lnTo>
                    <a:pt x="1629054" y="2095"/>
                  </a:lnTo>
                  <a:lnTo>
                    <a:pt x="1602714" y="952"/>
                  </a:lnTo>
                  <a:lnTo>
                    <a:pt x="1576247" y="241"/>
                  </a:lnTo>
                  <a:lnTo>
                    <a:pt x="1549666" y="0"/>
                  </a:lnTo>
                  <a:lnTo>
                    <a:pt x="1544688" y="0"/>
                  </a:lnTo>
                  <a:lnTo>
                    <a:pt x="1534591" y="266"/>
                  </a:lnTo>
                  <a:lnTo>
                    <a:pt x="254" y="1534604"/>
                  </a:lnTo>
                  <a:lnTo>
                    <a:pt x="0" y="1544561"/>
                  </a:lnTo>
                  <a:lnTo>
                    <a:pt x="0" y="1549666"/>
                  </a:lnTo>
                  <a:lnTo>
                    <a:pt x="241" y="1576247"/>
                  </a:lnTo>
                  <a:lnTo>
                    <a:pt x="952" y="1602714"/>
                  </a:lnTo>
                  <a:lnTo>
                    <a:pt x="2095" y="1629054"/>
                  </a:lnTo>
                  <a:lnTo>
                    <a:pt x="3670" y="1655267"/>
                  </a:lnTo>
                  <a:lnTo>
                    <a:pt x="1655267" y="3670"/>
                  </a:lnTo>
                  <a:close/>
                </a:path>
                <a:path w="3099434" h="3099435">
                  <a:moveTo>
                    <a:pt x="2067052" y="88544"/>
                  </a:moveTo>
                  <a:lnTo>
                    <a:pt x="2043785" y="80543"/>
                  </a:lnTo>
                  <a:lnTo>
                    <a:pt x="2020354" y="72847"/>
                  </a:lnTo>
                  <a:lnTo>
                    <a:pt x="1996757" y="65506"/>
                  </a:lnTo>
                  <a:lnTo>
                    <a:pt x="1972983" y="58534"/>
                  </a:lnTo>
                  <a:lnTo>
                    <a:pt x="58559" y="1972957"/>
                  </a:lnTo>
                  <a:lnTo>
                    <a:pt x="65532" y="1996706"/>
                  </a:lnTo>
                  <a:lnTo>
                    <a:pt x="72872" y="2020303"/>
                  </a:lnTo>
                  <a:lnTo>
                    <a:pt x="80556" y="2043734"/>
                  </a:lnTo>
                  <a:lnTo>
                    <a:pt x="88569" y="2067026"/>
                  </a:lnTo>
                  <a:lnTo>
                    <a:pt x="2067052" y="88544"/>
                  </a:lnTo>
                  <a:close/>
                </a:path>
                <a:path w="3099434" h="3099435">
                  <a:moveTo>
                    <a:pt x="2398915" y="253441"/>
                  </a:moveTo>
                  <a:lnTo>
                    <a:pt x="2380043" y="241185"/>
                  </a:lnTo>
                  <a:lnTo>
                    <a:pt x="2360968" y="229184"/>
                  </a:lnTo>
                  <a:lnTo>
                    <a:pt x="2341664" y="217462"/>
                  </a:lnTo>
                  <a:lnTo>
                    <a:pt x="2322144" y="206006"/>
                  </a:lnTo>
                  <a:lnTo>
                    <a:pt x="205955" y="2322195"/>
                  </a:lnTo>
                  <a:lnTo>
                    <a:pt x="217398" y="2341689"/>
                  </a:lnTo>
                  <a:lnTo>
                    <a:pt x="229133" y="2360980"/>
                  </a:lnTo>
                  <a:lnTo>
                    <a:pt x="241122" y="2380094"/>
                  </a:lnTo>
                  <a:lnTo>
                    <a:pt x="253377" y="2399017"/>
                  </a:lnTo>
                  <a:lnTo>
                    <a:pt x="2398915" y="253441"/>
                  </a:lnTo>
                  <a:close/>
                </a:path>
                <a:path w="3099434" h="3099435">
                  <a:moveTo>
                    <a:pt x="2669984" y="479018"/>
                  </a:moveTo>
                  <a:lnTo>
                    <a:pt x="2654719" y="463308"/>
                  </a:lnTo>
                  <a:lnTo>
                    <a:pt x="2639187" y="447789"/>
                  </a:lnTo>
                  <a:lnTo>
                    <a:pt x="2623426" y="432498"/>
                  </a:lnTo>
                  <a:lnTo>
                    <a:pt x="2607487" y="417449"/>
                  </a:lnTo>
                  <a:lnTo>
                    <a:pt x="417410" y="2607526"/>
                  </a:lnTo>
                  <a:lnTo>
                    <a:pt x="432473" y="2623477"/>
                  </a:lnTo>
                  <a:lnTo>
                    <a:pt x="447763" y="2639225"/>
                  </a:lnTo>
                  <a:lnTo>
                    <a:pt x="463270" y="2654744"/>
                  </a:lnTo>
                  <a:lnTo>
                    <a:pt x="478993" y="2670048"/>
                  </a:lnTo>
                  <a:lnTo>
                    <a:pt x="2669984" y="479018"/>
                  </a:lnTo>
                  <a:close/>
                </a:path>
                <a:path w="3099434" h="3099435">
                  <a:moveTo>
                    <a:pt x="2884195" y="761568"/>
                  </a:moveTo>
                  <a:lnTo>
                    <a:pt x="2872575" y="742276"/>
                  </a:lnTo>
                  <a:lnTo>
                    <a:pt x="2860700" y="723163"/>
                  </a:lnTo>
                  <a:lnTo>
                    <a:pt x="2848546" y="704202"/>
                  </a:lnTo>
                  <a:lnTo>
                    <a:pt x="2836113" y="685444"/>
                  </a:lnTo>
                  <a:lnTo>
                    <a:pt x="685482" y="2836087"/>
                  </a:lnTo>
                  <a:lnTo>
                    <a:pt x="704240" y="2848508"/>
                  </a:lnTo>
                  <a:lnTo>
                    <a:pt x="723188" y="2860649"/>
                  </a:lnTo>
                  <a:lnTo>
                    <a:pt x="742315" y="2872511"/>
                  </a:lnTo>
                  <a:lnTo>
                    <a:pt x="761593" y="2884119"/>
                  </a:lnTo>
                  <a:lnTo>
                    <a:pt x="2884195" y="761568"/>
                  </a:lnTo>
                  <a:close/>
                </a:path>
                <a:path w="3099434" h="3099435">
                  <a:moveTo>
                    <a:pt x="3035135" y="1107363"/>
                  </a:moveTo>
                  <a:lnTo>
                    <a:pt x="3027959" y="1083779"/>
                  </a:lnTo>
                  <a:lnTo>
                    <a:pt x="3020403" y="1060386"/>
                  </a:lnTo>
                  <a:lnTo>
                    <a:pt x="3012490" y="1037158"/>
                  </a:lnTo>
                  <a:lnTo>
                    <a:pt x="3004210" y="1014082"/>
                  </a:lnTo>
                  <a:lnTo>
                    <a:pt x="1014069" y="3004235"/>
                  </a:lnTo>
                  <a:lnTo>
                    <a:pt x="1037158" y="3012529"/>
                  </a:lnTo>
                  <a:lnTo>
                    <a:pt x="1060411" y="3020441"/>
                  </a:lnTo>
                  <a:lnTo>
                    <a:pt x="1083818" y="3027984"/>
                  </a:lnTo>
                  <a:lnTo>
                    <a:pt x="1107351" y="3035173"/>
                  </a:lnTo>
                  <a:lnTo>
                    <a:pt x="3035135" y="1107363"/>
                  </a:lnTo>
                  <a:close/>
                </a:path>
                <a:path w="3099434" h="3099435">
                  <a:moveTo>
                    <a:pt x="3041548" y="1970189"/>
                  </a:moveTo>
                  <a:lnTo>
                    <a:pt x="1970227" y="3041535"/>
                  </a:lnTo>
                  <a:lnTo>
                    <a:pt x="2019401" y="3026803"/>
                  </a:lnTo>
                  <a:lnTo>
                    <a:pt x="2067890" y="3010484"/>
                  </a:lnTo>
                  <a:lnTo>
                    <a:pt x="2115655" y="2992628"/>
                  </a:lnTo>
                  <a:lnTo>
                    <a:pt x="2162695" y="2973260"/>
                  </a:lnTo>
                  <a:lnTo>
                    <a:pt x="2973286" y="2162657"/>
                  </a:lnTo>
                  <a:lnTo>
                    <a:pt x="2992615" y="2115642"/>
                  </a:lnTo>
                  <a:lnTo>
                    <a:pt x="3010471" y="2067877"/>
                  </a:lnTo>
                  <a:lnTo>
                    <a:pt x="3026791" y="2019376"/>
                  </a:lnTo>
                  <a:lnTo>
                    <a:pt x="3041548" y="1970189"/>
                  </a:lnTo>
                  <a:close/>
                </a:path>
                <a:path w="3099434" h="3099435">
                  <a:moveTo>
                    <a:pt x="3099193" y="1539976"/>
                  </a:moveTo>
                  <a:lnTo>
                    <a:pt x="3098723" y="1510055"/>
                  </a:lnTo>
                  <a:lnTo>
                    <a:pt x="3097707" y="1480248"/>
                  </a:lnTo>
                  <a:lnTo>
                    <a:pt x="3096120" y="1450555"/>
                  </a:lnTo>
                  <a:lnTo>
                    <a:pt x="3093961" y="1421003"/>
                  </a:lnTo>
                  <a:lnTo>
                    <a:pt x="1421003" y="3093961"/>
                  </a:lnTo>
                  <a:lnTo>
                    <a:pt x="1450555" y="3096107"/>
                  </a:lnTo>
                  <a:lnTo>
                    <a:pt x="1480235" y="3097707"/>
                  </a:lnTo>
                  <a:lnTo>
                    <a:pt x="1510055" y="3098736"/>
                  </a:lnTo>
                  <a:lnTo>
                    <a:pt x="1539963" y="3099193"/>
                  </a:lnTo>
                  <a:lnTo>
                    <a:pt x="3099193" y="1539976"/>
                  </a:lnTo>
                  <a:close/>
                </a:path>
              </a:pathLst>
            </a:custGeom>
            <a:solidFill>
              <a:srgbClr val="FBBE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1431010" y="11"/>
            <a:ext cx="1616075" cy="1446530"/>
          </a:xfrm>
          <a:custGeom>
            <a:avLst/>
            <a:gdLst/>
            <a:ahLst/>
            <a:cxnLst/>
            <a:rect l="l" t="t" r="r" b="b"/>
            <a:pathLst>
              <a:path w="1616075" h="1446530">
                <a:moveTo>
                  <a:pt x="1529524" y="39395"/>
                </a:moveTo>
                <a:lnTo>
                  <a:pt x="1517205" y="0"/>
                </a:lnTo>
                <a:lnTo>
                  <a:pt x="1490116" y="0"/>
                </a:lnTo>
                <a:lnTo>
                  <a:pt x="1529524" y="39395"/>
                </a:lnTo>
                <a:close/>
              </a:path>
              <a:path w="1616075" h="1446530">
                <a:moveTo>
                  <a:pt x="1543151" y="1170597"/>
                </a:moveTo>
                <a:lnTo>
                  <a:pt x="372541" y="0"/>
                </a:lnTo>
                <a:lnTo>
                  <a:pt x="0" y="0"/>
                </a:lnTo>
                <a:lnTo>
                  <a:pt x="1446326" y="1446390"/>
                </a:lnTo>
                <a:lnTo>
                  <a:pt x="1460652" y="1412570"/>
                </a:lnTo>
                <a:lnTo>
                  <a:pt x="1487385" y="1344282"/>
                </a:lnTo>
                <a:lnTo>
                  <a:pt x="1502803" y="1301216"/>
                </a:lnTo>
                <a:lnTo>
                  <a:pt x="1516532" y="1259928"/>
                </a:lnTo>
                <a:lnTo>
                  <a:pt x="1530705" y="1213700"/>
                </a:lnTo>
                <a:lnTo>
                  <a:pt x="1533321" y="1205052"/>
                </a:lnTo>
                <a:lnTo>
                  <a:pt x="1534642" y="1200607"/>
                </a:lnTo>
                <a:lnTo>
                  <a:pt x="1536801" y="1193114"/>
                </a:lnTo>
                <a:lnTo>
                  <a:pt x="1541068" y="1178090"/>
                </a:lnTo>
                <a:lnTo>
                  <a:pt x="1543151" y="1170597"/>
                </a:lnTo>
                <a:close/>
              </a:path>
              <a:path w="1616075" h="1446530">
                <a:moveTo>
                  <a:pt x="1612201" y="742962"/>
                </a:moveTo>
                <a:lnTo>
                  <a:pt x="869226" y="0"/>
                </a:lnTo>
                <a:lnTo>
                  <a:pt x="496658" y="0"/>
                </a:lnTo>
                <a:lnTo>
                  <a:pt x="1567649" y="1070889"/>
                </a:lnTo>
                <a:lnTo>
                  <a:pt x="1571980" y="1050632"/>
                </a:lnTo>
                <a:lnTo>
                  <a:pt x="1580032" y="1009942"/>
                </a:lnTo>
                <a:lnTo>
                  <a:pt x="1587220" y="969098"/>
                </a:lnTo>
                <a:lnTo>
                  <a:pt x="1593646" y="928192"/>
                </a:lnTo>
                <a:lnTo>
                  <a:pt x="1599234" y="887120"/>
                </a:lnTo>
                <a:lnTo>
                  <a:pt x="1603971" y="846010"/>
                </a:lnTo>
                <a:lnTo>
                  <a:pt x="1607883" y="804862"/>
                </a:lnTo>
                <a:lnTo>
                  <a:pt x="1610944" y="763600"/>
                </a:lnTo>
                <a:lnTo>
                  <a:pt x="1612201" y="742962"/>
                </a:lnTo>
                <a:close/>
              </a:path>
              <a:path w="1616075" h="1446530">
                <a:moveTo>
                  <a:pt x="1615478" y="622033"/>
                </a:moveTo>
                <a:lnTo>
                  <a:pt x="1614614" y="569645"/>
                </a:lnTo>
                <a:lnTo>
                  <a:pt x="1612417" y="517296"/>
                </a:lnTo>
                <a:lnTo>
                  <a:pt x="1608912" y="465023"/>
                </a:lnTo>
                <a:lnTo>
                  <a:pt x="1604073" y="412851"/>
                </a:lnTo>
                <a:lnTo>
                  <a:pt x="1597914" y="360807"/>
                </a:lnTo>
                <a:lnTo>
                  <a:pt x="1590446" y="308902"/>
                </a:lnTo>
                <a:lnTo>
                  <a:pt x="1581708" y="257136"/>
                </a:lnTo>
                <a:lnTo>
                  <a:pt x="1571586" y="205663"/>
                </a:lnTo>
                <a:lnTo>
                  <a:pt x="1365923" y="0"/>
                </a:lnTo>
                <a:lnTo>
                  <a:pt x="993432" y="0"/>
                </a:lnTo>
                <a:lnTo>
                  <a:pt x="1615478" y="62203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0" y="0"/>
            <a:ext cx="3743960" cy="3384550"/>
            <a:chOff x="0" y="0"/>
            <a:chExt cx="3743960" cy="3384550"/>
          </a:xfrm>
        </p:grpSpPr>
        <p:sp>
          <p:nvSpPr>
            <p:cNvPr id="14" name="object 14"/>
            <p:cNvSpPr/>
            <p:nvPr/>
          </p:nvSpPr>
          <p:spPr>
            <a:xfrm>
              <a:off x="0" y="11"/>
              <a:ext cx="2838450" cy="2683510"/>
            </a:xfrm>
            <a:custGeom>
              <a:avLst/>
              <a:gdLst/>
              <a:ahLst/>
              <a:cxnLst/>
              <a:rect l="l" t="t" r="r" b="b"/>
              <a:pathLst>
                <a:path w="2838450" h="2683510">
                  <a:moveTo>
                    <a:pt x="437311" y="2607322"/>
                  </a:moveTo>
                  <a:lnTo>
                    <a:pt x="0" y="2170049"/>
                  </a:lnTo>
                  <a:lnTo>
                    <a:pt x="0" y="2428570"/>
                  </a:lnTo>
                  <a:lnTo>
                    <a:pt x="76695" y="2468880"/>
                  </a:lnTo>
                  <a:lnTo>
                    <a:pt x="120561" y="2490051"/>
                  </a:lnTo>
                  <a:lnTo>
                    <a:pt x="164807" y="2510104"/>
                  </a:lnTo>
                  <a:lnTo>
                    <a:pt x="209423" y="2529065"/>
                  </a:lnTo>
                  <a:lnTo>
                    <a:pt x="254381" y="2546921"/>
                  </a:lnTo>
                  <a:lnTo>
                    <a:pt x="299669" y="2563672"/>
                  </a:lnTo>
                  <a:lnTo>
                    <a:pt x="345274" y="2579332"/>
                  </a:lnTo>
                  <a:lnTo>
                    <a:pt x="391160" y="2593873"/>
                  </a:lnTo>
                  <a:lnTo>
                    <a:pt x="437311" y="2607322"/>
                  </a:lnTo>
                  <a:close/>
                </a:path>
                <a:path w="2838450" h="2683510">
                  <a:moveTo>
                    <a:pt x="1009827" y="2683218"/>
                  </a:moveTo>
                  <a:lnTo>
                    <a:pt x="0" y="1673479"/>
                  </a:lnTo>
                  <a:lnTo>
                    <a:pt x="0" y="2045906"/>
                  </a:lnTo>
                  <a:lnTo>
                    <a:pt x="600011" y="2645930"/>
                  </a:lnTo>
                  <a:lnTo>
                    <a:pt x="638086" y="2652903"/>
                  </a:lnTo>
                  <a:lnTo>
                    <a:pt x="676262" y="2659164"/>
                  </a:lnTo>
                  <a:lnTo>
                    <a:pt x="714527" y="2664688"/>
                  </a:lnTo>
                  <a:lnTo>
                    <a:pt x="752906" y="2669502"/>
                  </a:lnTo>
                  <a:lnTo>
                    <a:pt x="791311" y="2673527"/>
                  </a:lnTo>
                  <a:lnTo>
                    <a:pt x="829818" y="2676817"/>
                  </a:lnTo>
                  <a:lnTo>
                    <a:pt x="874737" y="2679865"/>
                  </a:lnTo>
                  <a:lnTo>
                    <a:pt x="919721" y="2681973"/>
                  </a:lnTo>
                  <a:lnTo>
                    <a:pt x="964755" y="2683091"/>
                  </a:lnTo>
                  <a:lnTo>
                    <a:pt x="1009827" y="2683218"/>
                  </a:lnTo>
                  <a:close/>
                </a:path>
                <a:path w="2838450" h="2683510">
                  <a:moveTo>
                    <a:pt x="1454086" y="2630868"/>
                  </a:moveTo>
                  <a:lnTo>
                    <a:pt x="0" y="1176693"/>
                  </a:lnTo>
                  <a:lnTo>
                    <a:pt x="0" y="1549323"/>
                  </a:lnTo>
                  <a:lnTo>
                    <a:pt x="1129423" y="2678747"/>
                  </a:lnTo>
                  <a:lnTo>
                    <a:pt x="1170292" y="2675598"/>
                  </a:lnTo>
                  <a:lnTo>
                    <a:pt x="1211148" y="2671648"/>
                  </a:lnTo>
                  <a:lnTo>
                    <a:pt x="1251927" y="2666873"/>
                  </a:lnTo>
                  <a:lnTo>
                    <a:pt x="1292593" y="2661297"/>
                  </a:lnTo>
                  <a:lnTo>
                    <a:pt x="1333157" y="2654897"/>
                  </a:lnTo>
                  <a:lnTo>
                    <a:pt x="1393761" y="2643797"/>
                  </a:lnTo>
                  <a:lnTo>
                    <a:pt x="1454086" y="2630868"/>
                  </a:lnTo>
                  <a:close/>
                </a:path>
                <a:path w="2838450" h="2683510">
                  <a:moveTo>
                    <a:pt x="1826628" y="2506764"/>
                  </a:moveTo>
                  <a:lnTo>
                    <a:pt x="0" y="680034"/>
                  </a:lnTo>
                  <a:lnTo>
                    <a:pt x="0" y="1052512"/>
                  </a:lnTo>
                  <a:lnTo>
                    <a:pt x="1553019" y="2605544"/>
                  </a:lnTo>
                  <a:lnTo>
                    <a:pt x="1587792" y="2595359"/>
                  </a:lnTo>
                  <a:lnTo>
                    <a:pt x="1622463" y="2584564"/>
                  </a:lnTo>
                  <a:lnTo>
                    <a:pt x="1622653" y="2584564"/>
                  </a:lnTo>
                  <a:lnTo>
                    <a:pt x="1674126" y="2567241"/>
                  </a:lnTo>
                  <a:lnTo>
                    <a:pt x="1725396" y="2548471"/>
                  </a:lnTo>
                  <a:lnTo>
                    <a:pt x="1776247" y="2528316"/>
                  </a:lnTo>
                  <a:lnTo>
                    <a:pt x="1826628" y="2506764"/>
                  </a:lnTo>
                  <a:close/>
                </a:path>
                <a:path w="2838450" h="2683510">
                  <a:moveTo>
                    <a:pt x="2145741" y="2329065"/>
                  </a:moveTo>
                  <a:lnTo>
                    <a:pt x="0" y="183273"/>
                  </a:lnTo>
                  <a:lnTo>
                    <a:pt x="0" y="555752"/>
                  </a:lnTo>
                  <a:lnTo>
                    <a:pt x="1911096" y="2466860"/>
                  </a:lnTo>
                  <a:lnTo>
                    <a:pt x="1936864" y="2453716"/>
                  </a:lnTo>
                  <a:lnTo>
                    <a:pt x="1987956" y="2426246"/>
                  </a:lnTo>
                  <a:lnTo>
                    <a:pt x="2032203" y="2400935"/>
                  </a:lnTo>
                  <a:lnTo>
                    <a:pt x="2069795" y="2378329"/>
                  </a:lnTo>
                  <a:lnTo>
                    <a:pt x="2110003" y="2352802"/>
                  </a:lnTo>
                  <a:lnTo>
                    <a:pt x="2145741" y="2329065"/>
                  </a:lnTo>
                  <a:close/>
                </a:path>
                <a:path w="2838450" h="2683510">
                  <a:moveTo>
                    <a:pt x="2419566" y="2106130"/>
                  </a:moveTo>
                  <a:lnTo>
                    <a:pt x="2062416" y="1749044"/>
                  </a:lnTo>
                  <a:lnTo>
                    <a:pt x="313385" y="0"/>
                  </a:lnTo>
                  <a:lnTo>
                    <a:pt x="0" y="0"/>
                  </a:lnTo>
                  <a:lnTo>
                    <a:pt x="0" y="59093"/>
                  </a:lnTo>
                  <a:lnTo>
                    <a:pt x="2218321" y="2277414"/>
                  </a:lnTo>
                  <a:lnTo>
                    <a:pt x="2255088" y="2249309"/>
                  </a:lnTo>
                  <a:lnTo>
                    <a:pt x="2291321" y="2220239"/>
                  </a:lnTo>
                  <a:lnTo>
                    <a:pt x="2327021" y="2190229"/>
                  </a:lnTo>
                  <a:lnTo>
                    <a:pt x="2362225" y="2159279"/>
                  </a:lnTo>
                  <a:lnTo>
                    <a:pt x="2396909" y="2127415"/>
                  </a:lnTo>
                  <a:lnTo>
                    <a:pt x="2413927" y="2111514"/>
                  </a:lnTo>
                  <a:lnTo>
                    <a:pt x="2419566" y="2106130"/>
                  </a:lnTo>
                  <a:close/>
                </a:path>
                <a:path w="2838450" h="2683510">
                  <a:moveTo>
                    <a:pt x="2651074" y="1841017"/>
                  </a:moveTo>
                  <a:lnTo>
                    <a:pt x="810145" y="0"/>
                  </a:lnTo>
                  <a:lnTo>
                    <a:pt x="437578" y="0"/>
                  </a:lnTo>
                  <a:lnTo>
                    <a:pt x="2481542" y="2043823"/>
                  </a:lnTo>
                  <a:lnTo>
                    <a:pt x="2499068" y="2025116"/>
                  </a:lnTo>
                  <a:lnTo>
                    <a:pt x="2533281" y="1987054"/>
                  </a:lnTo>
                  <a:lnTo>
                    <a:pt x="2563723" y="1951786"/>
                  </a:lnTo>
                  <a:lnTo>
                    <a:pt x="2590508" y="1919452"/>
                  </a:lnTo>
                  <a:lnTo>
                    <a:pt x="2615704" y="1887677"/>
                  </a:lnTo>
                  <a:lnTo>
                    <a:pt x="2639466" y="1856663"/>
                  </a:lnTo>
                  <a:lnTo>
                    <a:pt x="2651074" y="1841017"/>
                  </a:lnTo>
                  <a:close/>
                </a:path>
                <a:path w="2838450" h="2683510">
                  <a:moveTo>
                    <a:pt x="2838170" y="1531289"/>
                  </a:moveTo>
                  <a:lnTo>
                    <a:pt x="2452979" y="1146098"/>
                  </a:lnTo>
                  <a:lnTo>
                    <a:pt x="1306880" y="0"/>
                  </a:lnTo>
                  <a:lnTo>
                    <a:pt x="934313" y="0"/>
                  </a:lnTo>
                  <a:lnTo>
                    <a:pt x="2702166" y="1767903"/>
                  </a:lnTo>
                  <a:lnTo>
                    <a:pt x="2730271" y="1724647"/>
                  </a:lnTo>
                  <a:lnTo>
                    <a:pt x="2752775" y="1688160"/>
                  </a:lnTo>
                  <a:lnTo>
                    <a:pt x="2778620" y="1643951"/>
                  </a:lnTo>
                  <a:lnTo>
                    <a:pt x="2803360" y="1599260"/>
                  </a:lnTo>
                  <a:lnTo>
                    <a:pt x="2826893" y="1554086"/>
                  </a:lnTo>
                  <a:lnTo>
                    <a:pt x="2838170" y="153128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8220" y="284936"/>
              <a:ext cx="3095625" cy="3099435"/>
            </a:xfrm>
            <a:custGeom>
              <a:avLst/>
              <a:gdLst/>
              <a:ahLst/>
              <a:cxnLst/>
              <a:rect l="l" t="t" r="r" b="b"/>
              <a:pathLst>
                <a:path w="3095625" h="3099435">
                  <a:moveTo>
                    <a:pt x="1128979" y="3041535"/>
                  </a:moveTo>
                  <a:lnTo>
                    <a:pt x="57645" y="1970189"/>
                  </a:lnTo>
                  <a:lnTo>
                    <a:pt x="72402" y="2019376"/>
                  </a:lnTo>
                  <a:lnTo>
                    <a:pt x="88734" y="2067877"/>
                  </a:lnTo>
                  <a:lnTo>
                    <a:pt x="106578" y="2115642"/>
                  </a:lnTo>
                  <a:lnTo>
                    <a:pt x="125907" y="2162657"/>
                  </a:lnTo>
                  <a:lnTo>
                    <a:pt x="936510" y="2973260"/>
                  </a:lnTo>
                  <a:lnTo>
                    <a:pt x="983551" y="2992628"/>
                  </a:lnTo>
                  <a:lnTo>
                    <a:pt x="1031316" y="3010484"/>
                  </a:lnTo>
                  <a:lnTo>
                    <a:pt x="1079792" y="3026803"/>
                  </a:lnTo>
                  <a:lnTo>
                    <a:pt x="1128979" y="3041535"/>
                  </a:lnTo>
                  <a:close/>
                </a:path>
                <a:path w="3095625" h="3099435">
                  <a:moveTo>
                    <a:pt x="1678190" y="3093961"/>
                  </a:moveTo>
                  <a:lnTo>
                    <a:pt x="5245" y="1421003"/>
                  </a:lnTo>
                  <a:lnTo>
                    <a:pt x="3073" y="1450555"/>
                  </a:lnTo>
                  <a:lnTo>
                    <a:pt x="1498" y="1480248"/>
                  </a:lnTo>
                  <a:lnTo>
                    <a:pt x="469" y="1510055"/>
                  </a:lnTo>
                  <a:lnTo>
                    <a:pt x="0" y="1539976"/>
                  </a:lnTo>
                  <a:lnTo>
                    <a:pt x="1559229" y="3099193"/>
                  </a:lnTo>
                  <a:lnTo>
                    <a:pt x="1589151" y="3098736"/>
                  </a:lnTo>
                  <a:lnTo>
                    <a:pt x="1618957" y="3097707"/>
                  </a:lnTo>
                  <a:lnTo>
                    <a:pt x="1648650" y="3096107"/>
                  </a:lnTo>
                  <a:lnTo>
                    <a:pt x="1678190" y="3093961"/>
                  </a:lnTo>
                  <a:close/>
                </a:path>
                <a:path w="3095625" h="3099435">
                  <a:moveTo>
                    <a:pt x="2085136" y="3004235"/>
                  </a:moveTo>
                  <a:lnTo>
                    <a:pt x="94983" y="1014082"/>
                  </a:lnTo>
                  <a:lnTo>
                    <a:pt x="86715" y="1037158"/>
                  </a:lnTo>
                  <a:lnTo>
                    <a:pt x="78790" y="1060386"/>
                  </a:lnTo>
                  <a:lnTo>
                    <a:pt x="71234" y="1083779"/>
                  </a:lnTo>
                  <a:lnTo>
                    <a:pt x="64071" y="1107363"/>
                  </a:lnTo>
                  <a:lnTo>
                    <a:pt x="1991855" y="3035173"/>
                  </a:lnTo>
                  <a:lnTo>
                    <a:pt x="2015375" y="3027984"/>
                  </a:lnTo>
                  <a:lnTo>
                    <a:pt x="2038781" y="3020441"/>
                  </a:lnTo>
                  <a:lnTo>
                    <a:pt x="2062048" y="3012529"/>
                  </a:lnTo>
                  <a:lnTo>
                    <a:pt x="2085136" y="3004235"/>
                  </a:lnTo>
                  <a:close/>
                </a:path>
                <a:path w="3095625" h="3099435">
                  <a:moveTo>
                    <a:pt x="2413724" y="2836087"/>
                  </a:moveTo>
                  <a:lnTo>
                    <a:pt x="263080" y="685444"/>
                  </a:lnTo>
                  <a:lnTo>
                    <a:pt x="250647" y="704202"/>
                  </a:lnTo>
                  <a:lnTo>
                    <a:pt x="238506" y="723163"/>
                  </a:lnTo>
                  <a:lnTo>
                    <a:pt x="226618" y="742276"/>
                  </a:lnTo>
                  <a:lnTo>
                    <a:pt x="214998" y="761568"/>
                  </a:lnTo>
                  <a:lnTo>
                    <a:pt x="2337600" y="2884170"/>
                  </a:lnTo>
                  <a:lnTo>
                    <a:pt x="2356891" y="2872511"/>
                  </a:lnTo>
                  <a:lnTo>
                    <a:pt x="2376005" y="2860649"/>
                  </a:lnTo>
                  <a:lnTo>
                    <a:pt x="2394953" y="2848508"/>
                  </a:lnTo>
                  <a:lnTo>
                    <a:pt x="2413724" y="2836087"/>
                  </a:lnTo>
                  <a:close/>
                </a:path>
                <a:path w="3095625" h="3099435">
                  <a:moveTo>
                    <a:pt x="2681782" y="2607526"/>
                  </a:moveTo>
                  <a:lnTo>
                    <a:pt x="491705" y="417449"/>
                  </a:lnTo>
                  <a:lnTo>
                    <a:pt x="475767" y="432498"/>
                  </a:lnTo>
                  <a:lnTo>
                    <a:pt x="460019" y="447789"/>
                  </a:lnTo>
                  <a:lnTo>
                    <a:pt x="444487" y="463308"/>
                  </a:lnTo>
                  <a:lnTo>
                    <a:pt x="429209" y="479018"/>
                  </a:lnTo>
                  <a:lnTo>
                    <a:pt x="2620200" y="2670022"/>
                  </a:lnTo>
                  <a:lnTo>
                    <a:pt x="2635923" y="2654744"/>
                  </a:lnTo>
                  <a:lnTo>
                    <a:pt x="2651442" y="2639225"/>
                  </a:lnTo>
                  <a:lnTo>
                    <a:pt x="2666733" y="2623477"/>
                  </a:lnTo>
                  <a:lnTo>
                    <a:pt x="2681782" y="2607526"/>
                  </a:lnTo>
                  <a:close/>
                </a:path>
                <a:path w="3095625" h="3099435">
                  <a:moveTo>
                    <a:pt x="2893250" y="2322195"/>
                  </a:moveTo>
                  <a:lnTo>
                    <a:pt x="777062" y="206006"/>
                  </a:lnTo>
                  <a:lnTo>
                    <a:pt x="757529" y="217462"/>
                  </a:lnTo>
                  <a:lnTo>
                    <a:pt x="738238" y="229184"/>
                  </a:lnTo>
                  <a:lnTo>
                    <a:pt x="719150" y="241185"/>
                  </a:lnTo>
                  <a:lnTo>
                    <a:pt x="700290" y="253441"/>
                  </a:lnTo>
                  <a:lnTo>
                    <a:pt x="2845816" y="2398966"/>
                  </a:lnTo>
                  <a:lnTo>
                    <a:pt x="2858071" y="2380094"/>
                  </a:lnTo>
                  <a:lnTo>
                    <a:pt x="2870073" y="2360980"/>
                  </a:lnTo>
                  <a:lnTo>
                    <a:pt x="2881795" y="2341689"/>
                  </a:lnTo>
                  <a:lnTo>
                    <a:pt x="2893250" y="2322195"/>
                  </a:lnTo>
                  <a:close/>
                </a:path>
                <a:path w="3095625" h="3099435">
                  <a:moveTo>
                    <a:pt x="3031071" y="1094117"/>
                  </a:moveTo>
                  <a:lnTo>
                    <a:pt x="3014078" y="1042250"/>
                  </a:lnTo>
                  <a:lnTo>
                    <a:pt x="2995358" y="991196"/>
                  </a:lnTo>
                  <a:lnTo>
                    <a:pt x="2974937" y="940993"/>
                  </a:lnTo>
                  <a:lnTo>
                    <a:pt x="2952851" y="891705"/>
                  </a:lnTo>
                  <a:lnTo>
                    <a:pt x="2207501" y="146342"/>
                  </a:lnTo>
                  <a:lnTo>
                    <a:pt x="2158212" y="124244"/>
                  </a:lnTo>
                  <a:lnTo>
                    <a:pt x="2108009" y="103797"/>
                  </a:lnTo>
                  <a:lnTo>
                    <a:pt x="2056955" y="85064"/>
                  </a:lnTo>
                  <a:lnTo>
                    <a:pt x="2005088" y="68135"/>
                  </a:lnTo>
                  <a:lnTo>
                    <a:pt x="3031071" y="1094117"/>
                  </a:lnTo>
                  <a:close/>
                </a:path>
                <a:path w="3095625" h="3099435">
                  <a:moveTo>
                    <a:pt x="3040634" y="1972957"/>
                  </a:moveTo>
                  <a:lnTo>
                    <a:pt x="1126223" y="58534"/>
                  </a:lnTo>
                  <a:lnTo>
                    <a:pt x="1102436" y="65506"/>
                  </a:lnTo>
                  <a:lnTo>
                    <a:pt x="1078839" y="72847"/>
                  </a:lnTo>
                  <a:lnTo>
                    <a:pt x="1055420" y="80543"/>
                  </a:lnTo>
                  <a:lnTo>
                    <a:pt x="1032154" y="88544"/>
                  </a:lnTo>
                  <a:lnTo>
                    <a:pt x="3010636" y="2067026"/>
                  </a:lnTo>
                  <a:lnTo>
                    <a:pt x="3018637" y="2043734"/>
                  </a:lnTo>
                  <a:lnTo>
                    <a:pt x="3026321" y="2020303"/>
                  </a:lnTo>
                  <a:lnTo>
                    <a:pt x="3033661" y="1996706"/>
                  </a:lnTo>
                  <a:lnTo>
                    <a:pt x="3040634" y="1972957"/>
                  </a:lnTo>
                  <a:close/>
                </a:path>
                <a:path w="3095625" h="3099435">
                  <a:moveTo>
                    <a:pt x="3095447" y="1531099"/>
                  </a:moveTo>
                  <a:lnTo>
                    <a:pt x="1564601" y="266"/>
                  </a:lnTo>
                  <a:lnTo>
                    <a:pt x="1554518" y="0"/>
                  </a:lnTo>
                  <a:lnTo>
                    <a:pt x="1549539" y="0"/>
                  </a:lnTo>
                  <a:lnTo>
                    <a:pt x="1522958" y="241"/>
                  </a:lnTo>
                  <a:lnTo>
                    <a:pt x="1496491" y="952"/>
                  </a:lnTo>
                  <a:lnTo>
                    <a:pt x="1470152" y="2095"/>
                  </a:lnTo>
                  <a:lnTo>
                    <a:pt x="1443939" y="3670"/>
                  </a:lnTo>
                  <a:lnTo>
                    <a:pt x="3095447" y="1655178"/>
                  </a:lnTo>
                  <a:lnTo>
                    <a:pt x="3095447" y="1531099"/>
                  </a:lnTo>
                  <a:close/>
                </a:path>
              </a:pathLst>
            </a:custGeom>
            <a:solidFill>
              <a:srgbClr val="FBBE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15562112" y="8044808"/>
            <a:ext cx="2726055" cy="2242185"/>
          </a:xfrm>
          <a:custGeom>
            <a:avLst/>
            <a:gdLst/>
            <a:ahLst/>
            <a:cxnLst/>
            <a:rect l="l" t="t" r="r" b="b"/>
            <a:pathLst>
              <a:path w="2726055" h="2242184">
                <a:moveTo>
                  <a:pt x="525593" y="469131"/>
                </a:moveTo>
                <a:lnTo>
                  <a:pt x="564730" y="433242"/>
                </a:lnTo>
                <a:lnTo>
                  <a:pt x="605165" y="398637"/>
                </a:lnTo>
                <a:lnTo>
                  <a:pt x="646753" y="365339"/>
                </a:lnTo>
                <a:lnTo>
                  <a:pt x="689346" y="333376"/>
                </a:lnTo>
                <a:lnTo>
                  <a:pt x="732797" y="302772"/>
                </a:lnTo>
                <a:lnTo>
                  <a:pt x="776960" y="273554"/>
                </a:lnTo>
                <a:lnTo>
                  <a:pt x="821688" y="245746"/>
                </a:lnTo>
                <a:lnTo>
                  <a:pt x="866834" y="219375"/>
                </a:lnTo>
                <a:lnTo>
                  <a:pt x="912251" y="194465"/>
                </a:lnTo>
                <a:lnTo>
                  <a:pt x="957793" y="171043"/>
                </a:lnTo>
                <a:lnTo>
                  <a:pt x="1003313" y="149134"/>
                </a:lnTo>
                <a:lnTo>
                  <a:pt x="1047645" y="129914"/>
                </a:lnTo>
                <a:lnTo>
                  <a:pt x="1092384" y="112024"/>
                </a:lnTo>
                <a:lnTo>
                  <a:pt x="1137499" y="95463"/>
                </a:lnTo>
                <a:lnTo>
                  <a:pt x="1182962" y="80231"/>
                </a:lnTo>
                <a:lnTo>
                  <a:pt x="1228741" y="66326"/>
                </a:lnTo>
                <a:lnTo>
                  <a:pt x="1274808" y="53746"/>
                </a:lnTo>
                <a:lnTo>
                  <a:pt x="1321132" y="42491"/>
                </a:lnTo>
                <a:lnTo>
                  <a:pt x="1367685" y="32560"/>
                </a:lnTo>
                <a:lnTo>
                  <a:pt x="1414435" y="23951"/>
                </a:lnTo>
                <a:lnTo>
                  <a:pt x="1461354" y="16663"/>
                </a:lnTo>
                <a:lnTo>
                  <a:pt x="1508411" y="10695"/>
                </a:lnTo>
                <a:lnTo>
                  <a:pt x="1555577" y="6046"/>
                </a:lnTo>
                <a:lnTo>
                  <a:pt x="1602822" y="2715"/>
                </a:lnTo>
                <a:lnTo>
                  <a:pt x="1650116" y="700"/>
                </a:lnTo>
                <a:lnTo>
                  <a:pt x="1697430" y="0"/>
                </a:lnTo>
                <a:lnTo>
                  <a:pt x="1744733" y="614"/>
                </a:lnTo>
                <a:lnTo>
                  <a:pt x="1791996" y="2540"/>
                </a:lnTo>
                <a:lnTo>
                  <a:pt x="1839190" y="5779"/>
                </a:lnTo>
                <a:lnTo>
                  <a:pt x="1886284" y="10328"/>
                </a:lnTo>
                <a:lnTo>
                  <a:pt x="1933249" y="16186"/>
                </a:lnTo>
                <a:lnTo>
                  <a:pt x="1980054" y="23352"/>
                </a:lnTo>
                <a:lnTo>
                  <a:pt x="2026671" y="31825"/>
                </a:lnTo>
                <a:lnTo>
                  <a:pt x="2073069" y="41604"/>
                </a:lnTo>
                <a:lnTo>
                  <a:pt x="2119219" y="52688"/>
                </a:lnTo>
                <a:lnTo>
                  <a:pt x="2165091" y="65075"/>
                </a:lnTo>
                <a:lnTo>
                  <a:pt x="2210654" y="78764"/>
                </a:lnTo>
                <a:lnTo>
                  <a:pt x="2255880" y="93754"/>
                </a:lnTo>
                <a:lnTo>
                  <a:pt x="2300739" y="110043"/>
                </a:lnTo>
                <a:lnTo>
                  <a:pt x="2345200" y="127632"/>
                </a:lnTo>
                <a:lnTo>
                  <a:pt x="2389235" y="146518"/>
                </a:lnTo>
                <a:lnTo>
                  <a:pt x="2432812" y="166700"/>
                </a:lnTo>
                <a:lnTo>
                  <a:pt x="2475903" y="188177"/>
                </a:lnTo>
                <a:lnTo>
                  <a:pt x="2518478" y="210948"/>
                </a:lnTo>
                <a:lnTo>
                  <a:pt x="2560507" y="235011"/>
                </a:lnTo>
                <a:lnTo>
                  <a:pt x="2601960" y="260366"/>
                </a:lnTo>
                <a:lnTo>
                  <a:pt x="2642807" y="287012"/>
                </a:lnTo>
                <a:lnTo>
                  <a:pt x="2683020" y="314946"/>
                </a:lnTo>
                <a:lnTo>
                  <a:pt x="2722567" y="344169"/>
                </a:lnTo>
                <a:lnTo>
                  <a:pt x="2725886" y="346775"/>
                </a:lnTo>
                <a:lnTo>
                  <a:pt x="2725886" y="2242190"/>
                </a:lnTo>
                <a:lnTo>
                  <a:pt x="86777" y="2242190"/>
                </a:lnTo>
                <a:lnTo>
                  <a:pt x="80268" y="2222639"/>
                </a:lnTo>
                <a:lnTo>
                  <a:pt x="66477" y="2176956"/>
                </a:lnTo>
                <a:lnTo>
                  <a:pt x="53990" y="2130962"/>
                </a:lnTo>
                <a:lnTo>
                  <a:pt x="42805" y="2084688"/>
                </a:lnTo>
                <a:lnTo>
                  <a:pt x="32920" y="2038165"/>
                </a:lnTo>
                <a:lnTo>
                  <a:pt x="24333" y="1991424"/>
                </a:lnTo>
                <a:lnTo>
                  <a:pt x="17044" y="1944496"/>
                </a:lnTo>
                <a:lnTo>
                  <a:pt x="11050" y="1897412"/>
                </a:lnTo>
                <a:lnTo>
                  <a:pt x="6351" y="1850203"/>
                </a:lnTo>
                <a:lnTo>
                  <a:pt x="2943" y="1802899"/>
                </a:lnTo>
                <a:lnTo>
                  <a:pt x="827" y="1755532"/>
                </a:lnTo>
                <a:lnTo>
                  <a:pt x="0" y="1708132"/>
                </a:lnTo>
                <a:lnTo>
                  <a:pt x="460" y="1660730"/>
                </a:lnTo>
                <a:lnTo>
                  <a:pt x="2206" y="1613357"/>
                </a:lnTo>
                <a:lnTo>
                  <a:pt x="5237" y="1566045"/>
                </a:lnTo>
                <a:lnTo>
                  <a:pt x="9551" y="1518823"/>
                </a:lnTo>
                <a:lnTo>
                  <a:pt x="15147" y="1471724"/>
                </a:lnTo>
                <a:lnTo>
                  <a:pt x="22022" y="1424777"/>
                </a:lnTo>
                <a:lnTo>
                  <a:pt x="30175" y="1378013"/>
                </a:lnTo>
                <a:lnTo>
                  <a:pt x="39605" y="1331465"/>
                </a:lnTo>
                <a:lnTo>
                  <a:pt x="50310" y="1285162"/>
                </a:lnTo>
                <a:lnTo>
                  <a:pt x="62289" y="1239135"/>
                </a:lnTo>
                <a:lnTo>
                  <a:pt x="75540" y="1193415"/>
                </a:lnTo>
                <a:lnTo>
                  <a:pt x="90061" y="1148034"/>
                </a:lnTo>
                <a:lnTo>
                  <a:pt x="105850" y="1103021"/>
                </a:lnTo>
                <a:lnTo>
                  <a:pt x="122908" y="1058409"/>
                </a:lnTo>
                <a:lnTo>
                  <a:pt x="141230" y="1014228"/>
                </a:lnTo>
                <a:lnTo>
                  <a:pt x="160817" y="970508"/>
                </a:lnTo>
                <a:lnTo>
                  <a:pt x="181666" y="927281"/>
                </a:lnTo>
                <a:lnTo>
                  <a:pt x="183064" y="923426"/>
                </a:lnTo>
                <a:lnTo>
                  <a:pt x="185723" y="920900"/>
                </a:lnTo>
                <a:lnTo>
                  <a:pt x="187121" y="917045"/>
                </a:lnTo>
                <a:lnTo>
                  <a:pt x="210900" y="873288"/>
                </a:lnTo>
                <a:lnTo>
                  <a:pt x="236080" y="829999"/>
                </a:lnTo>
                <a:lnTo>
                  <a:pt x="262661" y="787223"/>
                </a:lnTo>
                <a:lnTo>
                  <a:pt x="290642" y="745008"/>
                </a:lnTo>
                <a:lnTo>
                  <a:pt x="320021" y="703401"/>
                </a:lnTo>
                <a:lnTo>
                  <a:pt x="350798" y="662448"/>
                </a:lnTo>
                <a:lnTo>
                  <a:pt x="382970" y="622196"/>
                </a:lnTo>
                <a:lnTo>
                  <a:pt x="416537" y="582691"/>
                </a:lnTo>
                <a:lnTo>
                  <a:pt x="451497" y="543981"/>
                </a:lnTo>
                <a:lnTo>
                  <a:pt x="487849" y="506112"/>
                </a:lnTo>
                <a:lnTo>
                  <a:pt x="525593" y="469131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8047704"/>
            <a:ext cx="2729230" cy="2239645"/>
          </a:xfrm>
          <a:custGeom>
            <a:avLst/>
            <a:gdLst/>
            <a:ahLst/>
            <a:cxnLst/>
            <a:rect l="l" t="t" r="r" b="b"/>
            <a:pathLst>
              <a:path w="2729230" h="2239645">
                <a:moveTo>
                  <a:pt x="2229133" y="494500"/>
                </a:moveTo>
                <a:lnTo>
                  <a:pt x="2266010" y="532707"/>
                </a:lnTo>
                <a:lnTo>
                  <a:pt x="2301639" y="572245"/>
                </a:lnTo>
                <a:lnTo>
                  <a:pt x="2335988" y="612968"/>
                </a:lnTo>
                <a:lnTo>
                  <a:pt x="2369030" y="654729"/>
                </a:lnTo>
                <a:lnTo>
                  <a:pt x="2400734" y="697384"/>
                </a:lnTo>
                <a:lnTo>
                  <a:pt x="2431072" y="740786"/>
                </a:lnTo>
                <a:lnTo>
                  <a:pt x="2460014" y="784788"/>
                </a:lnTo>
                <a:lnTo>
                  <a:pt x="2487531" y="829245"/>
                </a:lnTo>
                <a:lnTo>
                  <a:pt x="2513593" y="874011"/>
                </a:lnTo>
                <a:lnTo>
                  <a:pt x="2538172" y="918939"/>
                </a:lnTo>
                <a:lnTo>
                  <a:pt x="2561237" y="963884"/>
                </a:lnTo>
                <a:lnTo>
                  <a:pt x="2581585" y="1007710"/>
                </a:lnTo>
                <a:lnTo>
                  <a:pt x="2600613" y="1051977"/>
                </a:lnTo>
                <a:lnTo>
                  <a:pt x="2618321" y="1096654"/>
                </a:lnTo>
                <a:lnTo>
                  <a:pt x="2634710" y="1141712"/>
                </a:lnTo>
                <a:lnTo>
                  <a:pt x="2649782" y="1187121"/>
                </a:lnTo>
                <a:lnTo>
                  <a:pt x="2663534" y="1232852"/>
                </a:lnTo>
                <a:lnTo>
                  <a:pt x="2675970" y="1278873"/>
                </a:lnTo>
                <a:lnTo>
                  <a:pt x="2687088" y="1325156"/>
                </a:lnTo>
                <a:lnTo>
                  <a:pt x="2696889" y="1371671"/>
                </a:lnTo>
                <a:lnTo>
                  <a:pt x="2705374" y="1418388"/>
                </a:lnTo>
                <a:lnTo>
                  <a:pt x="2712543" y="1465277"/>
                </a:lnTo>
                <a:lnTo>
                  <a:pt x="2718396" y="1512309"/>
                </a:lnTo>
                <a:lnTo>
                  <a:pt x="2722934" y="1559453"/>
                </a:lnTo>
                <a:lnTo>
                  <a:pt x="2726158" y="1606681"/>
                </a:lnTo>
                <a:lnTo>
                  <a:pt x="2728067" y="1653961"/>
                </a:lnTo>
                <a:lnTo>
                  <a:pt x="2728663" y="1701265"/>
                </a:lnTo>
                <a:lnTo>
                  <a:pt x="2727945" y="1748562"/>
                </a:lnTo>
                <a:lnTo>
                  <a:pt x="2725914" y="1795823"/>
                </a:lnTo>
                <a:lnTo>
                  <a:pt x="2722570" y="1843018"/>
                </a:lnTo>
                <a:lnTo>
                  <a:pt x="2717914" y="1890117"/>
                </a:lnTo>
                <a:lnTo>
                  <a:pt x="2711947" y="1937090"/>
                </a:lnTo>
                <a:lnTo>
                  <a:pt x="2704668" y="1983908"/>
                </a:lnTo>
                <a:lnTo>
                  <a:pt x="2696078" y="2030541"/>
                </a:lnTo>
                <a:lnTo>
                  <a:pt x="2686178" y="2076959"/>
                </a:lnTo>
                <a:lnTo>
                  <a:pt x="2674968" y="2123132"/>
                </a:lnTo>
                <a:lnTo>
                  <a:pt x="2662448" y="2169031"/>
                </a:lnTo>
                <a:lnTo>
                  <a:pt x="2648620" y="2214625"/>
                </a:lnTo>
                <a:lnTo>
                  <a:pt x="0" y="2239294"/>
                </a:lnTo>
                <a:lnTo>
                  <a:pt x="0" y="342764"/>
                </a:lnTo>
                <a:lnTo>
                  <a:pt x="37376" y="315080"/>
                </a:lnTo>
                <a:lnTo>
                  <a:pt x="77552" y="287133"/>
                </a:lnTo>
                <a:lnTo>
                  <a:pt x="118380" y="260489"/>
                </a:lnTo>
                <a:lnTo>
                  <a:pt x="159831" y="235147"/>
                </a:lnTo>
                <a:lnTo>
                  <a:pt x="201874" y="211106"/>
                </a:lnTo>
                <a:lnTo>
                  <a:pt x="244476" y="188366"/>
                </a:lnTo>
                <a:lnTo>
                  <a:pt x="287609" y="166925"/>
                </a:lnTo>
                <a:lnTo>
                  <a:pt x="331240" y="146784"/>
                </a:lnTo>
                <a:lnTo>
                  <a:pt x="375338" y="127940"/>
                </a:lnTo>
                <a:lnTo>
                  <a:pt x="419873" y="110394"/>
                </a:lnTo>
                <a:lnTo>
                  <a:pt x="464814" y="94145"/>
                </a:lnTo>
                <a:lnTo>
                  <a:pt x="510130" y="79191"/>
                </a:lnTo>
                <a:lnTo>
                  <a:pt x="555790" y="65532"/>
                </a:lnTo>
                <a:lnTo>
                  <a:pt x="601763" y="53168"/>
                </a:lnTo>
                <a:lnTo>
                  <a:pt x="648018" y="42097"/>
                </a:lnTo>
                <a:lnTo>
                  <a:pt x="694524" y="32319"/>
                </a:lnTo>
                <a:lnTo>
                  <a:pt x="741250" y="23832"/>
                </a:lnTo>
                <a:lnTo>
                  <a:pt x="788165" y="16637"/>
                </a:lnTo>
                <a:lnTo>
                  <a:pt x="835239" y="10732"/>
                </a:lnTo>
                <a:lnTo>
                  <a:pt x="882441" y="6116"/>
                </a:lnTo>
                <a:lnTo>
                  <a:pt x="929738" y="2790"/>
                </a:lnTo>
                <a:lnTo>
                  <a:pt x="977102" y="751"/>
                </a:lnTo>
                <a:lnTo>
                  <a:pt x="1024500" y="0"/>
                </a:lnTo>
                <a:lnTo>
                  <a:pt x="1071901" y="534"/>
                </a:lnTo>
                <a:lnTo>
                  <a:pt x="1119276" y="2355"/>
                </a:lnTo>
                <a:lnTo>
                  <a:pt x="1166592" y="5460"/>
                </a:lnTo>
                <a:lnTo>
                  <a:pt x="1213820" y="9850"/>
                </a:lnTo>
                <a:lnTo>
                  <a:pt x="1260927" y="15523"/>
                </a:lnTo>
                <a:lnTo>
                  <a:pt x="1307883" y="22478"/>
                </a:lnTo>
                <a:lnTo>
                  <a:pt x="1354658" y="30715"/>
                </a:lnTo>
                <a:lnTo>
                  <a:pt x="1401220" y="40233"/>
                </a:lnTo>
                <a:lnTo>
                  <a:pt x="1447538" y="51031"/>
                </a:lnTo>
                <a:lnTo>
                  <a:pt x="1493581" y="63109"/>
                </a:lnTo>
                <a:lnTo>
                  <a:pt x="1539319" y="76465"/>
                </a:lnTo>
                <a:lnTo>
                  <a:pt x="1584720" y="91099"/>
                </a:lnTo>
                <a:lnTo>
                  <a:pt x="1629754" y="107010"/>
                </a:lnTo>
                <a:lnTo>
                  <a:pt x="1674389" y="124198"/>
                </a:lnTo>
                <a:lnTo>
                  <a:pt x="1718595" y="142660"/>
                </a:lnTo>
                <a:lnTo>
                  <a:pt x="1762341" y="162398"/>
                </a:lnTo>
                <a:lnTo>
                  <a:pt x="1766230" y="163697"/>
                </a:lnTo>
                <a:lnTo>
                  <a:pt x="1768824" y="166290"/>
                </a:lnTo>
                <a:lnTo>
                  <a:pt x="1772713" y="167589"/>
                </a:lnTo>
                <a:lnTo>
                  <a:pt x="1817063" y="190241"/>
                </a:lnTo>
                <a:lnTo>
                  <a:pt x="1860982" y="214307"/>
                </a:lnTo>
                <a:lnTo>
                  <a:pt x="1904424" y="239786"/>
                </a:lnTo>
                <a:lnTo>
                  <a:pt x="1947340" y="266679"/>
                </a:lnTo>
                <a:lnTo>
                  <a:pt x="1989685" y="294985"/>
                </a:lnTo>
                <a:lnTo>
                  <a:pt x="2031411" y="324704"/>
                </a:lnTo>
                <a:lnTo>
                  <a:pt x="2072472" y="355837"/>
                </a:lnTo>
                <a:lnTo>
                  <a:pt x="2112822" y="388383"/>
                </a:lnTo>
                <a:lnTo>
                  <a:pt x="2152413" y="422342"/>
                </a:lnTo>
                <a:lnTo>
                  <a:pt x="2191199" y="457715"/>
                </a:lnTo>
                <a:lnTo>
                  <a:pt x="2229133" y="494500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847186" y="8735994"/>
            <a:ext cx="2555240" cy="1325880"/>
          </a:xfrm>
          <a:custGeom>
            <a:avLst/>
            <a:gdLst/>
            <a:ahLst/>
            <a:cxnLst/>
            <a:rect l="l" t="t" r="r" b="b"/>
            <a:pathLst>
              <a:path w="2555240" h="1325879">
                <a:moveTo>
                  <a:pt x="1158429" y="82420"/>
                </a:moveTo>
                <a:lnTo>
                  <a:pt x="1147517" y="67053"/>
                </a:lnTo>
                <a:lnTo>
                  <a:pt x="1143447" y="49182"/>
                </a:lnTo>
                <a:lnTo>
                  <a:pt x="1146293" y="31074"/>
                </a:lnTo>
                <a:lnTo>
                  <a:pt x="1156134" y="14994"/>
                </a:lnTo>
                <a:lnTo>
                  <a:pt x="1171505" y="4077"/>
                </a:lnTo>
                <a:lnTo>
                  <a:pt x="1189377" y="0"/>
                </a:lnTo>
                <a:lnTo>
                  <a:pt x="1207484" y="2840"/>
                </a:lnTo>
                <a:lnTo>
                  <a:pt x="1223560" y="12676"/>
                </a:lnTo>
                <a:lnTo>
                  <a:pt x="1234749" y="28302"/>
                </a:lnTo>
                <a:lnTo>
                  <a:pt x="1238789" y="46144"/>
                </a:lnTo>
                <a:lnTo>
                  <a:pt x="1235788" y="64109"/>
                </a:lnTo>
                <a:lnTo>
                  <a:pt x="1225855" y="80103"/>
                </a:lnTo>
                <a:lnTo>
                  <a:pt x="1210484" y="91019"/>
                </a:lnTo>
                <a:lnTo>
                  <a:pt x="1192612" y="95097"/>
                </a:lnTo>
                <a:lnTo>
                  <a:pt x="1174505" y="92256"/>
                </a:lnTo>
                <a:lnTo>
                  <a:pt x="1158429" y="82420"/>
                </a:lnTo>
                <a:close/>
              </a:path>
              <a:path w="2555240" h="1325879">
                <a:moveTo>
                  <a:pt x="1597754" y="491458"/>
                </a:moveTo>
                <a:lnTo>
                  <a:pt x="1586843" y="476091"/>
                </a:lnTo>
                <a:lnTo>
                  <a:pt x="1582772" y="458220"/>
                </a:lnTo>
                <a:lnTo>
                  <a:pt x="1585618" y="440111"/>
                </a:lnTo>
                <a:lnTo>
                  <a:pt x="1595460" y="424031"/>
                </a:lnTo>
                <a:lnTo>
                  <a:pt x="1610830" y="413114"/>
                </a:lnTo>
                <a:lnTo>
                  <a:pt x="1628702" y="409037"/>
                </a:lnTo>
                <a:lnTo>
                  <a:pt x="1646809" y="411877"/>
                </a:lnTo>
                <a:lnTo>
                  <a:pt x="1662885" y="421713"/>
                </a:lnTo>
                <a:lnTo>
                  <a:pt x="1673797" y="437080"/>
                </a:lnTo>
                <a:lnTo>
                  <a:pt x="1677868" y="454951"/>
                </a:lnTo>
                <a:lnTo>
                  <a:pt x="1675021" y="473060"/>
                </a:lnTo>
                <a:lnTo>
                  <a:pt x="1665180" y="489140"/>
                </a:lnTo>
                <a:lnTo>
                  <a:pt x="1649809" y="500057"/>
                </a:lnTo>
                <a:lnTo>
                  <a:pt x="1631937" y="504134"/>
                </a:lnTo>
                <a:lnTo>
                  <a:pt x="1613830" y="501294"/>
                </a:lnTo>
                <a:lnTo>
                  <a:pt x="1597754" y="491458"/>
                </a:lnTo>
                <a:close/>
              </a:path>
              <a:path w="2555240" h="1325879">
                <a:moveTo>
                  <a:pt x="2035807" y="900539"/>
                </a:moveTo>
                <a:lnTo>
                  <a:pt x="2024895" y="885172"/>
                </a:lnTo>
                <a:lnTo>
                  <a:pt x="2020825" y="867301"/>
                </a:lnTo>
                <a:lnTo>
                  <a:pt x="2023671" y="849192"/>
                </a:lnTo>
                <a:lnTo>
                  <a:pt x="2033512" y="833112"/>
                </a:lnTo>
                <a:lnTo>
                  <a:pt x="2048883" y="822195"/>
                </a:lnTo>
                <a:lnTo>
                  <a:pt x="2066755" y="818118"/>
                </a:lnTo>
                <a:lnTo>
                  <a:pt x="2084862" y="820959"/>
                </a:lnTo>
                <a:lnTo>
                  <a:pt x="2100938" y="830794"/>
                </a:lnTo>
                <a:lnTo>
                  <a:pt x="2112127" y="846421"/>
                </a:lnTo>
                <a:lnTo>
                  <a:pt x="2116167" y="864263"/>
                </a:lnTo>
                <a:lnTo>
                  <a:pt x="2113166" y="882227"/>
                </a:lnTo>
                <a:lnTo>
                  <a:pt x="2103233" y="898221"/>
                </a:lnTo>
                <a:lnTo>
                  <a:pt x="2087862" y="909138"/>
                </a:lnTo>
                <a:lnTo>
                  <a:pt x="2069990" y="913215"/>
                </a:lnTo>
                <a:lnTo>
                  <a:pt x="2051883" y="910375"/>
                </a:lnTo>
                <a:lnTo>
                  <a:pt x="2035807" y="900539"/>
                </a:lnTo>
                <a:close/>
              </a:path>
              <a:path w="2555240" h="1325879">
                <a:moveTo>
                  <a:pt x="2474517" y="1310234"/>
                </a:moveTo>
                <a:lnTo>
                  <a:pt x="2463606" y="1294867"/>
                </a:lnTo>
                <a:lnTo>
                  <a:pt x="2459535" y="1276996"/>
                </a:lnTo>
                <a:lnTo>
                  <a:pt x="2462382" y="1258888"/>
                </a:lnTo>
                <a:lnTo>
                  <a:pt x="2472223" y="1242808"/>
                </a:lnTo>
                <a:lnTo>
                  <a:pt x="2487593" y="1231891"/>
                </a:lnTo>
                <a:lnTo>
                  <a:pt x="2505465" y="1227814"/>
                </a:lnTo>
                <a:lnTo>
                  <a:pt x="2523572" y="1230654"/>
                </a:lnTo>
                <a:lnTo>
                  <a:pt x="2539649" y="1240490"/>
                </a:lnTo>
                <a:lnTo>
                  <a:pt x="2550560" y="1255857"/>
                </a:lnTo>
                <a:lnTo>
                  <a:pt x="2554631" y="1273728"/>
                </a:lnTo>
                <a:lnTo>
                  <a:pt x="2551784" y="1291836"/>
                </a:lnTo>
                <a:lnTo>
                  <a:pt x="2541943" y="1307917"/>
                </a:lnTo>
                <a:lnTo>
                  <a:pt x="2526573" y="1318833"/>
                </a:lnTo>
                <a:lnTo>
                  <a:pt x="2508701" y="1322911"/>
                </a:lnTo>
                <a:lnTo>
                  <a:pt x="2490594" y="1320070"/>
                </a:lnTo>
                <a:lnTo>
                  <a:pt x="2474517" y="1310234"/>
                </a:lnTo>
                <a:close/>
              </a:path>
              <a:path w="2555240" h="1325879">
                <a:moveTo>
                  <a:pt x="781157" y="486411"/>
                </a:moveTo>
                <a:lnTo>
                  <a:pt x="770245" y="471044"/>
                </a:lnTo>
                <a:lnTo>
                  <a:pt x="766175" y="453173"/>
                </a:lnTo>
                <a:lnTo>
                  <a:pt x="769021" y="435065"/>
                </a:lnTo>
                <a:lnTo>
                  <a:pt x="778863" y="418984"/>
                </a:lnTo>
                <a:lnTo>
                  <a:pt x="794233" y="408068"/>
                </a:lnTo>
                <a:lnTo>
                  <a:pt x="812105" y="403990"/>
                </a:lnTo>
                <a:lnTo>
                  <a:pt x="830212" y="406831"/>
                </a:lnTo>
                <a:lnTo>
                  <a:pt x="846288" y="416667"/>
                </a:lnTo>
                <a:lnTo>
                  <a:pt x="857570" y="432379"/>
                </a:lnTo>
                <a:lnTo>
                  <a:pt x="861764" y="450365"/>
                </a:lnTo>
                <a:lnTo>
                  <a:pt x="858794" y="468359"/>
                </a:lnTo>
                <a:lnTo>
                  <a:pt x="848583" y="484093"/>
                </a:lnTo>
                <a:lnTo>
                  <a:pt x="833212" y="495010"/>
                </a:lnTo>
                <a:lnTo>
                  <a:pt x="815340" y="499088"/>
                </a:lnTo>
                <a:lnTo>
                  <a:pt x="797233" y="496247"/>
                </a:lnTo>
                <a:lnTo>
                  <a:pt x="781157" y="486411"/>
                </a:lnTo>
                <a:close/>
              </a:path>
              <a:path w="2555240" h="1325879">
                <a:moveTo>
                  <a:pt x="1219867" y="896107"/>
                </a:moveTo>
                <a:lnTo>
                  <a:pt x="1208956" y="880740"/>
                </a:lnTo>
                <a:lnTo>
                  <a:pt x="1204885" y="862869"/>
                </a:lnTo>
                <a:lnTo>
                  <a:pt x="1207732" y="844760"/>
                </a:lnTo>
                <a:lnTo>
                  <a:pt x="1217573" y="828680"/>
                </a:lnTo>
                <a:lnTo>
                  <a:pt x="1232944" y="817763"/>
                </a:lnTo>
                <a:lnTo>
                  <a:pt x="1250815" y="813686"/>
                </a:lnTo>
                <a:lnTo>
                  <a:pt x="1268923" y="816526"/>
                </a:lnTo>
                <a:lnTo>
                  <a:pt x="1284999" y="826362"/>
                </a:lnTo>
                <a:lnTo>
                  <a:pt x="1295910" y="841729"/>
                </a:lnTo>
                <a:lnTo>
                  <a:pt x="1299981" y="859600"/>
                </a:lnTo>
                <a:lnTo>
                  <a:pt x="1297135" y="877709"/>
                </a:lnTo>
                <a:lnTo>
                  <a:pt x="1287293" y="893789"/>
                </a:lnTo>
                <a:lnTo>
                  <a:pt x="1271923" y="904706"/>
                </a:lnTo>
                <a:lnTo>
                  <a:pt x="1254051" y="908783"/>
                </a:lnTo>
                <a:lnTo>
                  <a:pt x="1235944" y="905943"/>
                </a:lnTo>
                <a:lnTo>
                  <a:pt x="1219867" y="896107"/>
                </a:lnTo>
                <a:close/>
              </a:path>
              <a:path w="2555240" h="1325879">
                <a:moveTo>
                  <a:pt x="1657920" y="1305188"/>
                </a:moveTo>
                <a:lnTo>
                  <a:pt x="1647009" y="1289821"/>
                </a:lnTo>
                <a:lnTo>
                  <a:pt x="1642938" y="1271950"/>
                </a:lnTo>
                <a:lnTo>
                  <a:pt x="1645785" y="1253841"/>
                </a:lnTo>
                <a:lnTo>
                  <a:pt x="1655626" y="1237761"/>
                </a:lnTo>
                <a:lnTo>
                  <a:pt x="1670996" y="1226844"/>
                </a:lnTo>
                <a:lnTo>
                  <a:pt x="1688868" y="1222767"/>
                </a:lnTo>
                <a:lnTo>
                  <a:pt x="1706975" y="1225607"/>
                </a:lnTo>
                <a:lnTo>
                  <a:pt x="1723052" y="1235443"/>
                </a:lnTo>
                <a:lnTo>
                  <a:pt x="1734333" y="1251156"/>
                </a:lnTo>
                <a:lnTo>
                  <a:pt x="1738527" y="1269142"/>
                </a:lnTo>
                <a:lnTo>
                  <a:pt x="1735557" y="1287135"/>
                </a:lnTo>
                <a:lnTo>
                  <a:pt x="1725346" y="1302870"/>
                </a:lnTo>
                <a:lnTo>
                  <a:pt x="1709976" y="1313787"/>
                </a:lnTo>
                <a:lnTo>
                  <a:pt x="1692104" y="1317864"/>
                </a:lnTo>
                <a:lnTo>
                  <a:pt x="1673997" y="1315024"/>
                </a:lnTo>
                <a:lnTo>
                  <a:pt x="1657920" y="1305188"/>
                </a:lnTo>
                <a:close/>
              </a:path>
              <a:path w="2555240" h="1325879">
                <a:moveTo>
                  <a:pt x="392210" y="902903"/>
                </a:moveTo>
                <a:lnTo>
                  <a:pt x="381299" y="887537"/>
                </a:lnTo>
                <a:lnTo>
                  <a:pt x="377228" y="869666"/>
                </a:lnTo>
                <a:lnTo>
                  <a:pt x="380075" y="851557"/>
                </a:lnTo>
                <a:lnTo>
                  <a:pt x="389917" y="835477"/>
                </a:lnTo>
                <a:lnTo>
                  <a:pt x="405286" y="824560"/>
                </a:lnTo>
                <a:lnTo>
                  <a:pt x="423158" y="820483"/>
                </a:lnTo>
                <a:lnTo>
                  <a:pt x="441265" y="823323"/>
                </a:lnTo>
                <a:lnTo>
                  <a:pt x="457342" y="833159"/>
                </a:lnTo>
                <a:lnTo>
                  <a:pt x="468623" y="848872"/>
                </a:lnTo>
                <a:lnTo>
                  <a:pt x="472817" y="866858"/>
                </a:lnTo>
                <a:lnTo>
                  <a:pt x="469847" y="884851"/>
                </a:lnTo>
                <a:lnTo>
                  <a:pt x="459634" y="900587"/>
                </a:lnTo>
                <a:lnTo>
                  <a:pt x="444266" y="911503"/>
                </a:lnTo>
                <a:lnTo>
                  <a:pt x="426394" y="915580"/>
                </a:lnTo>
                <a:lnTo>
                  <a:pt x="408287" y="912739"/>
                </a:lnTo>
                <a:lnTo>
                  <a:pt x="392210" y="902903"/>
                </a:lnTo>
                <a:close/>
              </a:path>
              <a:path w="2555240" h="1325879">
                <a:moveTo>
                  <a:pt x="830921" y="1312599"/>
                </a:moveTo>
                <a:lnTo>
                  <a:pt x="820010" y="1297232"/>
                </a:lnTo>
                <a:lnTo>
                  <a:pt x="815939" y="1279361"/>
                </a:lnTo>
                <a:lnTo>
                  <a:pt x="818785" y="1261252"/>
                </a:lnTo>
                <a:lnTo>
                  <a:pt x="828627" y="1245172"/>
                </a:lnTo>
                <a:lnTo>
                  <a:pt x="843997" y="1234255"/>
                </a:lnTo>
                <a:lnTo>
                  <a:pt x="861869" y="1230178"/>
                </a:lnTo>
                <a:lnTo>
                  <a:pt x="879976" y="1233019"/>
                </a:lnTo>
                <a:lnTo>
                  <a:pt x="896053" y="1242855"/>
                </a:lnTo>
                <a:lnTo>
                  <a:pt x="906964" y="1258221"/>
                </a:lnTo>
                <a:lnTo>
                  <a:pt x="911035" y="1276092"/>
                </a:lnTo>
                <a:lnTo>
                  <a:pt x="908188" y="1294201"/>
                </a:lnTo>
                <a:lnTo>
                  <a:pt x="898347" y="1310281"/>
                </a:lnTo>
                <a:lnTo>
                  <a:pt x="882976" y="1321198"/>
                </a:lnTo>
                <a:lnTo>
                  <a:pt x="865105" y="1325275"/>
                </a:lnTo>
                <a:lnTo>
                  <a:pt x="846997" y="1322435"/>
                </a:lnTo>
                <a:lnTo>
                  <a:pt x="830921" y="1312599"/>
                </a:lnTo>
                <a:close/>
              </a:path>
              <a:path w="2555240" h="1325879">
                <a:moveTo>
                  <a:pt x="14982" y="1308167"/>
                </a:moveTo>
                <a:lnTo>
                  <a:pt x="4070" y="1292800"/>
                </a:lnTo>
                <a:lnTo>
                  <a:pt x="0" y="1274929"/>
                </a:lnTo>
                <a:lnTo>
                  <a:pt x="2846" y="1256820"/>
                </a:lnTo>
                <a:lnTo>
                  <a:pt x="12687" y="1240740"/>
                </a:lnTo>
                <a:lnTo>
                  <a:pt x="28058" y="1229823"/>
                </a:lnTo>
                <a:lnTo>
                  <a:pt x="45930" y="1225746"/>
                </a:lnTo>
                <a:lnTo>
                  <a:pt x="64037" y="1228586"/>
                </a:lnTo>
                <a:lnTo>
                  <a:pt x="80113" y="1238422"/>
                </a:lnTo>
                <a:lnTo>
                  <a:pt x="91025" y="1253789"/>
                </a:lnTo>
                <a:lnTo>
                  <a:pt x="95095" y="1271660"/>
                </a:lnTo>
                <a:lnTo>
                  <a:pt x="92249" y="1289769"/>
                </a:lnTo>
                <a:lnTo>
                  <a:pt x="82408" y="1305849"/>
                </a:lnTo>
                <a:lnTo>
                  <a:pt x="67037" y="1316766"/>
                </a:lnTo>
                <a:lnTo>
                  <a:pt x="49165" y="1320843"/>
                </a:lnTo>
                <a:lnTo>
                  <a:pt x="31058" y="1318003"/>
                </a:lnTo>
                <a:lnTo>
                  <a:pt x="14982" y="1308167"/>
                </a:lnTo>
                <a:close/>
              </a:path>
            </a:pathLst>
          </a:custGeom>
          <a:solidFill>
            <a:srgbClr val="FFFFFF">
              <a:alpha val="2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6843" y="4407745"/>
            <a:ext cx="1024890" cy="2323465"/>
          </a:xfrm>
          <a:custGeom>
            <a:avLst/>
            <a:gdLst/>
            <a:ahLst/>
            <a:cxnLst/>
            <a:rect l="l" t="t" r="r" b="b"/>
            <a:pathLst>
              <a:path w="1024890" h="2323465">
                <a:moveTo>
                  <a:pt x="35066" y="318292"/>
                </a:moveTo>
                <a:lnTo>
                  <a:pt x="0" y="283211"/>
                </a:lnTo>
                <a:lnTo>
                  <a:pt x="124015" y="159146"/>
                </a:lnTo>
                <a:lnTo>
                  <a:pt x="0" y="35080"/>
                </a:lnTo>
                <a:lnTo>
                  <a:pt x="35066" y="0"/>
                </a:lnTo>
                <a:lnTo>
                  <a:pt x="159081" y="124065"/>
                </a:lnTo>
                <a:lnTo>
                  <a:pt x="228359" y="124065"/>
                </a:lnTo>
                <a:lnTo>
                  <a:pt x="194148" y="158290"/>
                </a:lnTo>
                <a:lnTo>
                  <a:pt x="229214" y="193371"/>
                </a:lnTo>
                <a:lnTo>
                  <a:pt x="159081" y="193371"/>
                </a:lnTo>
                <a:lnTo>
                  <a:pt x="35066" y="318292"/>
                </a:lnTo>
                <a:close/>
              </a:path>
              <a:path w="1024890" h="2323465">
                <a:moveTo>
                  <a:pt x="228359" y="124065"/>
                </a:moveTo>
                <a:lnTo>
                  <a:pt x="159081" y="124065"/>
                </a:lnTo>
                <a:lnTo>
                  <a:pt x="283096" y="0"/>
                </a:lnTo>
                <a:lnTo>
                  <a:pt x="318163" y="34225"/>
                </a:lnTo>
                <a:lnTo>
                  <a:pt x="228359" y="124065"/>
                </a:lnTo>
                <a:close/>
              </a:path>
              <a:path w="1024890" h="2323465">
                <a:moveTo>
                  <a:pt x="283096" y="317437"/>
                </a:moveTo>
                <a:lnTo>
                  <a:pt x="159081" y="193371"/>
                </a:lnTo>
                <a:lnTo>
                  <a:pt x="229214" y="193371"/>
                </a:lnTo>
                <a:lnTo>
                  <a:pt x="318163" y="282356"/>
                </a:lnTo>
                <a:lnTo>
                  <a:pt x="283096" y="317437"/>
                </a:lnTo>
                <a:close/>
              </a:path>
              <a:path w="1024890" h="2323465">
                <a:moveTo>
                  <a:pt x="742381" y="318292"/>
                </a:moveTo>
                <a:lnTo>
                  <a:pt x="707314" y="283211"/>
                </a:lnTo>
                <a:lnTo>
                  <a:pt x="831330" y="159146"/>
                </a:lnTo>
                <a:lnTo>
                  <a:pt x="707314" y="35080"/>
                </a:lnTo>
                <a:lnTo>
                  <a:pt x="742381" y="0"/>
                </a:lnTo>
                <a:lnTo>
                  <a:pt x="864685" y="124065"/>
                </a:lnTo>
                <a:lnTo>
                  <a:pt x="934818" y="124065"/>
                </a:lnTo>
                <a:lnTo>
                  <a:pt x="900607" y="158290"/>
                </a:lnTo>
                <a:lnTo>
                  <a:pt x="935674" y="193371"/>
                </a:lnTo>
                <a:lnTo>
                  <a:pt x="865541" y="193371"/>
                </a:lnTo>
                <a:lnTo>
                  <a:pt x="742381" y="318292"/>
                </a:lnTo>
                <a:close/>
              </a:path>
              <a:path w="1024890" h="2323465">
                <a:moveTo>
                  <a:pt x="934818" y="124065"/>
                </a:moveTo>
                <a:lnTo>
                  <a:pt x="864685" y="124065"/>
                </a:lnTo>
                <a:lnTo>
                  <a:pt x="988701" y="0"/>
                </a:lnTo>
                <a:lnTo>
                  <a:pt x="1023767" y="35080"/>
                </a:lnTo>
                <a:lnTo>
                  <a:pt x="934818" y="124065"/>
                </a:lnTo>
                <a:close/>
              </a:path>
              <a:path w="1024890" h="2323465">
                <a:moveTo>
                  <a:pt x="989556" y="317437"/>
                </a:moveTo>
                <a:lnTo>
                  <a:pt x="865541" y="193371"/>
                </a:lnTo>
                <a:lnTo>
                  <a:pt x="935674" y="193371"/>
                </a:lnTo>
                <a:lnTo>
                  <a:pt x="1024622" y="282356"/>
                </a:lnTo>
                <a:lnTo>
                  <a:pt x="989556" y="317437"/>
                </a:lnTo>
                <a:close/>
              </a:path>
              <a:path w="1024890" h="2323465">
                <a:moveTo>
                  <a:pt x="35066" y="986536"/>
                </a:moveTo>
                <a:lnTo>
                  <a:pt x="0" y="951455"/>
                </a:lnTo>
                <a:lnTo>
                  <a:pt x="124015" y="827389"/>
                </a:lnTo>
                <a:lnTo>
                  <a:pt x="0" y="703324"/>
                </a:lnTo>
                <a:lnTo>
                  <a:pt x="35066" y="668243"/>
                </a:lnTo>
                <a:lnTo>
                  <a:pt x="159081" y="792309"/>
                </a:lnTo>
                <a:lnTo>
                  <a:pt x="228359" y="792309"/>
                </a:lnTo>
                <a:lnTo>
                  <a:pt x="194148" y="826534"/>
                </a:lnTo>
                <a:lnTo>
                  <a:pt x="229823" y="862470"/>
                </a:lnTo>
                <a:lnTo>
                  <a:pt x="159081" y="862470"/>
                </a:lnTo>
                <a:lnTo>
                  <a:pt x="35066" y="986536"/>
                </a:lnTo>
                <a:close/>
              </a:path>
              <a:path w="1024890" h="2323465">
                <a:moveTo>
                  <a:pt x="228359" y="792309"/>
                </a:moveTo>
                <a:lnTo>
                  <a:pt x="159081" y="792309"/>
                </a:lnTo>
                <a:lnTo>
                  <a:pt x="283096" y="668243"/>
                </a:lnTo>
                <a:lnTo>
                  <a:pt x="318163" y="702468"/>
                </a:lnTo>
                <a:lnTo>
                  <a:pt x="228359" y="792309"/>
                </a:lnTo>
                <a:close/>
              </a:path>
              <a:path w="1024890" h="2323465">
                <a:moveTo>
                  <a:pt x="283096" y="986536"/>
                </a:moveTo>
                <a:lnTo>
                  <a:pt x="159081" y="862470"/>
                </a:lnTo>
                <a:lnTo>
                  <a:pt x="229823" y="862470"/>
                </a:lnTo>
                <a:lnTo>
                  <a:pt x="318163" y="951455"/>
                </a:lnTo>
                <a:lnTo>
                  <a:pt x="283096" y="986536"/>
                </a:lnTo>
                <a:close/>
              </a:path>
              <a:path w="1024890" h="2323465">
                <a:moveTo>
                  <a:pt x="741525" y="986536"/>
                </a:moveTo>
                <a:lnTo>
                  <a:pt x="706459" y="951455"/>
                </a:lnTo>
                <a:lnTo>
                  <a:pt x="830474" y="827389"/>
                </a:lnTo>
                <a:lnTo>
                  <a:pt x="706459" y="703324"/>
                </a:lnTo>
                <a:lnTo>
                  <a:pt x="741525" y="668243"/>
                </a:lnTo>
                <a:lnTo>
                  <a:pt x="865541" y="792309"/>
                </a:lnTo>
                <a:lnTo>
                  <a:pt x="934818" y="792309"/>
                </a:lnTo>
                <a:lnTo>
                  <a:pt x="900607" y="826534"/>
                </a:lnTo>
                <a:lnTo>
                  <a:pt x="936283" y="862470"/>
                </a:lnTo>
                <a:lnTo>
                  <a:pt x="865541" y="862470"/>
                </a:lnTo>
                <a:lnTo>
                  <a:pt x="741525" y="986536"/>
                </a:lnTo>
                <a:close/>
              </a:path>
              <a:path w="1024890" h="2323465">
                <a:moveTo>
                  <a:pt x="934818" y="792309"/>
                </a:moveTo>
                <a:lnTo>
                  <a:pt x="865541" y="792309"/>
                </a:lnTo>
                <a:lnTo>
                  <a:pt x="989556" y="668243"/>
                </a:lnTo>
                <a:lnTo>
                  <a:pt x="1024622" y="702468"/>
                </a:lnTo>
                <a:lnTo>
                  <a:pt x="934818" y="792309"/>
                </a:lnTo>
                <a:close/>
              </a:path>
              <a:path w="1024890" h="2323465">
                <a:moveTo>
                  <a:pt x="989556" y="986536"/>
                </a:moveTo>
                <a:lnTo>
                  <a:pt x="865541" y="862470"/>
                </a:lnTo>
                <a:lnTo>
                  <a:pt x="936283" y="862470"/>
                </a:lnTo>
                <a:lnTo>
                  <a:pt x="1024622" y="951455"/>
                </a:lnTo>
                <a:lnTo>
                  <a:pt x="989556" y="986536"/>
                </a:lnTo>
                <a:close/>
              </a:path>
              <a:path w="1024890" h="2323465">
                <a:moveTo>
                  <a:pt x="35066" y="1654779"/>
                </a:moveTo>
                <a:lnTo>
                  <a:pt x="0" y="1619698"/>
                </a:lnTo>
                <a:lnTo>
                  <a:pt x="124015" y="1495633"/>
                </a:lnTo>
                <a:lnTo>
                  <a:pt x="0" y="1371567"/>
                </a:lnTo>
                <a:lnTo>
                  <a:pt x="35066" y="1336486"/>
                </a:lnTo>
                <a:lnTo>
                  <a:pt x="159081" y="1460552"/>
                </a:lnTo>
                <a:lnTo>
                  <a:pt x="229214" y="1460552"/>
                </a:lnTo>
                <a:lnTo>
                  <a:pt x="194148" y="1495633"/>
                </a:lnTo>
                <a:lnTo>
                  <a:pt x="229214" y="1530713"/>
                </a:lnTo>
                <a:lnTo>
                  <a:pt x="159081" y="1530713"/>
                </a:lnTo>
                <a:lnTo>
                  <a:pt x="35066" y="1654779"/>
                </a:lnTo>
                <a:close/>
              </a:path>
              <a:path w="1024890" h="2323465">
                <a:moveTo>
                  <a:pt x="229214" y="1460552"/>
                </a:moveTo>
                <a:lnTo>
                  <a:pt x="159081" y="1460552"/>
                </a:lnTo>
                <a:lnTo>
                  <a:pt x="283096" y="1336486"/>
                </a:lnTo>
                <a:lnTo>
                  <a:pt x="318163" y="1371567"/>
                </a:lnTo>
                <a:lnTo>
                  <a:pt x="229214" y="1460552"/>
                </a:lnTo>
                <a:close/>
              </a:path>
              <a:path w="1024890" h="2323465">
                <a:moveTo>
                  <a:pt x="283096" y="1654779"/>
                </a:moveTo>
                <a:lnTo>
                  <a:pt x="159081" y="1530713"/>
                </a:lnTo>
                <a:lnTo>
                  <a:pt x="229214" y="1530713"/>
                </a:lnTo>
                <a:lnTo>
                  <a:pt x="318163" y="1619698"/>
                </a:lnTo>
                <a:lnTo>
                  <a:pt x="283096" y="1654779"/>
                </a:lnTo>
                <a:close/>
              </a:path>
              <a:path w="1024890" h="2323465">
                <a:moveTo>
                  <a:pt x="741525" y="1654779"/>
                </a:moveTo>
                <a:lnTo>
                  <a:pt x="706459" y="1619698"/>
                </a:lnTo>
                <a:lnTo>
                  <a:pt x="830474" y="1495633"/>
                </a:lnTo>
                <a:lnTo>
                  <a:pt x="706459" y="1371567"/>
                </a:lnTo>
                <a:lnTo>
                  <a:pt x="741525" y="1336486"/>
                </a:lnTo>
                <a:lnTo>
                  <a:pt x="865541" y="1460552"/>
                </a:lnTo>
                <a:lnTo>
                  <a:pt x="934818" y="1460552"/>
                </a:lnTo>
                <a:lnTo>
                  <a:pt x="900607" y="1494777"/>
                </a:lnTo>
                <a:lnTo>
                  <a:pt x="936283" y="1530713"/>
                </a:lnTo>
                <a:lnTo>
                  <a:pt x="865541" y="1530713"/>
                </a:lnTo>
                <a:lnTo>
                  <a:pt x="741525" y="1654779"/>
                </a:lnTo>
                <a:close/>
              </a:path>
              <a:path w="1024890" h="2323465">
                <a:moveTo>
                  <a:pt x="934818" y="1460552"/>
                </a:moveTo>
                <a:lnTo>
                  <a:pt x="865541" y="1460552"/>
                </a:lnTo>
                <a:lnTo>
                  <a:pt x="989556" y="1336486"/>
                </a:lnTo>
                <a:lnTo>
                  <a:pt x="1024622" y="1370711"/>
                </a:lnTo>
                <a:lnTo>
                  <a:pt x="934818" y="1460552"/>
                </a:lnTo>
                <a:close/>
              </a:path>
              <a:path w="1024890" h="2323465">
                <a:moveTo>
                  <a:pt x="989556" y="1654779"/>
                </a:moveTo>
                <a:lnTo>
                  <a:pt x="865541" y="1530713"/>
                </a:lnTo>
                <a:lnTo>
                  <a:pt x="936283" y="1530713"/>
                </a:lnTo>
                <a:lnTo>
                  <a:pt x="1024622" y="1619698"/>
                </a:lnTo>
                <a:lnTo>
                  <a:pt x="989556" y="1654779"/>
                </a:lnTo>
                <a:close/>
              </a:path>
              <a:path w="1024890" h="2323465">
                <a:moveTo>
                  <a:pt x="35066" y="2323022"/>
                </a:moveTo>
                <a:lnTo>
                  <a:pt x="0" y="2287942"/>
                </a:lnTo>
                <a:lnTo>
                  <a:pt x="124015" y="2163876"/>
                </a:lnTo>
                <a:lnTo>
                  <a:pt x="0" y="2039810"/>
                </a:lnTo>
                <a:lnTo>
                  <a:pt x="35066" y="2004730"/>
                </a:lnTo>
                <a:lnTo>
                  <a:pt x="159081" y="2128795"/>
                </a:lnTo>
                <a:lnTo>
                  <a:pt x="229214" y="2128795"/>
                </a:lnTo>
                <a:lnTo>
                  <a:pt x="194148" y="2163876"/>
                </a:lnTo>
                <a:lnTo>
                  <a:pt x="229214" y="2198957"/>
                </a:lnTo>
                <a:lnTo>
                  <a:pt x="159081" y="2198957"/>
                </a:lnTo>
                <a:lnTo>
                  <a:pt x="35066" y="2323022"/>
                </a:lnTo>
                <a:close/>
              </a:path>
              <a:path w="1024890" h="2323465">
                <a:moveTo>
                  <a:pt x="229214" y="2128795"/>
                </a:moveTo>
                <a:lnTo>
                  <a:pt x="159081" y="2128795"/>
                </a:lnTo>
                <a:lnTo>
                  <a:pt x="283096" y="2004730"/>
                </a:lnTo>
                <a:lnTo>
                  <a:pt x="318163" y="2039810"/>
                </a:lnTo>
                <a:lnTo>
                  <a:pt x="229214" y="2128795"/>
                </a:lnTo>
                <a:close/>
              </a:path>
              <a:path w="1024890" h="2323465">
                <a:moveTo>
                  <a:pt x="283096" y="2323022"/>
                </a:moveTo>
                <a:lnTo>
                  <a:pt x="159081" y="2198957"/>
                </a:lnTo>
                <a:lnTo>
                  <a:pt x="229214" y="2198957"/>
                </a:lnTo>
                <a:lnTo>
                  <a:pt x="318163" y="2287942"/>
                </a:lnTo>
                <a:lnTo>
                  <a:pt x="283096" y="2323022"/>
                </a:lnTo>
                <a:close/>
              </a:path>
              <a:path w="1024890" h="2323465">
                <a:moveTo>
                  <a:pt x="741525" y="2323022"/>
                </a:moveTo>
                <a:lnTo>
                  <a:pt x="706459" y="2287942"/>
                </a:lnTo>
                <a:lnTo>
                  <a:pt x="830474" y="2163876"/>
                </a:lnTo>
                <a:lnTo>
                  <a:pt x="706459" y="2039810"/>
                </a:lnTo>
                <a:lnTo>
                  <a:pt x="741525" y="2004730"/>
                </a:lnTo>
                <a:lnTo>
                  <a:pt x="865541" y="2128795"/>
                </a:lnTo>
                <a:lnTo>
                  <a:pt x="934818" y="2128795"/>
                </a:lnTo>
                <a:lnTo>
                  <a:pt x="900607" y="2163020"/>
                </a:lnTo>
                <a:lnTo>
                  <a:pt x="936283" y="2198957"/>
                </a:lnTo>
                <a:lnTo>
                  <a:pt x="865541" y="2198957"/>
                </a:lnTo>
                <a:lnTo>
                  <a:pt x="741525" y="2323022"/>
                </a:lnTo>
                <a:close/>
              </a:path>
              <a:path w="1024890" h="2323465">
                <a:moveTo>
                  <a:pt x="934818" y="2128795"/>
                </a:moveTo>
                <a:lnTo>
                  <a:pt x="865541" y="2128795"/>
                </a:lnTo>
                <a:lnTo>
                  <a:pt x="989556" y="2004730"/>
                </a:lnTo>
                <a:lnTo>
                  <a:pt x="1024622" y="2038955"/>
                </a:lnTo>
                <a:lnTo>
                  <a:pt x="934818" y="2128795"/>
                </a:lnTo>
                <a:close/>
              </a:path>
              <a:path w="1024890" h="2323465">
                <a:moveTo>
                  <a:pt x="989556" y="2323022"/>
                </a:moveTo>
                <a:lnTo>
                  <a:pt x="865541" y="2198957"/>
                </a:lnTo>
                <a:lnTo>
                  <a:pt x="936283" y="2198957"/>
                </a:lnTo>
                <a:lnTo>
                  <a:pt x="1024622" y="2287942"/>
                </a:lnTo>
                <a:lnTo>
                  <a:pt x="989556" y="2323022"/>
                </a:lnTo>
                <a:close/>
              </a:path>
            </a:pathLst>
          </a:custGeom>
          <a:solidFill>
            <a:srgbClr val="FFFFFF">
              <a:alpha val="2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993060" y="4407745"/>
            <a:ext cx="1025525" cy="2323465"/>
          </a:xfrm>
          <a:custGeom>
            <a:avLst/>
            <a:gdLst/>
            <a:ahLst/>
            <a:cxnLst/>
            <a:rect l="l" t="t" r="r" b="b"/>
            <a:pathLst>
              <a:path w="1025525" h="2323465">
                <a:moveTo>
                  <a:pt x="35921" y="317437"/>
                </a:moveTo>
                <a:lnTo>
                  <a:pt x="854" y="282356"/>
                </a:lnTo>
                <a:lnTo>
                  <a:pt x="124870" y="158290"/>
                </a:lnTo>
                <a:lnTo>
                  <a:pt x="854" y="35080"/>
                </a:lnTo>
                <a:lnTo>
                  <a:pt x="35921" y="0"/>
                </a:lnTo>
                <a:lnTo>
                  <a:pt x="159936" y="124065"/>
                </a:lnTo>
                <a:lnTo>
                  <a:pt x="228358" y="124065"/>
                </a:lnTo>
                <a:lnTo>
                  <a:pt x="194147" y="158290"/>
                </a:lnTo>
                <a:lnTo>
                  <a:pt x="229455" y="193371"/>
                </a:lnTo>
                <a:lnTo>
                  <a:pt x="159936" y="193371"/>
                </a:lnTo>
                <a:lnTo>
                  <a:pt x="35921" y="317437"/>
                </a:lnTo>
                <a:close/>
              </a:path>
              <a:path w="1025525" h="2323465">
                <a:moveTo>
                  <a:pt x="228358" y="124065"/>
                </a:moveTo>
                <a:lnTo>
                  <a:pt x="159936" y="124065"/>
                </a:lnTo>
                <a:lnTo>
                  <a:pt x="283096" y="0"/>
                </a:lnTo>
                <a:lnTo>
                  <a:pt x="318163" y="34225"/>
                </a:lnTo>
                <a:lnTo>
                  <a:pt x="228358" y="124065"/>
                </a:lnTo>
                <a:close/>
              </a:path>
              <a:path w="1025525" h="2323465">
                <a:moveTo>
                  <a:pt x="283951" y="317437"/>
                </a:moveTo>
                <a:lnTo>
                  <a:pt x="159936" y="193371"/>
                </a:lnTo>
                <a:lnTo>
                  <a:pt x="229455" y="193371"/>
                </a:lnTo>
                <a:lnTo>
                  <a:pt x="319018" y="282356"/>
                </a:lnTo>
                <a:lnTo>
                  <a:pt x="283951" y="317437"/>
                </a:lnTo>
                <a:close/>
              </a:path>
              <a:path w="1025525" h="2323465">
                <a:moveTo>
                  <a:pt x="743236" y="317437"/>
                </a:moveTo>
                <a:lnTo>
                  <a:pt x="708169" y="282356"/>
                </a:lnTo>
                <a:lnTo>
                  <a:pt x="831329" y="159146"/>
                </a:lnTo>
                <a:lnTo>
                  <a:pt x="707314" y="35080"/>
                </a:lnTo>
                <a:lnTo>
                  <a:pt x="742380" y="0"/>
                </a:lnTo>
                <a:lnTo>
                  <a:pt x="865540" y="124065"/>
                </a:lnTo>
                <a:lnTo>
                  <a:pt x="935673" y="124065"/>
                </a:lnTo>
                <a:lnTo>
                  <a:pt x="901462" y="158290"/>
                </a:lnTo>
                <a:lnTo>
                  <a:pt x="936528" y="193371"/>
                </a:lnTo>
                <a:lnTo>
                  <a:pt x="866396" y="193371"/>
                </a:lnTo>
                <a:lnTo>
                  <a:pt x="743236" y="317437"/>
                </a:lnTo>
                <a:close/>
              </a:path>
              <a:path w="1025525" h="2323465">
                <a:moveTo>
                  <a:pt x="935673" y="124065"/>
                </a:moveTo>
                <a:lnTo>
                  <a:pt x="865540" y="124065"/>
                </a:lnTo>
                <a:lnTo>
                  <a:pt x="989556" y="0"/>
                </a:lnTo>
                <a:lnTo>
                  <a:pt x="1025477" y="34225"/>
                </a:lnTo>
                <a:lnTo>
                  <a:pt x="935673" y="124065"/>
                </a:lnTo>
                <a:close/>
              </a:path>
              <a:path w="1025525" h="2323465">
                <a:moveTo>
                  <a:pt x="990411" y="317437"/>
                </a:moveTo>
                <a:lnTo>
                  <a:pt x="866396" y="193371"/>
                </a:lnTo>
                <a:lnTo>
                  <a:pt x="936528" y="193371"/>
                </a:lnTo>
                <a:lnTo>
                  <a:pt x="1025477" y="282356"/>
                </a:lnTo>
                <a:lnTo>
                  <a:pt x="990411" y="317437"/>
                </a:lnTo>
                <a:close/>
              </a:path>
              <a:path w="1025525" h="2323465">
                <a:moveTo>
                  <a:pt x="35921" y="985680"/>
                </a:moveTo>
                <a:lnTo>
                  <a:pt x="854" y="950599"/>
                </a:lnTo>
                <a:lnTo>
                  <a:pt x="124870" y="826534"/>
                </a:lnTo>
                <a:lnTo>
                  <a:pt x="854" y="703324"/>
                </a:lnTo>
                <a:lnTo>
                  <a:pt x="35921" y="668243"/>
                </a:lnTo>
                <a:lnTo>
                  <a:pt x="159936" y="792309"/>
                </a:lnTo>
                <a:lnTo>
                  <a:pt x="228358" y="792309"/>
                </a:lnTo>
                <a:lnTo>
                  <a:pt x="194147" y="826534"/>
                </a:lnTo>
                <a:lnTo>
                  <a:pt x="229455" y="861614"/>
                </a:lnTo>
                <a:lnTo>
                  <a:pt x="159936" y="861614"/>
                </a:lnTo>
                <a:lnTo>
                  <a:pt x="35921" y="985680"/>
                </a:lnTo>
                <a:close/>
              </a:path>
              <a:path w="1025525" h="2323465">
                <a:moveTo>
                  <a:pt x="228358" y="792309"/>
                </a:moveTo>
                <a:lnTo>
                  <a:pt x="159936" y="792309"/>
                </a:lnTo>
                <a:lnTo>
                  <a:pt x="283096" y="668243"/>
                </a:lnTo>
                <a:lnTo>
                  <a:pt x="318163" y="702468"/>
                </a:lnTo>
                <a:lnTo>
                  <a:pt x="228358" y="792309"/>
                </a:lnTo>
                <a:close/>
              </a:path>
              <a:path w="1025525" h="2323465">
                <a:moveTo>
                  <a:pt x="283951" y="985680"/>
                </a:moveTo>
                <a:lnTo>
                  <a:pt x="159936" y="861614"/>
                </a:lnTo>
                <a:lnTo>
                  <a:pt x="229455" y="861614"/>
                </a:lnTo>
                <a:lnTo>
                  <a:pt x="319018" y="950599"/>
                </a:lnTo>
                <a:lnTo>
                  <a:pt x="283951" y="985680"/>
                </a:lnTo>
                <a:close/>
              </a:path>
              <a:path w="1025525" h="2323465">
                <a:moveTo>
                  <a:pt x="742380" y="986536"/>
                </a:moveTo>
                <a:lnTo>
                  <a:pt x="707314" y="951455"/>
                </a:lnTo>
                <a:lnTo>
                  <a:pt x="831329" y="827389"/>
                </a:lnTo>
                <a:lnTo>
                  <a:pt x="707314" y="703324"/>
                </a:lnTo>
                <a:lnTo>
                  <a:pt x="742380" y="668243"/>
                </a:lnTo>
                <a:lnTo>
                  <a:pt x="866396" y="792309"/>
                </a:lnTo>
                <a:lnTo>
                  <a:pt x="934818" y="792309"/>
                </a:lnTo>
                <a:lnTo>
                  <a:pt x="900607" y="826534"/>
                </a:lnTo>
                <a:lnTo>
                  <a:pt x="936528" y="862470"/>
                </a:lnTo>
                <a:lnTo>
                  <a:pt x="866396" y="862470"/>
                </a:lnTo>
                <a:lnTo>
                  <a:pt x="742380" y="986536"/>
                </a:lnTo>
                <a:close/>
              </a:path>
              <a:path w="1025525" h="2323465">
                <a:moveTo>
                  <a:pt x="934818" y="792309"/>
                </a:moveTo>
                <a:lnTo>
                  <a:pt x="866396" y="792309"/>
                </a:lnTo>
                <a:lnTo>
                  <a:pt x="989556" y="668243"/>
                </a:lnTo>
                <a:lnTo>
                  <a:pt x="1024622" y="702468"/>
                </a:lnTo>
                <a:lnTo>
                  <a:pt x="934818" y="792309"/>
                </a:lnTo>
                <a:close/>
              </a:path>
              <a:path w="1025525" h="2323465">
                <a:moveTo>
                  <a:pt x="990411" y="986536"/>
                </a:moveTo>
                <a:lnTo>
                  <a:pt x="866396" y="862470"/>
                </a:lnTo>
                <a:lnTo>
                  <a:pt x="936528" y="862470"/>
                </a:lnTo>
                <a:lnTo>
                  <a:pt x="1025477" y="951455"/>
                </a:lnTo>
                <a:lnTo>
                  <a:pt x="990411" y="986536"/>
                </a:lnTo>
                <a:close/>
              </a:path>
              <a:path w="1025525" h="2323465">
                <a:moveTo>
                  <a:pt x="35921" y="1653923"/>
                </a:moveTo>
                <a:lnTo>
                  <a:pt x="854" y="1618843"/>
                </a:lnTo>
                <a:lnTo>
                  <a:pt x="124870" y="1495633"/>
                </a:lnTo>
                <a:lnTo>
                  <a:pt x="0" y="1371567"/>
                </a:lnTo>
                <a:lnTo>
                  <a:pt x="35066" y="1336486"/>
                </a:lnTo>
                <a:lnTo>
                  <a:pt x="159081" y="1460552"/>
                </a:lnTo>
                <a:lnTo>
                  <a:pt x="229214" y="1460552"/>
                </a:lnTo>
                <a:lnTo>
                  <a:pt x="195003" y="1494777"/>
                </a:lnTo>
                <a:lnTo>
                  <a:pt x="230069" y="1529858"/>
                </a:lnTo>
                <a:lnTo>
                  <a:pt x="159936" y="1529858"/>
                </a:lnTo>
                <a:lnTo>
                  <a:pt x="35921" y="1653923"/>
                </a:lnTo>
                <a:close/>
              </a:path>
              <a:path w="1025525" h="2323465">
                <a:moveTo>
                  <a:pt x="229214" y="1460552"/>
                </a:moveTo>
                <a:lnTo>
                  <a:pt x="159081" y="1460552"/>
                </a:lnTo>
                <a:lnTo>
                  <a:pt x="283096" y="1336486"/>
                </a:lnTo>
                <a:lnTo>
                  <a:pt x="319018" y="1370711"/>
                </a:lnTo>
                <a:lnTo>
                  <a:pt x="229214" y="1460552"/>
                </a:lnTo>
                <a:close/>
              </a:path>
              <a:path w="1025525" h="2323465">
                <a:moveTo>
                  <a:pt x="283951" y="1653923"/>
                </a:moveTo>
                <a:lnTo>
                  <a:pt x="159936" y="1529858"/>
                </a:lnTo>
                <a:lnTo>
                  <a:pt x="230069" y="1529858"/>
                </a:lnTo>
                <a:lnTo>
                  <a:pt x="319018" y="1618843"/>
                </a:lnTo>
                <a:lnTo>
                  <a:pt x="283951" y="1653923"/>
                </a:lnTo>
                <a:close/>
              </a:path>
              <a:path w="1025525" h="2323465">
                <a:moveTo>
                  <a:pt x="741525" y="1654779"/>
                </a:moveTo>
                <a:lnTo>
                  <a:pt x="706459" y="1619698"/>
                </a:lnTo>
                <a:lnTo>
                  <a:pt x="830474" y="1495633"/>
                </a:lnTo>
                <a:lnTo>
                  <a:pt x="706459" y="1371567"/>
                </a:lnTo>
                <a:lnTo>
                  <a:pt x="741525" y="1336486"/>
                </a:lnTo>
                <a:lnTo>
                  <a:pt x="865540" y="1460552"/>
                </a:lnTo>
                <a:lnTo>
                  <a:pt x="935673" y="1460552"/>
                </a:lnTo>
                <a:lnTo>
                  <a:pt x="900607" y="1495633"/>
                </a:lnTo>
                <a:lnTo>
                  <a:pt x="935673" y="1530713"/>
                </a:lnTo>
                <a:lnTo>
                  <a:pt x="865540" y="1530713"/>
                </a:lnTo>
                <a:lnTo>
                  <a:pt x="741525" y="1654779"/>
                </a:lnTo>
                <a:close/>
              </a:path>
              <a:path w="1025525" h="2323465">
                <a:moveTo>
                  <a:pt x="935673" y="1460552"/>
                </a:moveTo>
                <a:lnTo>
                  <a:pt x="865540" y="1460552"/>
                </a:lnTo>
                <a:lnTo>
                  <a:pt x="989556" y="1336486"/>
                </a:lnTo>
                <a:lnTo>
                  <a:pt x="1024622" y="1371567"/>
                </a:lnTo>
                <a:lnTo>
                  <a:pt x="935673" y="1460552"/>
                </a:lnTo>
                <a:close/>
              </a:path>
              <a:path w="1025525" h="2323465">
                <a:moveTo>
                  <a:pt x="989556" y="1654779"/>
                </a:moveTo>
                <a:lnTo>
                  <a:pt x="865540" y="1530713"/>
                </a:lnTo>
                <a:lnTo>
                  <a:pt x="935673" y="1530713"/>
                </a:lnTo>
                <a:lnTo>
                  <a:pt x="1024622" y="1619698"/>
                </a:lnTo>
                <a:lnTo>
                  <a:pt x="989556" y="1654779"/>
                </a:lnTo>
                <a:close/>
              </a:path>
              <a:path w="1025525" h="2323465">
                <a:moveTo>
                  <a:pt x="36776" y="2322167"/>
                </a:moveTo>
                <a:lnTo>
                  <a:pt x="1710" y="2287086"/>
                </a:lnTo>
                <a:lnTo>
                  <a:pt x="124870" y="2163876"/>
                </a:lnTo>
                <a:lnTo>
                  <a:pt x="0" y="2039810"/>
                </a:lnTo>
                <a:lnTo>
                  <a:pt x="35066" y="2004730"/>
                </a:lnTo>
                <a:lnTo>
                  <a:pt x="159081" y="2128795"/>
                </a:lnTo>
                <a:lnTo>
                  <a:pt x="230069" y="2128795"/>
                </a:lnTo>
                <a:lnTo>
                  <a:pt x="195858" y="2163020"/>
                </a:lnTo>
                <a:lnTo>
                  <a:pt x="230924" y="2198101"/>
                </a:lnTo>
                <a:lnTo>
                  <a:pt x="160791" y="2198101"/>
                </a:lnTo>
                <a:lnTo>
                  <a:pt x="36776" y="2322167"/>
                </a:lnTo>
                <a:close/>
              </a:path>
              <a:path w="1025525" h="2323465">
                <a:moveTo>
                  <a:pt x="230069" y="2128795"/>
                </a:moveTo>
                <a:lnTo>
                  <a:pt x="159081" y="2128795"/>
                </a:lnTo>
                <a:lnTo>
                  <a:pt x="283096" y="2004730"/>
                </a:lnTo>
                <a:lnTo>
                  <a:pt x="319873" y="2038955"/>
                </a:lnTo>
                <a:lnTo>
                  <a:pt x="230069" y="2128795"/>
                </a:lnTo>
                <a:close/>
              </a:path>
              <a:path w="1025525" h="2323465">
                <a:moveTo>
                  <a:pt x="284807" y="2322167"/>
                </a:moveTo>
                <a:lnTo>
                  <a:pt x="160791" y="2198101"/>
                </a:lnTo>
                <a:lnTo>
                  <a:pt x="230924" y="2198101"/>
                </a:lnTo>
                <a:lnTo>
                  <a:pt x="319873" y="2287086"/>
                </a:lnTo>
                <a:lnTo>
                  <a:pt x="284807" y="2322167"/>
                </a:lnTo>
                <a:close/>
              </a:path>
              <a:path w="1025525" h="2323465">
                <a:moveTo>
                  <a:pt x="742380" y="2323022"/>
                </a:moveTo>
                <a:lnTo>
                  <a:pt x="707314" y="2287942"/>
                </a:lnTo>
                <a:lnTo>
                  <a:pt x="831329" y="2163876"/>
                </a:lnTo>
                <a:lnTo>
                  <a:pt x="707314" y="2039810"/>
                </a:lnTo>
                <a:lnTo>
                  <a:pt x="742380" y="2004730"/>
                </a:lnTo>
                <a:lnTo>
                  <a:pt x="866396" y="2128795"/>
                </a:lnTo>
                <a:lnTo>
                  <a:pt x="936528" y="2128795"/>
                </a:lnTo>
                <a:lnTo>
                  <a:pt x="901462" y="2163876"/>
                </a:lnTo>
                <a:lnTo>
                  <a:pt x="936528" y="2198957"/>
                </a:lnTo>
                <a:lnTo>
                  <a:pt x="866396" y="2198957"/>
                </a:lnTo>
                <a:lnTo>
                  <a:pt x="742380" y="2323022"/>
                </a:lnTo>
                <a:close/>
              </a:path>
              <a:path w="1025525" h="2323465">
                <a:moveTo>
                  <a:pt x="936528" y="2128795"/>
                </a:moveTo>
                <a:lnTo>
                  <a:pt x="866396" y="2128795"/>
                </a:lnTo>
                <a:lnTo>
                  <a:pt x="990411" y="2004730"/>
                </a:lnTo>
                <a:lnTo>
                  <a:pt x="1025477" y="2039810"/>
                </a:lnTo>
                <a:lnTo>
                  <a:pt x="936528" y="2128795"/>
                </a:lnTo>
                <a:close/>
              </a:path>
              <a:path w="1025525" h="2323465">
                <a:moveTo>
                  <a:pt x="990411" y="2323022"/>
                </a:moveTo>
                <a:lnTo>
                  <a:pt x="866396" y="2198957"/>
                </a:lnTo>
                <a:lnTo>
                  <a:pt x="936528" y="2198957"/>
                </a:lnTo>
                <a:lnTo>
                  <a:pt x="1025477" y="2287942"/>
                </a:lnTo>
                <a:lnTo>
                  <a:pt x="990411" y="2323022"/>
                </a:lnTo>
                <a:close/>
              </a:path>
            </a:pathLst>
          </a:custGeom>
          <a:solidFill>
            <a:srgbClr val="FFFFFF">
              <a:alpha val="2862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5603687" y="7671510"/>
            <a:ext cx="880110" cy="295275"/>
            <a:chOff x="5603687" y="7671510"/>
            <a:chExt cx="880110" cy="295275"/>
          </a:xfrm>
        </p:grpSpPr>
        <p:sp>
          <p:nvSpPr>
            <p:cNvPr id="22" name="object 22"/>
            <p:cNvSpPr/>
            <p:nvPr/>
          </p:nvSpPr>
          <p:spPr>
            <a:xfrm>
              <a:off x="5603687" y="7819018"/>
              <a:ext cx="876935" cy="0"/>
            </a:xfrm>
            <a:custGeom>
              <a:avLst/>
              <a:gdLst/>
              <a:ahLst/>
              <a:cxnLst/>
              <a:rect l="l" t="t" r="r" b="b"/>
              <a:pathLst>
                <a:path w="876935" h="0">
                  <a:moveTo>
                    <a:pt x="0" y="0"/>
                  </a:moveTo>
                  <a:lnTo>
                    <a:pt x="876379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188232" y="7671510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147637" y="295275"/>
                  </a:moveTo>
                  <a:lnTo>
                    <a:pt x="100972" y="287748"/>
                  </a:lnTo>
                  <a:lnTo>
                    <a:pt x="60444" y="266789"/>
                  </a:lnTo>
                  <a:lnTo>
                    <a:pt x="28485" y="234830"/>
                  </a:lnTo>
                  <a:lnTo>
                    <a:pt x="7526" y="194302"/>
                  </a:lnTo>
                  <a:lnTo>
                    <a:pt x="0" y="147637"/>
                  </a:lnTo>
                  <a:lnTo>
                    <a:pt x="7526" y="100972"/>
                  </a:lnTo>
                  <a:lnTo>
                    <a:pt x="28485" y="60444"/>
                  </a:lnTo>
                  <a:lnTo>
                    <a:pt x="60444" y="28485"/>
                  </a:lnTo>
                  <a:lnTo>
                    <a:pt x="100972" y="7526"/>
                  </a:lnTo>
                  <a:lnTo>
                    <a:pt x="147637" y="0"/>
                  </a:lnTo>
                  <a:lnTo>
                    <a:pt x="194302" y="7526"/>
                  </a:lnTo>
                  <a:lnTo>
                    <a:pt x="234830" y="28485"/>
                  </a:lnTo>
                  <a:lnTo>
                    <a:pt x="266789" y="60444"/>
                  </a:lnTo>
                  <a:lnTo>
                    <a:pt x="287748" y="100972"/>
                  </a:lnTo>
                  <a:lnTo>
                    <a:pt x="295275" y="147637"/>
                  </a:lnTo>
                  <a:lnTo>
                    <a:pt x="287748" y="194302"/>
                  </a:lnTo>
                  <a:lnTo>
                    <a:pt x="266789" y="234830"/>
                  </a:lnTo>
                  <a:lnTo>
                    <a:pt x="234830" y="266789"/>
                  </a:lnTo>
                  <a:lnTo>
                    <a:pt x="194302" y="287748"/>
                  </a:lnTo>
                  <a:lnTo>
                    <a:pt x="147637" y="295275"/>
                  </a:lnTo>
                  <a:close/>
                </a:path>
              </a:pathLst>
            </a:custGeom>
            <a:solidFill>
              <a:srgbClr val="DEAB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6233605" y="2955725"/>
            <a:ext cx="5821045" cy="12801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200" spc="-894" b="0">
                <a:solidFill>
                  <a:srgbClr val="FDFDFD"/>
                </a:solidFill>
                <a:latin typeface="Arial Black"/>
                <a:cs typeface="Arial Black"/>
              </a:rPr>
              <a:t>DS</a:t>
            </a:r>
            <a:r>
              <a:rPr dirty="0" sz="8200" spc="-660" b="0">
                <a:solidFill>
                  <a:srgbClr val="FDFDFD"/>
                </a:solidFill>
                <a:latin typeface="Arial Black"/>
                <a:cs typeface="Arial Black"/>
              </a:rPr>
              <a:t> </a:t>
            </a:r>
            <a:r>
              <a:rPr dirty="0" sz="8200" spc="-1415" b="0">
                <a:solidFill>
                  <a:srgbClr val="FDFDFD"/>
                </a:solidFill>
                <a:latin typeface="Arial Black"/>
                <a:cs typeface="Arial Black"/>
              </a:rPr>
              <a:t>PROJECT</a:t>
            </a:r>
            <a:endParaRPr sz="820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67606" y="4503113"/>
            <a:ext cx="7907655" cy="3832860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1650364" marR="5080" indent="-1638300">
              <a:lnSpc>
                <a:spcPts val="9630"/>
              </a:lnSpc>
              <a:spcBef>
                <a:spcPts val="1025"/>
              </a:spcBef>
            </a:pPr>
            <a:r>
              <a:rPr dirty="0" sz="8600" spc="285" b="1">
                <a:solidFill>
                  <a:srgbClr val="FBBE00"/>
                </a:solidFill>
                <a:latin typeface="Arial"/>
                <a:cs typeface="Arial"/>
              </a:rPr>
              <a:t>PHONE</a:t>
            </a:r>
            <a:r>
              <a:rPr dirty="0" sz="8600" spc="-125" b="1">
                <a:solidFill>
                  <a:srgbClr val="FBBE00"/>
                </a:solidFill>
                <a:latin typeface="Arial"/>
                <a:cs typeface="Arial"/>
              </a:rPr>
              <a:t> </a:t>
            </a:r>
            <a:r>
              <a:rPr dirty="0" sz="8600" spc="465" b="1">
                <a:solidFill>
                  <a:srgbClr val="FBBE00"/>
                </a:solidFill>
                <a:latin typeface="Arial"/>
                <a:cs typeface="Arial"/>
              </a:rPr>
              <a:t>BOOK  </a:t>
            </a:r>
            <a:r>
              <a:rPr dirty="0" sz="8600" spc="145" b="1">
                <a:solidFill>
                  <a:srgbClr val="FBBE00"/>
                </a:solidFill>
                <a:latin typeface="Arial"/>
                <a:cs typeface="Arial"/>
              </a:rPr>
              <a:t>SYSTEM</a:t>
            </a:r>
            <a:endParaRPr sz="8600">
              <a:latin typeface="Arial"/>
              <a:cs typeface="Arial"/>
            </a:endParaRPr>
          </a:p>
          <a:p>
            <a:pPr algn="ctr" marL="1706880">
              <a:lnSpc>
                <a:spcPct val="100000"/>
              </a:lnSpc>
              <a:spcBef>
                <a:spcPts val="1935"/>
              </a:spcBef>
              <a:tabLst>
                <a:tab pos="6137275" algn="l"/>
                <a:tab pos="7107555" algn="l"/>
              </a:tabLst>
            </a:pPr>
            <a:r>
              <a:rPr dirty="0" sz="3050" spc="-240">
                <a:solidFill>
                  <a:srgbClr val="FDFDFD"/>
                </a:solidFill>
                <a:latin typeface="Arial Black"/>
                <a:cs typeface="Arial Black"/>
              </a:rPr>
              <a:t>INHA </a:t>
            </a:r>
            <a:r>
              <a:rPr dirty="0" sz="3050" spc="-170">
                <a:solidFill>
                  <a:srgbClr val="FDFDFD"/>
                </a:solidFill>
                <a:latin typeface="Arial Black"/>
                <a:cs typeface="Arial Black"/>
              </a:rPr>
              <a:t>University</a:t>
            </a:r>
            <a:r>
              <a:rPr dirty="0" sz="3050" spc="250">
                <a:solidFill>
                  <a:srgbClr val="FDFDFD"/>
                </a:solidFill>
                <a:latin typeface="Arial Black"/>
                <a:cs typeface="Arial Black"/>
              </a:rPr>
              <a:t> </a:t>
            </a:r>
            <a:r>
              <a:rPr dirty="0" sz="3050" spc="-145">
                <a:solidFill>
                  <a:srgbClr val="FDFDFD"/>
                </a:solidFill>
                <a:latin typeface="Arial Black"/>
                <a:cs typeface="Arial Black"/>
              </a:rPr>
              <a:t>in	</a:t>
            </a:r>
            <a:r>
              <a:rPr dirty="0" u="heavy" sz="3050" spc="-150">
                <a:solidFill>
                  <a:srgbClr val="FDFDFD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050" spc="-145">
                <a:solidFill>
                  <a:srgbClr val="FDFDFD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endParaRPr sz="3050">
              <a:latin typeface="Times New Roman"/>
              <a:cs typeface="Times New Roman"/>
            </a:endParaRPr>
          </a:p>
          <a:p>
            <a:pPr algn="ctr" marR="146685">
              <a:lnSpc>
                <a:spcPct val="100000"/>
              </a:lnSpc>
              <a:spcBef>
                <a:spcPts val="540"/>
              </a:spcBef>
            </a:pPr>
            <a:r>
              <a:rPr dirty="0" sz="3050" spc="-225">
                <a:solidFill>
                  <a:srgbClr val="FDFDFD"/>
                </a:solidFill>
                <a:latin typeface="Arial Black"/>
                <a:cs typeface="Arial Black"/>
              </a:rPr>
              <a:t>Tashkent</a:t>
            </a:r>
            <a:endParaRPr sz="3050">
              <a:latin typeface="Arial Black"/>
              <a:cs typeface="Arial Black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804812" y="7671510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00972" y="287748"/>
                </a:lnTo>
                <a:lnTo>
                  <a:pt x="60444" y="266789"/>
                </a:lnTo>
                <a:lnTo>
                  <a:pt x="28485" y="234830"/>
                </a:lnTo>
                <a:lnTo>
                  <a:pt x="7526" y="194302"/>
                </a:lnTo>
                <a:lnTo>
                  <a:pt x="0" y="147637"/>
                </a:lnTo>
                <a:lnTo>
                  <a:pt x="7526" y="100972"/>
                </a:lnTo>
                <a:lnTo>
                  <a:pt x="28485" y="60444"/>
                </a:lnTo>
                <a:lnTo>
                  <a:pt x="60444" y="28485"/>
                </a:lnTo>
                <a:lnTo>
                  <a:pt x="100972" y="7526"/>
                </a:lnTo>
                <a:lnTo>
                  <a:pt x="147637" y="0"/>
                </a:lnTo>
                <a:lnTo>
                  <a:pt x="194302" y="7526"/>
                </a:lnTo>
                <a:lnTo>
                  <a:pt x="234830" y="28485"/>
                </a:lnTo>
                <a:lnTo>
                  <a:pt x="266789" y="60444"/>
                </a:lnTo>
                <a:lnTo>
                  <a:pt x="287748" y="100972"/>
                </a:lnTo>
                <a:lnTo>
                  <a:pt x="295275" y="147637"/>
                </a:lnTo>
                <a:lnTo>
                  <a:pt x="287748" y="194302"/>
                </a:lnTo>
                <a:lnTo>
                  <a:pt x="266789" y="234830"/>
                </a:lnTo>
                <a:lnTo>
                  <a:pt x="234830" y="266789"/>
                </a:lnTo>
                <a:lnTo>
                  <a:pt x="194302" y="287748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426" y="281817"/>
            <a:ext cx="7610490" cy="6486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18158" y="2303159"/>
            <a:ext cx="6661465" cy="7800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49761" y="179428"/>
            <a:ext cx="3538854" cy="1564005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12700" marR="5080">
              <a:lnSpc>
                <a:spcPts val="5500"/>
              </a:lnSpc>
              <a:spcBef>
                <a:spcPts val="1205"/>
              </a:spcBef>
            </a:pPr>
            <a:r>
              <a:rPr dirty="0" sz="5500" spc="90" b="1">
                <a:solidFill>
                  <a:srgbClr val="FBBE00"/>
                </a:solidFill>
                <a:latin typeface="Arial"/>
                <a:cs typeface="Arial"/>
              </a:rPr>
              <a:t>D</a:t>
            </a:r>
            <a:r>
              <a:rPr dirty="0" sz="5500" spc="-475" b="1">
                <a:solidFill>
                  <a:srgbClr val="FBBE00"/>
                </a:solidFill>
                <a:latin typeface="Arial"/>
                <a:cs typeface="Arial"/>
              </a:rPr>
              <a:t>E</a:t>
            </a:r>
            <a:r>
              <a:rPr dirty="0" sz="5500" spc="-250" b="1">
                <a:solidFill>
                  <a:srgbClr val="FBBE00"/>
                </a:solidFill>
                <a:latin typeface="Arial"/>
                <a:cs typeface="Arial"/>
              </a:rPr>
              <a:t>L</a:t>
            </a:r>
            <a:r>
              <a:rPr dirty="0" sz="5500" spc="-475" b="1">
                <a:solidFill>
                  <a:srgbClr val="FBBE00"/>
                </a:solidFill>
                <a:latin typeface="Arial"/>
                <a:cs typeface="Arial"/>
              </a:rPr>
              <a:t>E</a:t>
            </a:r>
            <a:r>
              <a:rPr dirty="0" sz="5500" spc="-80" b="1">
                <a:solidFill>
                  <a:srgbClr val="FBBE00"/>
                </a:solidFill>
                <a:latin typeface="Arial"/>
                <a:cs typeface="Arial"/>
              </a:rPr>
              <a:t>T</a:t>
            </a:r>
            <a:r>
              <a:rPr dirty="0" sz="5500" spc="165" b="1">
                <a:solidFill>
                  <a:srgbClr val="FBBE00"/>
                </a:solidFill>
                <a:latin typeface="Arial"/>
                <a:cs typeface="Arial"/>
              </a:rPr>
              <a:t>I</a:t>
            </a:r>
            <a:r>
              <a:rPr dirty="0" sz="5500" spc="575" b="1">
                <a:solidFill>
                  <a:srgbClr val="FBBE00"/>
                </a:solidFill>
                <a:latin typeface="Arial"/>
                <a:cs typeface="Arial"/>
              </a:rPr>
              <a:t>N</a:t>
            </a:r>
            <a:r>
              <a:rPr dirty="0" sz="5500" spc="160" b="1">
                <a:solidFill>
                  <a:srgbClr val="FBBE00"/>
                </a:solidFill>
                <a:latin typeface="Arial"/>
                <a:cs typeface="Arial"/>
              </a:rPr>
              <a:t>G  </a:t>
            </a:r>
            <a:r>
              <a:rPr dirty="0" sz="5500" spc="175" b="1">
                <a:solidFill>
                  <a:srgbClr val="FBBE00"/>
                </a:solidFill>
                <a:latin typeface="Arial"/>
                <a:cs typeface="Arial"/>
              </a:rPr>
              <a:t>DATA</a:t>
            </a:r>
            <a:endParaRPr sz="5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267" y="7427772"/>
            <a:ext cx="3400425" cy="865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0" spc="30" b="1">
                <a:solidFill>
                  <a:srgbClr val="FBBE00"/>
                </a:solidFill>
                <a:latin typeface="Arial"/>
                <a:cs typeface="Arial"/>
              </a:rPr>
              <a:t>S</a:t>
            </a:r>
            <a:r>
              <a:rPr dirty="0" sz="5500" spc="550" b="1">
                <a:solidFill>
                  <a:srgbClr val="FBBE00"/>
                </a:solidFill>
                <a:latin typeface="Arial"/>
                <a:cs typeface="Arial"/>
              </a:rPr>
              <a:t>O</a:t>
            </a:r>
            <a:r>
              <a:rPr dirty="0" sz="5500" spc="-30" b="1">
                <a:solidFill>
                  <a:srgbClr val="FBBE00"/>
                </a:solidFill>
                <a:latin typeface="Arial"/>
                <a:cs typeface="Arial"/>
              </a:rPr>
              <a:t>R</a:t>
            </a:r>
            <a:r>
              <a:rPr dirty="0" sz="5500" spc="-80" b="1">
                <a:solidFill>
                  <a:srgbClr val="FBBE00"/>
                </a:solidFill>
                <a:latin typeface="Arial"/>
                <a:cs typeface="Arial"/>
              </a:rPr>
              <a:t>T</a:t>
            </a:r>
            <a:r>
              <a:rPr dirty="0" sz="5500" spc="165" b="1">
                <a:solidFill>
                  <a:srgbClr val="FBBE00"/>
                </a:solidFill>
                <a:latin typeface="Arial"/>
                <a:cs typeface="Arial"/>
              </a:rPr>
              <a:t>I</a:t>
            </a:r>
            <a:r>
              <a:rPr dirty="0" sz="5500" spc="575" b="1">
                <a:solidFill>
                  <a:srgbClr val="FBBE00"/>
                </a:solidFill>
                <a:latin typeface="Arial"/>
                <a:cs typeface="Arial"/>
              </a:rPr>
              <a:t>N</a:t>
            </a:r>
            <a:r>
              <a:rPr dirty="0" sz="5500" spc="285" b="1">
                <a:solidFill>
                  <a:srgbClr val="FBBE00"/>
                </a:solidFill>
                <a:latin typeface="Arial"/>
                <a:cs typeface="Arial"/>
              </a:rPr>
              <a:t>G</a:t>
            </a:r>
            <a:endParaRPr sz="5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184" y="448735"/>
            <a:ext cx="6381749" cy="855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67778" y="261487"/>
            <a:ext cx="10920221" cy="6991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58688" y="8135244"/>
            <a:ext cx="7484109" cy="1564005"/>
          </a:xfrm>
          <a:prstGeom prst="rect"/>
        </p:spPr>
        <p:txBody>
          <a:bodyPr wrap="square" lIns="0" tIns="153035" rIns="0" bIns="0" rtlCol="0" vert="horz">
            <a:spAutoFit/>
          </a:bodyPr>
          <a:lstStyle/>
          <a:p>
            <a:pPr marL="12700" marR="5080">
              <a:lnSpc>
                <a:spcPts val="5500"/>
              </a:lnSpc>
              <a:spcBef>
                <a:spcPts val="1205"/>
              </a:spcBef>
            </a:pPr>
            <a:r>
              <a:rPr dirty="0" sz="5500" spc="145">
                <a:solidFill>
                  <a:srgbClr val="FBBE00"/>
                </a:solidFill>
                <a:latin typeface="Arial"/>
                <a:cs typeface="Arial"/>
              </a:rPr>
              <a:t>SEARCHING </a:t>
            </a:r>
            <a:r>
              <a:rPr dirty="0" sz="5500" spc="370">
                <a:solidFill>
                  <a:srgbClr val="FBBE00"/>
                </a:solidFill>
                <a:latin typeface="Arial"/>
                <a:cs typeface="Arial"/>
              </a:rPr>
              <a:t>IN  </a:t>
            </a:r>
            <a:r>
              <a:rPr dirty="0" sz="5500" spc="-45">
                <a:solidFill>
                  <a:srgbClr val="FBBE00"/>
                </a:solidFill>
                <a:latin typeface="Arial"/>
                <a:cs typeface="Arial"/>
              </a:rPr>
              <a:t>DOUBLE </a:t>
            </a:r>
            <a:r>
              <a:rPr dirty="0" sz="5500" spc="80">
                <a:solidFill>
                  <a:srgbClr val="FBBE00"/>
                </a:solidFill>
                <a:latin typeface="Arial"/>
                <a:cs typeface="Arial"/>
              </a:rPr>
              <a:t>LINKED</a:t>
            </a:r>
            <a:r>
              <a:rPr dirty="0" sz="5500" spc="-70">
                <a:solidFill>
                  <a:srgbClr val="FBBE00"/>
                </a:solidFill>
                <a:latin typeface="Arial"/>
                <a:cs typeface="Arial"/>
              </a:rPr>
              <a:t> </a:t>
            </a:r>
            <a:r>
              <a:rPr dirty="0" sz="5500" spc="-35">
                <a:solidFill>
                  <a:srgbClr val="FBBE00"/>
                </a:solidFill>
                <a:latin typeface="Arial"/>
                <a:cs typeface="Arial"/>
              </a:rPr>
              <a:t>LIST</a:t>
            </a:r>
            <a:endParaRPr sz="5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92568" y="0"/>
            <a:ext cx="8195945" cy="9256395"/>
            <a:chOff x="10092568" y="0"/>
            <a:chExt cx="8195945" cy="9256395"/>
          </a:xfrm>
        </p:grpSpPr>
        <p:sp>
          <p:nvSpPr>
            <p:cNvPr id="3" name="object 3"/>
            <p:cNvSpPr/>
            <p:nvPr/>
          </p:nvSpPr>
          <p:spPr>
            <a:xfrm>
              <a:off x="13434149" y="11"/>
              <a:ext cx="4853940" cy="5147945"/>
            </a:xfrm>
            <a:custGeom>
              <a:avLst/>
              <a:gdLst/>
              <a:ahLst/>
              <a:cxnLst/>
              <a:rect l="l" t="t" r="r" b="b"/>
              <a:pathLst>
                <a:path w="4853940" h="5147945">
                  <a:moveTo>
                    <a:pt x="1791906" y="0"/>
                  </a:moveTo>
                  <a:lnTo>
                    <a:pt x="1486268" y="0"/>
                  </a:lnTo>
                  <a:lnTo>
                    <a:pt x="1463268" y="11709"/>
                  </a:lnTo>
                  <a:lnTo>
                    <a:pt x="1417535" y="36118"/>
                  </a:lnTo>
                  <a:lnTo>
                    <a:pt x="1372171" y="61455"/>
                  </a:lnTo>
                  <a:lnTo>
                    <a:pt x="1327188" y="87731"/>
                  </a:lnTo>
                  <a:lnTo>
                    <a:pt x="1282623" y="114935"/>
                  </a:lnTo>
                  <a:lnTo>
                    <a:pt x="1238453" y="143065"/>
                  </a:lnTo>
                  <a:lnTo>
                    <a:pt x="1194727" y="172135"/>
                  </a:lnTo>
                  <a:lnTo>
                    <a:pt x="1151445" y="202133"/>
                  </a:lnTo>
                  <a:lnTo>
                    <a:pt x="1108621" y="233070"/>
                  </a:lnTo>
                  <a:lnTo>
                    <a:pt x="1066266" y="264947"/>
                  </a:lnTo>
                  <a:lnTo>
                    <a:pt x="1026388" y="296176"/>
                  </a:lnTo>
                  <a:lnTo>
                    <a:pt x="986955" y="328244"/>
                  </a:lnTo>
                  <a:lnTo>
                    <a:pt x="947978" y="361162"/>
                  </a:lnTo>
                  <a:lnTo>
                    <a:pt x="909485" y="394919"/>
                  </a:lnTo>
                  <a:lnTo>
                    <a:pt x="871486" y="429514"/>
                  </a:lnTo>
                  <a:lnTo>
                    <a:pt x="833983" y="464972"/>
                  </a:lnTo>
                  <a:lnTo>
                    <a:pt x="797001" y="501256"/>
                  </a:lnTo>
                  <a:lnTo>
                    <a:pt x="761085" y="537845"/>
                  </a:lnTo>
                  <a:lnTo>
                    <a:pt x="726008" y="574941"/>
                  </a:lnTo>
                  <a:lnTo>
                    <a:pt x="691769" y="612521"/>
                  </a:lnTo>
                  <a:lnTo>
                    <a:pt x="658355" y="650570"/>
                  </a:lnTo>
                  <a:lnTo>
                    <a:pt x="625767" y="689102"/>
                  </a:lnTo>
                  <a:lnTo>
                    <a:pt x="594017" y="728091"/>
                  </a:lnTo>
                  <a:lnTo>
                    <a:pt x="563092" y="767511"/>
                  </a:lnTo>
                  <a:lnTo>
                    <a:pt x="533006" y="807377"/>
                  </a:lnTo>
                  <a:lnTo>
                    <a:pt x="503732" y="847648"/>
                  </a:lnTo>
                  <a:lnTo>
                    <a:pt x="475297" y="888339"/>
                  </a:lnTo>
                  <a:lnTo>
                    <a:pt x="447687" y="929436"/>
                  </a:lnTo>
                  <a:lnTo>
                    <a:pt x="420916" y="970902"/>
                  </a:lnTo>
                  <a:lnTo>
                    <a:pt x="394957" y="1012748"/>
                  </a:lnTo>
                  <a:lnTo>
                    <a:pt x="369836" y="1054963"/>
                  </a:lnTo>
                  <a:lnTo>
                    <a:pt x="345528" y="1097521"/>
                  </a:lnTo>
                  <a:lnTo>
                    <a:pt x="322059" y="1140421"/>
                  </a:lnTo>
                  <a:lnTo>
                    <a:pt x="299402" y="1183652"/>
                  </a:lnTo>
                  <a:lnTo>
                    <a:pt x="277583" y="1227201"/>
                  </a:lnTo>
                  <a:lnTo>
                    <a:pt x="256578" y="1271054"/>
                  </a:lnTo>
                  <a:lnTo>
                    <a:pt x="236397" y="1315199"/>
                  </a:lnTo>
                  <a:lnTo>
                    <a:pt x="212420" y="1370533"/>
                  </a:lnTo>
                  <a:lnTo>
                    <a:pt x="189712" y="1426273"/>
                  </a:lnTo>
                  <a:lnTo>
                    <a:pt x="174713" y="1465326"/>
                  </a:lnTo>
                  <a:lnTo>
                    <a:pt x="169862" y="1478343"/>
                  </a:lnTo>
                  <a:lnTo>
                    <a:pt x="150825" y="1531200"/>
                  </a:lnTo>
                  <a:lnTo>
                    <a:pt x="132880" y="1584312"/>
                  </a:lnTo>
                  <a:lnTo>
                    <a:pt x="116065" y="1637677"/>
                  </a:lnTo>
                  <a:lnTo>
                    <a:pt x="100431" y="1691309"/>
                  </a:lnTo>
                  <a:lnTo>
                    <a:pt x="1791906" y="0"/>
                  </a:lnTo>
                  <a:close/>
                </a:path>
                <a:path w="4853940" h="5147945">
                  <a:moveTo>
                    <a:pt x="2449830" y="0"/>
                  </a:moveTo>
                  <a:lnTo>
                    <a:pt x="1956320" y="0"/>
                  </a:lnTo>
                  <a:lnTo>
                    <a:pt x="49364" y="1906943"/>
                  </a:lnTo>
                  <a:lnTo>
                    <a:pt x="38087" y="1969731"/>
                  </a:lnTo>
                  <a:lnTo>
                    <a:pt x="28257" y="2032787"/>
                  </a:lnTo>
                  <a:lnTo>
                    <a:pt x="21907" y="2079358"/>
                  </a:lnTo>
                  <a:lnTo>
                    <a:pt x="16344" y="2126018"/>
                  </a:lnTo>
                  <a:lnTo>
                    <a:pt x="11595" y="2172779"/>
                  </a:lnTo>
                  <a:lnTo>
                    <a:pt x="7645" y="2219617"/>
                  </a:lnTo>
                  <a:lnTo>
                    <a:pt x="4508" y="2266505"/>
                  </a:lnTo>
                  <a:lnTo>
                    <a:pt x="2184" y="2313432"/>
                  </a:lnTo>
                  <a:lnTo>
                    <a:pt x="584" y="2364600"/>
                  </a:lnTo>
                  <a:lnTo>
                    <a:pt x="0" y="2449855"/>
                  </a:lnTo>
                  <a:lnTo>
                    <a:pt x="362686" y="2087105"/>
                  </a:lnTo>
                  <a:lnTo>
                    <a:pt x="2449830" y="0"/>
                  </a:lnTo>
                  <a:close/>
                </a:path>
                <a:path w="4853940" h="5147945">
                  <a:moveTo>
                    <a:pt x="3107791" y="0"/>
                  </a:moveTo>
                  <a:lnTo>
                    <a:pt x="2614180" y="0"/>
                  </a:lnTo>
                  <a:lnTo>
                    <a:pt x="5943" y="2608237"/>
                  </a:lnTo>
                  <a:lnTo>
                    <a:pt x="10058" y="2662517"/>
                  </a:lnTo>
                  <a:lnTo>
                    <a:pt x="15290" y="2716542"/>
                  </a:lnTo>
                  <a:lnTo>
                    <a:pt x="19926" y="2757005"/>
                  </a:lnTo>
                  <a:lnTo>
                    <a:pt x="25158" y="2797467"/>
                  </a:lnTo>
                  <a:lnTo>
                    <a:pt x="33096" y="2851289"/>
                  </a:lnTo>
                  <a:lnTo>
                    <a:pt x="44526" y="2918320"/>
                  </a:lnTo>
                  <a:lnTo>
                    <a:pt x="52184" y="2958452"/>
                  </a:lnTo>
                  <a:lnTo>
                    <a:pt x="60452" y="2998508"/>
                  </a:lnTo>
                  <a:lnTo>
                    <a:pt x="69316" y="3038500"/>
                  </a:lnTo>
                  <a:lnTo>
                    <a:pt x="668909" y="2438857"/>
                  </a:lnTo>
                  <a:lnTo>
                    <a:pt x="3107791" y="0"/>
                  </a:lnTo>
                  <a:close/>
                </a:path>
                <a:path w="4853940" h="5147945">
                  <a:moveTo>
                    <a:pt x="3765651" y="0"/>
                  </a:moveTo>
                  <a:lnTo>
                    <a:pt x="3272320" y="0"/>
                  </a:lnTo>
                  <a:lnTo>
                    <a:pt x="675932" y="2596375"/>
                  </a:lnTo>
                  <a:lnTo>
                    <a:pt x="102908" y="3169323"/>
                  </a:lnTo>
                  <a:lnTo>
                    <a:pt x="116382" y="3215436"/>
                  </a:lnTo>
                  <a:lnTo>
                    <a:pt x="130683" y="3261334"/>
                  </a:lnTo>
                  <a:lnTo>
                    <a:pt x="145821" y="3307003"/>
                  </a:lnTo>
                  <a:lnTo>
                    <a:pt x="161772" y="3352431"/>
                  </a:lnTo>
                  <a:lnTo>
                    <a:pt x="187274" y="3420122"/>
                  </a:lnTo>
                  <a:lnTo>
                    <a:pt x="214630" y="3487293"/>
                  </a:lnTo>
                  <a:lnTo>
                    <a:pt x="233921" y="3531895"/>
                  </a:lnTo>
                  <a:lnTo>
                    <a:pt x="3765651" y="0"/>
                  </a:lnTo>
                  <a:close/>
                </a:path>
                <a:path w="4853940" h="5147945">
                  <a:moveTo>
                    <a:pt x="4250334" y="173469"/>
                  </a:moveTo>
                  <a:lnTo>
                    <a:pt x="4212501" y="148234"/>
                  </a:lnTo>
                  <a:lnTo>
                    <a:pt x="4174490" y="123634"/>
                  </a:lnTo>
                  <a:lnTo>
                    <a:pt x="4124871" y="93078"/>
                  </a:lnTo>
                  <a:lnTo>
                    <a:pt x="4074858" y="63690"/>
                  </a:lnTo>
                  <a:lnTo>
                    <a:pt x="4041305" y="44729"/>
                  </a:lnTo>
                  <a:lnTo>
                    <a:pt x="4007561" y="26263"/>
                  </a:lnTo>
                  <a:lnTo>
                    <a:pt x="3973614" y="8331"/>
                  </a:lnTo>
                  <a:lnTo>
                    <a:pt x="3957282" y="0"/>
                  </a:lnTo>
                  <a:lnTo>
                    <a:pt x="3930396" y="0"/>
                  </a:lnTo>
                  <a:lnTo>
                    <a:pt x="286613" y="3643833"/>
                  </a:lnTo>
                  <a:lnTo>
                    <a:pt x="312178" y="3693617"/>
                  </a:lnTo>
                  <a:lnTo>
                    <a:pt x="338861" y="3742982"/>
                  </a:lnTo>
                  <a:lnTo>
                    <a:pt x="366623" y="3791889"/>
                  </a:lnTo>
                  <a:lnTo>
                    <a:pt x="395478" y="3840302"/>
                  </a:lnTo>
                  <a:lnTo>
                    <a:pt x="419354" y="3878834"/>
                  </a:lnTo>
                  <a:lnTo>
                    <a:pt x="443915" y="3916845"/>
                  </a:lnTo>
                  <a:lnTo>
                    <a:pt x="469188" y="3954678"/>
                  </a:lnTo>
                  <a:lnTo>
                    <a:pt x="711517" y="3712387"/>
                  </a:lnTo>
                  <a:lnTo>
                    <a:pt x="4250334" y="173469"/>
                  </a:lnTo>
                  <a:close/>
                </a:path>
                <a:path w="4853940" h="5147945">
                  <a:moveTo>
                    <a:pt x="4613084" y="468807"/>
                  </a:moveTo>
                  <a:lnTo>
                    <a:pt x="4605604" y="461670"/>
                  </a:lnTo>
                  <a:lnTo>
                    <a:pt x="4590529" y="447624"/>
                  </a:lnTo>
                  <a:lnTo>
                    <a:pt x="4583061" y="440601"/>
                  </a:lnTo>
                  <a:lnTo>
                    <a:pt x="4544809" y="405345"/>
                  </a:lnTo>
                  <a:lnTo>
                    <a:pt x="4506099" y="370928"/>
                  </a:lnTo>
                  <a:lnTo>
                    <a:pt x="4466920" y="337350"/>
                  </a:lnTo>
                  <a:lnTo>
                    <a:pt x="4427258" y="304647"/>
                  </a:lnTo>
                  <a:lnTo>
                    <a:pt x="4387113" y="272821"/>
                  </a:lnTo>
                  <a:lnTo>
                    <a:pt x="4346486" y="241884"/>
                  </a:lnTo>
                  <a:lnTo>
                    <a:pt x="1017511" y="3570846"/>
                  </a:lnTo>
                  <a:lnTo>
                    <a:pt x="777544" y="3810889"/>
                  </a:lnTo>
                  <a:lnTo>
                    <a:pt x="537603" y="4050754"/>
                  </a:lnTo>
                  <a:lnTo>
                    <a:pt x="563778" y="4085247"/>
                  </a:lnTo>
                  <a:lnTo>
                    <a:pt x="590588" y="4119435"/>
                  </a:lnTo>
                  <a:lnTo>
                    <a:pt x="618007" y="4153319"/>
                  </a:lnTo>
                  <a:lnTo>
                    <a:pt x="646061" y="4186821"/>
                  </a:lnTo>
                  <a:lnTo>
                    <a:pt x="674725" y="4219994"/>
                  </a:lnTo>
                  <a:lnTo>
                    <a:pt x="704024" y="4252785"/>
                  </a:lnTo>
                  <a:lnTo>
                    <a:pt x="733933" y="4285323"/>
                  </a:lnTo>
                  <a:lnTo>
                    <a:pt x="764476" y="4317352"/>
                  </a:lnTo>
                  <a:lnTo>
                    <a:pt x="4139958" y="941857"/>
                  </a:lnTo>
                  <a:lnTo>
                    <a:pt x="4268902" y="813066"/>
                  </a:lnTo>
                  <a:lnTo>
                    <a:pt x="4613084" y="468807"/>
                  </a:lnTo>
                  <a:close/>
                </a:path>
                <a:path w="4853940" h="5147945">
                  <a:moveTo>
                    <a:pt x="4853838" y="3682593"/>
                  </a:moveTo>
                  <a:lnTo>
                    <a:pt x="3502444" y="5034000"/>
                  </a:lnTo>
                  <a:lnTo>
                    <a:pt x="3550234" y="5019243"/>
                  </a:lnTo>
                  <a:lnTo>
                    <a:pt x="3597795" y="5003571"/>
                  </a:lnTo>
                  <a:lnTo>
                    <a:pt x="3645116" y="4986998"/>
                  </a:lnTo>
                  <a:lnTo>
                    <a:pt x="3692182" y="4969510"/>
                  </a:lnTo>
                  <a:lnTo>
                    <a:pt x="3738994" y="4951120"/>
                  </a:lnTo>
                  <a:lnTo>
                    <a:pt x="3785514" y="4931854"/>
                  </a:lnTo>
                  <a:lnTo>
                    <a:pt x="3831767" y="4911699"/>
                  </a:lnTo>
                  <a:lnTo>
                    <a:pt x="3877703" y="4890668"/>
                  </a:lnTo>
                  <a:lnTo>
                    <a:pt x="3923334" y="4868761"/>
                  </a:lnTo>
                  <a:lnTo>
                    <a:pt x="3959656" y="4850536"/>
                  </a:lnTo>
                  <a:lnTo>
                    <a:pt x="3995712" y="4831791"/>
                  </a:lnTo>
                  <a:lnTo>
                    <a:pt x="4051922" y="4801362"/>
                  </a:lnTo>
                  <a:lnTo>
                    <a:pt x="4107484" y="4769485"/>
                  </a:lnTo>
                  <a:lnTo>
                    <a:pt x="4152328" y="4742332"/>
                  </a:lnTo>
                  <a:lnTo>
                    <a:pt x="4196765" y="4714227"/>
                  </a:lnTo>
                  <a:lnTo>
                    <a:pt x="4240784" y="4685182"/>
                  </a:lnTo>
                  <a:lnTo>
                    <a:pt x="4284357" y="4655197"/>
                  </a:lnTo>
                  <a:lnTo>
                    <a:pt x="4327474" y="4624260"/>
                  </a:lnTo>
                  <a:lnTo>
                    <a:pt x="4370121" y="4592383"/>
                  </a:lnTo>
                  <a:lnTo>
                    <a:pt x="4412272" y="4559566"/>
                  </a:lnTo>
                  <a:lnTo>
                    <a:pt x="4453928" y="4525797"/>
                  </a:lnTo>
                  <a:lnTo>
                    <a:pt x="4486846" y="4498137"/>
                  </a:lnTo>
                  <a:lnTo>
                    <a:pt x="4519473" y="4469841"/>
                  </a:lnTo>
                  <a:lnTo>
                    <a:pt x="4551731" y="4440936"/>
                  </a:lnTo>
                  <a:lnTo>
                    <a:pt x="4583582" y="4411421"/>
                  </a:lnTo>
                  <a:lnTo>
                    <a:pt x="4615192" y="4381373"/>
                  </a:lnTo>
                  <a:lnTo>
                    <a:pt x="4646409" y="4350677"/>
                  </a:lnTo>
                  <a:lnTo>
                    <a:pt x="4682147" y="4314279"/>
                  </a:lnTo>
                  <a:lnTo>
                    <a:pt x="4717059" y="4277372"/>
                  </a:lnTo>
                  <a:lnTo>
                    <a:pt x="4751171" y="4239984"/>
                  </a:lnTo>
                  <a:lnTo>
                    <a:pt x="4784445" y="4202112"/>
                  </a:lnTo>
                  <a:lnTo>
                    <a:pt x="4816919" y="4163771"/>
                  </a:lnTo>
                  <a:lnTo>
                    <a:pt x="4848568" y="4124972"/>
                  </a:lnTo>
                  <a:lnTo>
                    <a:pt x="4853838" y="4118254"/>
                  </a:lnTo>
                  <a:lnTo>
                    <a:pt x="4853838" y="3682593"/>
                  </a:lnTo>
                  <a:close/>
                </a:path>
                <a:path w="4853940" h="5147945">
                  <a:moveTo>
                    <a:pt x="4853838" y="3024606"/>
                  </a:moveTo>
                  <a:lnTo>
                    <a:pt x="2730601" y="5147856"/>
                  </a:lnTo>
                  <a:lnTo>
                    <a:pt x="2781046" y="5147208"/>
                  </a:lnTo>
                  <a:lnTo>
                    <a:pt x="2831477" y="5145621"/>
                  </a:lnTo>
                  <a:lnTo>
                    <a:pt x="2881884" y="5143106"/>
                  </a:lnTo>
                  <a:lnTo>
                    <a:pt x="2932226" y="5139677"/>
                  </a:lnTo>
                  <a:lnTo>
                    <a:pt x="2982518" y="5135308"/>
                  </a:lnTo>
                  <a:lnTo>
                    <a:pt x="3032722" y="5130012"/>
                  </a:lnTo>
                  <a:lnTo>
                    <a:pt x="3082848" y="5123802"/>
                  </a:lnTo>
                  <a:lnTo>
                    <a:pt x="3132874" y="5116665"/>
                  </a:lnTo>
                  <a:lnTo>
                    <a:pt x="3182772" y="5108600"/>
                  </a:lnTo>
                  <a:lnTo>
                    <a:pt x="3232556" y="5099621"/>
                  </a:lnTo>
                  <a:lnTo>
                    <a:pt x="3282188" y="5089715"/>
                  </a:lnTo>
                  <a:lnTo>
                    <a:pt x="4853838" y="3518052"/>
                  </a:lnTo>
                  <a:lnTo>
                    <a:pt x="4853838" y="3024606"/>
                  </a:lnTo>
                  <a:close/>
                </a:path>
                <a:path w="4853940" h="5147945">
                  <a:moveTo>
                    <a:pt x="4853838" y="2366505"/>
                  </a:moveTo>
                  <a:lnTo>
                    <a:pt x="2135962" y="5084508"/>
                  </a:lnTo>
                  <a:lnTo>
                    <a:pt x="2189797" y="5095697"/>
                  </a:lnTo>
                  <a:lnTo>
                    <a:pt x="2243772" y="5105832"/>
                  </a:lnTo>
                  <a:lnTo>
                    <a:pt x="2297912" y="5114887"/>
                  </a:lnTo>
                  <a:lnTo>
                    <a:pt x="2352230" y="5122862"/>
                  </a:lnTo>
                  <a:lnTo>
                    <a:pt x="2406548" y="5129631"/>
                  </a:lnTo>
                  <a:lnTo>
                    <a:pt x="2447455" y="5134026"/>
                  </a:lnTo>
                  <a:lnTo>
                    <a:pt x="2488412" y="5137810"/>
                  </a:lnTo>
                  <a:lnTo>
                    <a:pt x="2529395" y="5140985"/>
                  </a:lnTo>
                  <a:lnTo>
                    <a:pt x="2570403" y="5143512"/>
                  </a:lnTo>
                  <a:lnTo>
                    <a:pt x="4853838" y="2860065"/>
                  </a:lnTo>
                  <a:lnTo>
                    <a:pt x="4853838" y="2366505"/>
                  </a:lnTo>
                  <a:close/>
                </a:path>
                <a:path w="4853940" h="5147945">
                  <a:moveTo>
                    <a:pt x="4853838" y="1708467"/>
                  </a:moveTo>
                  <a:lnTo>
                    <a:pt x="1638515" y="4923955"/>
                  </a:lnTo>
                  <a:lnTo>
                    <a:pt x="1676819" y="4940173"/>
                  </a:lnTo>
                  <a:lnTo>
                    <a:pt x="1715312" y="4955743"/>
                  </a:lnTo>
                  <a:lnTo>
                    <a:pt x="1753984" y="4970704"/>
                  </a:lnTo>
                  <a:lnTo>
                    <a:pt x="1792820" y="4985055"/>
                  </a:lnTo>
                  <a:lnTo>
                    <a:pt x="1838375" y="5001082"/>
                  </a:lnTo>
                  <a:lnTo>
                    <a:pt x="1911743" y="5025060"/>
                  </a:lnTo>
                  <a:lnTo>
                    <a:pt x="1958657" y="5039182"/>
                  </a:lnTo>
                  <a:lnTo>
                    <a:pt x="2003882" y="5052047"/>
                  </a:lnTo>
                  <a:lnTo>
                    <a:pt x="4853838" y="2202091"/>
                  </a:lnTo>
                  <a:lnTo>
                    <a:pt x="4853838" y="1708467"/>
                  </a:lnTo>
                  <a:close/>
                </a:path>
                <a:path w="4853940" h="5147945">
                  <a:moveTo>
                    <a:pt x="4853838" y="1050531"/>
                  </a:moveTo>
                  <a:lnTo>
                    <a:pt x="1212596" y="4691723"/>
                  </a:lnTo>
                  <a:lnTo>
                    <a:pt x="1256182" y="4720221"/>
                  </a:lnTo>
                  <a:lnTo>
                    <a:pt x="1300187" y="4747806"/>
                  </a:lnTo>
                  <a:lnTo>
                    <a:pt x="1344587" y="4774476"/>
                  </a:lnTo>
                  <a:lnTo>
                    <a:pt x="1389380" y="4800231"/>
                  </a:lnTo>
                  <a:lnTo>
                    <a:pt x="1434553" y="4825060"/>
                  </a:lnTo>
                  <a:lnTo>
                    <a:pt x="1480083" y="4848949"/>
                  </a:lnTo>
                  <a:lnTo>
                    <a:pt x="1525968" y="4871885"/>
                  </a:lnTo>
                  <a:lnTo>
                    <a:pt x="4657433" y="1740598"/>
                  </a:lnTo>
                  <a:lnTo>
                    <a:pt x="4853838" y="1544104"/>
                  </a:lnTo>
                  <a:lnTo>
                    <a:pt x="4853838" y="1050531"/>
                  </a:lnTo>
                  <a:close/>
                </a:path>
                <a:path w="4853940" h="5147945">
                  <a:moveTo>
                    <a:pt x="4853838" y="733894"/>
                  </a:moveTo>
                  <a:lnTo>
                    <a:pt x="4821910" y="694613"/>
                  </a:lnTo>
                  <a:lnTo>
                    <a:pt x="4785957" y="652005"/>
                  </a:lnTo>
                  <a:lnTo>
                    <a:pt x="4741215" y="601218"/>
                  </a:lnTo>
                  <a:lnTo>
                    <a:pt x="4695177" y="551332"/>
                  </a:lnTo>
                  <a:lnTo>
                    <a:pt x="4221696" y="1024648"/>
                  </a:lnTo>
                  <a:lnTo>
                    <a:pt x="1320380" y="3925963"/>
                  </a:lnTo>
                  <a:lnTo>
                    <a:pt x="846937" y="4399445"/>
                  </a:lnTo>
                  <a:lnTo>
                    <a:pt x="863066" y="4414634"/>
                  </a:lnTo>
                  <a:lnTo>
                    <a:pt x="895629" y="4444619"/>
                  </a:lnTo>
                  <a:lnTo>
                    <a:pt x="951788" y="4494085"/>
                  </a:lnTo>
                  <a:lnTo>
                    <a:pt x="992060" y="4527956"/>
                  </a:lnTo>
                  <a:lnTo>
                    <a:pt x="1032814" y="4560951"/>
                  </a:lnTo>
                  <a:lnTo>
                    <a:pt x="1074051" y="4593031"/>
                  </a:lnTo>
                  <a:lnTo>
                    <a:pt x="1115745" y="4624209"/>
                  </a:lnTo>
                  <a:lnTo>
                    <a:pt x="4853838" y="885952"/>
                  </a:lnTo>
                  <a:lnTo>
                    <a:pt x="4853838" y="733894"/>
                  </a:lnTo>
                  <a:close/>
                </a:path>
              </a:pathLst>
            </a:custGeom>
            <a:solidFill>
              <a:srgbClr val="565656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700630" y="11"/>
              <a:ext cx="2587625" cy="2881630"/>
            </a:xfrm>
            <a:custGeom>
              <a:avLst/>
              <a:gdLst/>
              <a:ahLst/>
              <a:cxnLst/>
              <a:rect l="l" t="t" r="r" b="b"/>
              <a:pathLst>
                <a:path w="2587625" h="2881630">
                  <a:moveTo>
                    <a:pt x="347802" y="0"/>
                  </a:moveTo>
                  <a:lnTo>
                    <a:pt x="183273" y="0"/>
                  </a:lnTo>
                  <a:lnTo>
                    <a:pt x="166801" y="16459"/>
                  </a:lnTo>
                  <a:lnTo>
                    <a:pt x="146164" y="66205"/>
                  </a:lnTo>
                  <a:lnTo>
                    <a:pt x="126771" y="116598"/>
                  </a:lnTo>
                  <a:lnTo>
                    <a:pt x="108648" y="167601"/>
                  </a:lnTo>
                  <a:lnTo>
                    <a:pt x="91846" y="219227"/>
                  </a:lnTo>
                  <a:lnTo>
                    <a:pt x="76377" y="271424"/>
                  </a:lnTo>
                  <a:lnTo>
                    <a:pt x="347802" y="0"/>
                  </a:lnTo>
                  <a:close/>
                </a:path>
                <a:path w="2587625" h="2881630">
                  <a:moveTo>
                    <a:pt x="1005916" y="0"/>
                  </a:moveTo>
                  <a:lnTo>
                    <a:pt x="841375" y="0"/>
                  </a:lnTo>
                  <a:lnTo>
                    <a:pt x="0" y="841362"/>
                  </a:lnTo>
                  <a:lnTo>
                    <a:pt x="622" y="880999"/>
                  </a:lnTo>
                  <a:lnTo>
                    <a:pt x="1981" y="920483"/>
                  </a:lnTo>
                  <a:lnTo>
                    <a:pt x="4076" y="959815"/>
                  </a:lnTo>
                  <a:lnTo>
                    <a:pt x="6946" y="998956"/>
                  </a:lnTo>
                  <a:lnTo>
                    <a:pt x="1005916" y="0"/>
                  </a:lnTo>
                  <a:close/>
                </a:path>
                <a:path w="2587625" h="2881630">
                  <a:moveTo>
                    <a:pt x="1663877" y="0"/>
                  </a:moveTo>
                  <a:lnTo>
                    <a:pt x="1499336" y="0"/>
                  </a:lnTo>
                  <a:lnTo>
                    <a:pt x="84874" y="1414449"/>
                  </a:lnTo>
                  <a:lnTo>
                    <a:pt x="94373" y="1445704"/>
                  </a:lnTo>
                  <a:lnTo>
                    <a:pt x="104381" y="1476705"/>
                  </a:lnTo>
                  <a:lnTo>
                    <a:pt x="114871" y="1507477"/>
                  </a:lnTo>
                  <a:lnTo>
                    <a:pt x="125844" y="1538033"/>
                  </a:lnTo>
                  <a:lnTo>
                    <a:pt x="1663877" y="0"/>
                  </a:lnTo>
                  <a:close/>
                </a:path>
                <a:path w="2587625" h="2881630">
                  <a:moveTo>
                    <a:pt x="2321928" y="0"/>
                  </a:moveTo>
                  <a:lnTo>
                    <a:pt x="2157399" y="0"/>
                  </a:lnTo>
                  <a:lnTo>
                    <a:pt x="284822" y="1872564"/>
                  </a:lnTo>
                  <a:lnTo>
                    <a:pt x="300215" y="1898103"/>
                  </a:lnTo>
                  <a:lnTo>
                    <a:pt x="315963" y="1923440"/>
                  </a:lnTo>
                  <a:lnTo>
                    <a:pt x="332054" y="1948548"/>
                  </a:lnTo>
                  <a:lnTo>
                    <a:pt x="348526" y="1973402"/>
                  </a:lnTo>
                  <a:lnTo>
                    <a:pt x="2321928" y="0"/>
                  </a:lnTo>
                  <a:close/>
                </a:path>
                <a:path w="2587625" h="2881630">
                  <a:moveTo>
                    <a:pt x="2587358" y="2202091"/>
                  </a:moveTo>
                  <a:lnTo>
                    <a:pt x="1912861" y="2876588"/>
                  </a:lnTo>
                  <a:lnTo>
                    <a:pt x="1947583" y="2878658"/>
                  </a:lnTo>
                  <a:lnTo>
                    <a:pt x="1982482" y="2880182"/>
                  </a:lnTo>
                  <a:lnTo>
                    <a:pt x="2017547" y="2881122"/>
                  </a:lnTo>
                  <a:lnTo>
                    <a:pt x="2052764" y="2881439"/>
                  </a:lnTo>
                  <a:lnTo>
                    <a:pt x="2059355" y="2881439"/>
                  </a:lnTo>
                  <a:lnTo>
                    <a:pt x="2072716" y="2881096"/>
                  </a:lnTo>
                  <a:lnTo>
                    <a:pt x="2587358" y="2366454"/>
                  </a:lnTo>
                  <a:lnTo>
                    <a:pt x="2587358" y="2202091"/>
                  </a:lnTo>
                  <a:close/>
                </a:path>
                <a:path w="2587625" h="2881630">
                  <a:moveTo>
                    <a:pt x="2587358" y="1544142"/>
                  </a:moveTo>
                  <a:lnTo>
                    <a:pt x="1367345" y="2764155"/>
                  </a:lnTo>
                  <a:lnTo>
                    <a:pt x="1398168" y="2774759"/>
                  </a:lnTo>
                  <a:lnTo>
                    <a:pt x="1429207" y="2784932"/>
                  </a:lnTo>
                  <a:lnTo>
                    <a:pt x="1460461" y="2794660"/>
                  </a:lnTo>
                  <a:lnTo>
                    <a:pt x="1491970" y="2803893"/>
                  </a:lnTo>
                  <a:lnTo>
                    <a:pt x="2587358" y="1708505"/>
                  </a:lnTo>
                  <a:lnTo>
                    <a:pt x="2587358" y="1544142"/>
                  </a:lnTo>
                  <a:close/>
                </a:path>
                <a:path w="2587625" h="2881630">
                  <a:moveTo>
                    <a:pt x="2587358" y="886053"/>
                  </a:moveTo>
                  <a:lnTo>
                    <a:pt x="927709" y="2545702"/>
                  </a:lnTo>
                  <a:lnTo>
                    <a:pt x="952703" y="2561933"/>
                  </a:lnTo>
                  <a:lnTo>
                    <a:pt x="977976" y="2577833"/>
                  </a:lnTo>
                  <a:lnTo>
                    <a:pt x="1003541" y="2593365"/>
                  </a:lnTo>
                  <a:lnTo>
                    <a:pt x="1029423" y="2608529"/>
                  </a:lnTo>
                  <a:lnTo>
                    <a:pt x="2587358" y="1050582"/>
                  </a:lnTo>
                  <a:lnTo>
                    <a:pt x="2587358" y="886053"/>
                  </a:lnTo>
                  <a:close/>
                </a:path>
                <a:path w="2587625" h="2881630">
                  <a:moveTo>
                    <a:pt x="2587358" y="228092"/>
                  </a:moveTo>
                  <a:lnTo>
                    <a:pt x="568604" y="2246858"/>
                  </a:lnTo>
                  <a:lnTo>
                    <a:pt x="588835" y="2267686"/>
                  </a:lnTo>
                  <a:lnTo>
                    <a:pt x="609409" y="2288235"/>
                  </a:lnTo>
                  <a:lnTo>
                    <a:pt x="630288" y="2308491"/>
                  </a:lnTo>
                  <a:lnTo>
                    <a:pt x="651395" y="2328430"/>
                  </a:lnTo>
                  <a:lnTo>
                    <a:pt x="2587358" y="392468"/>
                  </a:lnTo>
                  <a:lnTo>
                    <a:pt x="2587358" y="228092"/>
                  </a:lnTo>
                  <a:close/>
                </a:path>
              </a:pathLst>
            </a:custGeom>
            <a:solidFill>
              <a:srgbClr val="FBBE00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092568" y="2831698"/>
              <a:ext cx="5248275" cy="4982210"/>
            </a:xfrm>
            <a:custGeom>
              <a:avLst/>
              <a:gdLst/>
              <a:ahLst/>
              <a:cxnLst/>
              <a:rect l="l" t="t" r="r" b="b"/>
              <a:pathLst>
                <a:path w="5248275" h="4982209">
                  <a:moveTo>
                    <a:pt x="5248253" y="4981581"/>
                  </a:moveTo>
                  <a:lnTo>
                    <a:pt x="0" y="4981581"/>
                  </a:lnTo>
                  <a:lnTo>
                    <a:pt x="0" y="0"/>
                  </a:lnTo>
                  <a:lnTo>
                    <a:pt x="5248253" y="0"/>
                  </a:lnTo>
                  <a:lnTo>
                    <a:pt x="5248253" y="4981581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990288" y="914858"/>
              <a:ext cx="220826" cy="2208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404451" y="501426"/>
              <a:ext cx="219990" cy="2199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817779" y="88098"/>
              <a:ext cx="219990" cy="2199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379439" y="1304008"/>
              <a:ext cx="219990" cy="2199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793236" y="890211"/>
              <a:ext cx="219990" cy="2199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206564" y="476883"/>
              <a:ext cx="219990" cy="2199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619421" y="63085"/>
              <a:ext cx="219990" cy="2199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768223" y="1692793"/>
              <a:ext cx="219990" cy="2199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182021" y="1278995"/>
              <a:ext cx="219990" cy="2199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595349" y="865668"/>
              <a:ext cx="219990" cy="2199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008676" y="452340"/>
              <a:ext cx="219990" cy="2199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157008" y="2081577"/>
              <a:ext cx="219977" cy="21997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570805" y="1667780"/>
              <a:ext cx="219978" cy="2199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983663" y="1253982"/>
              <a:ext cx="219990" cy="2199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396991" y="840654"/>
              <a:ext cx="219990" cy="2199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659374" y="2341168"/>
              <a:ext cx="6248399" cy="691513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016000" y="992377"/>
            <a:ext cx="10844530" cy="1122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50"/>
              <a:t>SUBJECT</a:t>
            </a:r>
            <a:r>
              <a:rPr dirty="0" spc="-670"/>
              <a:t> </a:t>
            </a:r>
            <a:r>
              <a:rPr dirty="0" spc="-430"/>
              <a:t>IMPORTANCE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96122" y="2743514"/>
            <a:ext cx="8728710" cy="6169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799"/>
              </a:lnSpc>
              <a:spcBef>
                <a:spcPts val="100"/>
              </a:spcBef>
            </a:pPr>
            <a:r>
              <a:rPr dirty="0" sz="2300" spc="15" b="1">
                <a:solidFill>
                  <a:srgbClr val="EFECE7"/>
                </a:solidFill>
                <a:latin typeface="Arial"/>
                <a:cs typeface="Arial"/>
              </a:rPr>
              <a:t>The </a:t>
            </a:r>
            <a:r>
              <a:rPr dirty="0" sz="2300" spc="30" b="1">
                <a:solidFill>
                  <a:srgbClr val="EFECE7"/>
                </a:solidFill>
                <a:latin typeface="Arial"/>
                <a:cs typeface="Arial"/>
              </a:rPr>
              <a:t>main </a:t>
            </a:r>
            <a:r>
              <a:rPr dirty="0" sz="2300" spc="-30" b="1">
                <a:solidFill>
                  <a:srgbClr val="EFECE7"/>
                </a:solidFill>
                <a:latin typeface="Arial"/>
                <a:cs typeface="Arial"/>
              </a:rPr>
              <a:t>goal </a:t>
            </a:r>
            <a:r>
              <a:rPr dirty="0" sz="2300" spc="25" b="1">
                <a:solidFill>
                  <a:srgbClr val="EFECE7"/>
                </a:solidFill>
                <a:latin typeface="Arial"/>
                <a:cs typeface="Arial"/>
              </a:rPr>
              <a:t>of </a:t>
            </a:r>
            <a:r>
              <a:rPr dirty="0" sz="2300" spc="20" b="1">
                <a:solidFill>
                  <a:srgbClr val="EFECE7"/>
                </a:solidFill>
                <a:latin typeface="Arial"/>
                <a:cs typeface="Arial"/>
              </a:rPr>
              <a:t>this </a:t>
            </a:r>
            <a:r>
              <a:rPr dirty="0" sz="2300" spc="80" b="1">
                <a:solidFill>
                  <a:srgbClr val="EFECE7"/>
                </a:solidFill>
                <a:latin typeface="Arial"/>
                <a:cs typeface="Arial"/>
              </a:rPr>
              <a:t>app </a:t>
            </a:r>
            <a:r>
              <a:rPr dirty="0" sz="2300" spc="10" b="1">
                <a:solidFill>
                  <a:srgbClr val="EFECE7"/>
                </a:solidFill>
                <a:latin typeface="Arial"/>
                <a:cs typeface="Arial"/>
              </a:rPr>
              <a:t>was </a:t>
            </a:r>
            <a:r>
              <a:rPr dirty="0" sz="2300" spc="95" b="1">
                <a:solidFill>
                  <a:srgbClr val="EFECE7"/>
                </a:solidFill>
                <a:latin typeface="Arial"/>
                <a:cs typeface="Arial"/>
              </a:rPr>
              <a:t>to </a:t>
            </a:r>
            <a:r>
              <a:rPr dirty="0" sz="2300" spc="90" b="1">
                <a:solidFill>
                  <a:srgbClr val="EFECE7"/>
                </a:solidFill>
                <a:latin typeface="Arial"/>
                <a:cs typeface="Arial"/>
              </a:rPr>
              <a:t>create </a:t>
            </a:r>
            <a:r>
              <a:rPr dirty="0" sz="2300" spc="20" b="1">
                <a:solidFill>
                  <a:srgbClr val="EFECE7"/>
                </a:solidFill>
                <a:latin typeface="Arial"/>
                <a:cs typeface="Arial"/>
              </a:rPr>
              <a:t>an </a:t>
            </a:r>
            <a:r>
              <a:rPr dirty="0" sz="2300" spc="80" b="1">
                <a:solidFill>
                  <a:srgbClr val="EFECE7"/>
                </a:solidFill>
                <a:latin typeface="Arial"/>
                <a:cs typeface="Arial"/>
              </a:rPr>
              <a:t>app </a:t>
            </a:r>
            <a:r>
              <a:rPr dirty="0" sz="2300" spc="10" b="1">
                <a:solidFill>
                  <a:srgbClr val="EFECE7"/>
                </a:solidFill>
                <a:latin typeface="Arial"/>
                <a:cs typeface="Arial"/>
              </a:rPr>
              <a:t>like </a:t>
            </a:r>
            <a:r>
              <a:rPr dirty="0" sz="2300" spc="-50" b="1">
                <a:solidFill>
                  <a:srgbClr val="EFECE7"/>
                </a:solidFill>
                <a:latin typeface="Arial"/>
                <a:cs typeface="Arial"/>
              </a:rPr>
              <a:t>is </a:t>
            </a:r>
            <a:r>
              <a:rPr dirty="0" sz="2300" spc="95" b="1">
                <a:solidFill>
                  <a:srgbClr val="EFECE7"/>
                </a:solidFill>
                <a:latin typeface="Arial"/>
                <a:cs typeface="Arial"/>
              </a:rPr>
              <a:t>to  </a:t>
            </a:r>
            <a:r>
              <a:rPr dirty="0" sz="2300" spc="30" b="1">
                <a:solidFill>
                  <a:srgbClr val="EFECE7"/>
                </a:solidFill>
                <a:latin typeface="Arial"/>
                <a:cs typeface="Arial"/>
              </a:rPr>
              <a:t>quickly </a:t>
            </a:r>
            <a:r>
              <a:rPr dirty="0" sz="2300" spc="5" b="1">
                <a:solidFill>
                  <a:srgbClr val="EFECE7"/>
                </a:solidFill>
                <a:latin typeface="Arial"/>
                <a:cs typeface="Arial"/>
              </a:rPr>
              <a:t>search, </a:t>
            </a:r>
            <a:r>
              <a:rPr dirty="0" sz="2300" b="1">
                <a:solidFill>
                  <a:srgbClr val="EFECE7"/>
                </a:solidFill>
                <a:latin typeface="Arial"/>
                <a:cs typeface="Arial"/>
              </a:rPr>
              <a:t>change, </a:t>
            </a:r>
            <a:r>
              <a:rPr dirty="0" sz="2300" spc="80" b="1">
                <a:solidFill>
                  <a:srgbClr val="EFECE7"/>
                </a:solidFill>
                <a:latin typeface="Arial"/>
                <a:cs typeface="Arial"/>
              </a:rPr>
              <a:t>add </a:t>
            </a:r>
            <a:r>
              <a:rPr dirty="0" sz="2300" spc="45" b="1">
                <a:solidFill>
                  <a:srgbClr val="EFECE7"/>
                </a:solidFill>
                <a:latin typeface="Arial"/>
                <a:cs typeface="Arial"/>
              </a:rPr>
              <a:t>new </a:t>
            </a:r>
            <a:r>
              <a:rPr dirty="0" sz="2300" spc="95" b="1">
                <a:solidFill>
                  <a:srgbClr val="EFECE7"/>
                </a:solidFill>
                <a:latin typeface="Arial"/>
                <a:cs typeface="Arial"/>
              </a:rPr>
              <a:t>data </a:t>
            </a:r>
            <a:r>
              <a:rPr dirty="0" sz="2300" spc="55" b="1">
                <a:solidFill>
                  <a:srgbClr val="EFECE7"/>
                </a:solidFill>
                <a:latin typeface="Arial"/>
                <a:cs typeface="Arial"/>
              </a:rPr>
              <a:t>without </a:t>
            </a:r>
            <a:r>
              <a:rPr dirty="0" sz="2300" spc="45" b="1">
                <a:solidFill>
                  <a:srgbClr val="EFECE7"/>
                </a:solidFill>
                <a:latin typeface="Arial"/>
                <a:cs typeface="Arial"/>
              </a:rPr>
              <a:t>remembering  </a:t>
            </a:r>
            <a:r>
              <a:rPr dirty="0" sz="2300" spc="55" b="1">
                <a:solidFill>
                  <a:srgbClr val="EFECE7"/>
                </a:solidFill>
                <a:latin typeface="Arial"/>
                <a:cs typeface="Arial"/>
              </a:rPr>
              <a:t>them, </a:t>
            </a:r>
            <a:r>
              <a:rPr dirty="0" sz="2300" spc="95" b="1">
                <a:solidFill>
                  <a:srgbClr val="EFECE7"/>
                </a:solidFill>
                <a:latin typeface="Arial"/>
                <a:cs typeface="Arial"/>
              </a:rPr>
              <a:t>but </a:t>
            </a:r>
            <a:r>
              <a:rPr dirty="0" sz="2300" spc="75" b="1">
                <a:solidFill>
                  <a:srgbClr val="EFECE7"/>
                </a:solidFill>
                <a:latin typeface="Arial"/>
                <a:cs typeface="Arial"/>
              </a:rPr>
              <a:t>we </a:t>
            </a:r>
            <a:r>
              <a:rPr dirty="0" sz="2300" spc="35" b="1">
                <a:solidFill>
                  <a:srgbClr val="EFECE7"/>
                </a:solidFill>
                <a:latin typeface="Arial"/>
                <a:cs typeface="Arial"/>
              </a:rPr>
              <a:t>couldn’t </a:t>
            </a:r>
            <a:r>
              <a:rPr dirty="0" sz="2300" spc="-10" b="1">
                <a:solidFill>
                  <a:srgbClr val="EFECE7"/>
                </a:solidFill>
                <a:latin typeface="Arial"/>
                <a:cs typeface="Arial"/>
              </a:rPr>
              <a:t>show </a:t>
            </a:r>
            <a:r>
              <a:rPr dirty="0" sz="2300" spc="95" b="1">
                <a:solidFill>
                  <a:srgbClr val="EFECE7"/>
                </a:solidFill>
                <a:latin typeface="Arial"/>
                <a:cs typeface="Arial"/>
              </a:rPr>
              <a:t>the </a:t>
            </a:r>
            <a:r>
              <a:rPr dirty="0" sz="2300" spc="80" b="1">
                <a:solidFill>
                  <a:srgbClr val="EFECE7"/>
                </a:solidFill>
                <a:latin typeface="Arial"/>
                <a:cs typeface="Arial"/>
              </a:rPr>
              <a:t>app </a:t>
            </a:r>
            <a:r>
              <a:rPr dirty="0" sz="2300" spc="-20" b="1">
                <a:solidFill>
                  <a:srgbClr val="EFECE7"/>
                </a:solidFill>
                <a:latin typeface="Arial"/>
                <a:cs typeface="Arial"/>
              </a:rPr>
              <a:t>in </a:t>
            </a:r>
            <a:r>
              <a:rPr dirty="0" sz="2300" spc="-10" b="1">
                <a:solidFill>
                  <a:srgbClr val="EFECE7"/>
                </a:solidFill>
                <a:latin typeface="Arial"/>
                <a:cs typeface="Arial"/>
              </a:rPr>
              <a:t>full </a:t>
            </a:r>
            <a:r>
              <a:rPr dirty="0" sz="2300" spc="50" b="1">
                <a:solidFill>
                  <a:srgbClr val="EFECE7"/>
                </a:solidFill>
                <a:latin typeface="Arial"/>
                <a:cs typeface="Arial"/>
              </a:rPr>
              <a:t>because </a:t>
            </a:r>
            <a:r>
              <a:rPr dirty="0" sz="2300" spc="75" b="1">
                <a:solidFill>
                  <a:srgbClr val="EFECE7"/>
                </a:solidFill>
                <a:latin typeface="Arial"/>
                <a:cs typeface="Arial"/>
              </a:rPr>
              <a:t>we </a:t>
            </a:r>
            <a:r>
              <a:rPr dirty="0" sz="2300" spc="50" b="1">
                <a:solidFill>
                  <a:srgbClr val="EFECE7"/>
                </a:solidFill>
                <a:latin typeface="Arial"/>
                <a:cs typeface="Arial"/>
              </a:rPr>
              <a:t>are  </a:t>
            </a:r>
            <a:r>
              <a:rPr dirty="0" sz="2300" b="1">
                <a:solidFill>
                  <a:srgbClr val="EFECE7"/>
                </a:solidFill>
                <a:latin typeface="Arial"/>
                <a:cs typeface="Arial"/>
              </a:rPr>
              <a:t>still </a:t>
            </a:r>
            <a:r>
              <a:rPr dirty="0" sz="2300" spc="45" b="1">
                <a:solidFill>
                  <a:srgbClr val="EFECE7"/>
                </a:solidFill>
                <a:latin typeface="Arial"/>
                <a:cs typeface="Arial"/>
              </a:rPr>
              <a:t>new </a:t>
            </a:r>
            <a:r>
              <a:rPr dirty="0" sz="2300" spc="-20" b="1">
                <a:solidFill>
                  <a:srgbClr val="EFECE7"/>
                </a:solidFill>
                <a:latin typeface="Arial"/>
                <a:cs typeface="Arial"/>
              </a:rPr>
              <a:t>in </a:t>
            </a:r>
            <a:r>
              <a:rPr dirty="0" sz="2300" spc="-5" b="1">
                <a:solidFill>
                  <a:srgbClr val="EFECE7"/>
                </a:solidFill>
                <a:latin typeface="Arial"/>
                <a:cs typeface="Arial"/>
              </a:rPr>
              <a:t>our </a:t>
            </a:r>
            <a:r>
              <a:rPr dirty="0" sz="2300" spc="10" b="1">
                <a:solidFill>
                  <a:srgbClr val="EFECE7"/>
                </a:solidFill>
                <a:latin typeface="Arial"/>
                <a:cs typeface="Arial"/>
              </a:rPr>
              <a:t>programming </a:t>
            </a:r>
            <a:r>
              <a:rPr dirty="0" sz="2300" spc="20" b="1">
                <a:solidFill>
                  <a:srgbClr val="EFECE7"/>
                </a:solidFill>
                <a:latin typeface="Arial"/>
                <a:cs typeface="Arial"/>
              </a:rPr>
              <a:t>science. </a:t>
            </a:r>
            <a:r>
              <a:rPr dirty="0" sz="2300" spc="-5" b="1">
                <a:solidFill>
                  <a:srgbClr val="EFECE7"/>
                </a:solidFill>
                <a:latin typeface="Arial"/>
                <a:cs typeface="Arial"/>
              </a:rPr>
              <a:t>But </a:t>
            </a:r>
            <a:r>
              <a:rPr dirty="0" sz="2300" spc="20" b="1">
                <a:solidFill>
                  <a:srgbClr val="EFECE7"/>
                </a:solidFill>
                <a:latin typeface="Arial"/>
                <a:cs typeface="Arial"/>
              </a:rPr>
              <a:t>this </a:t>
            </a:r>
            <a:r>
              <a:rPr dirty="0" sz="2300" spc="-50" b="1">
                <a:solidFill>
                  <a:srgbClr val="EFECE7"/>
                </a:solidFill>
                <a:latin typeface="Arial"/>
                <a:cs typeface="Arial"/>
              </a:rPr>
              <a:t>is </a:t>
            </a:r>
            <a:r>
              <a:rPr dirty="0" sz="2300" spc="20" b="1">
                <a:solidFill>
                  <a:srgbClr val="EFECE7"/>
                </a:solidFill>
                <a:latin typeface="Arial"/>
                <a:cs typeface="Arial"/>
              </a:rPr>
              <a:t>an</a:t>
            </a:r>
            <a:r>
              <a:rPr dirty="0" sz="2300" spc="-42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65" b="1">
                <a:solidFill>
                  <a:srgbClr val="EFECE7"/>
                </a:solidFill>
                <a:latin typeface="Arial"/>
                <a:cs typeface="Arial"/>
              </a:rPr>
              <a:t>important  </a:t>
            </a:r>
            <a:r>
              <a:rPr dirty="0" sz="2300" spc="25" b="1">
                <a:solidFill>
                  <a:srgbClr val="EFECE7"/>
                </a:solidFill>
                <a:latin typeface="Arial"/>
                <a:cs typeface="Arial"/>
              </a:rPr>
              <a:t>program </a:t>
            </a:r>
            <a:r>
              <a:rPr dirty="0" sz="2300" spc="20" b="1">
                <a:solidFill>
                  <a:srgbClr val="EFECE7"/>
                </a:solidFill>
                <a:latin typeface="Arial"/>
                <a:cs typeface="Arial"/>
              </a:rPr>
              <a:t>for </a:t>
            </a:r>
            <a:r>
              <a:rPr dirty="0" sz="2300" spc="-65" b="1">
                <a:solidFill>
                  <a:srgbClr val="EFECE7"/>
                </a:solidFill>
                <a:latin typeface="Arial"/>
                <a:cs typeface="Arial"/>
              </a:rPr>
              <a:t>us, </a:t>
            </a:r>
            <a:r>
              <a:rPr dirty="0" sz="2300" spc="45" b="1">
                <a:solidFill>
                  <a:srgbClr val="EFECE7"/>
                </a:solidFill>
                <a:latin typeface="Arial"/>
                <a:cs typeface="Arial"/>
              </a:rPr>
              <a:t>and </a:t>
            </a:r>
            <a:r>
              <a:rPr dirty="0" sz="2300" spc="75" b="1">
                <a:solidFill>
                  <a:srgbClr val="EFECE7"/>
                </a:solidFill>
                <a:latin typeface="Arial"/>
                <a:cs typeface="Arial"/>
              </a:rPr>
              <a:t>we </a:t>
            </a:r>
            <a:r>
              <a:rPr dirty="0" sz="2300" spc="-5" b="1">
                <a:solidFill>
                  <a:srgbClr val="EFECE7"/>
                </a:solidFill>
                <a:latin typeface="Arial"/>
                <a:cs typeface="Arial"/>
              </a:rPr>
              <a:t>ourselves </a:t>
            </a:r>
            <a:r>
              <a:rPr dirty="0" sz="2300" spc="30" b="1">
                <a:solidFill>
                  <a:srgbClr val="EFECE7"/>
                </a:solidFill>
                <a:latin typeface="Arial"/>
                <a:cs typeface="Arial"/>
              </a:rPr>
              <a:t>have </a:t>
            </a:r>
            <a:r>
              <a:rPr dirty="0" sz="2300" spc="70" b="1">
                <a:solidFill>
                  <a:srgbClr val="EFECE7"/>
                </a:solidFill>
                <a:latin typeface="Arial"/>
                <a:cs typeface="Arial"/>
              </a:rPr>
              <a:t>been </a:t>
            </a:r>
            <a:r>
              <a:rPr dirty="0" sz="2300" spc="25" b="1">
                <a:solidFill>
                  <a:srgbClr val="EFECE7"/>
                </a:solidFill>
                <a:latin typeface="Arial"/>
                <a:cs typeface="Arial"/>
              </a:rPr>
              <a:t>enslaved </a:t>
            </a:r>
            <a:r>
              <a:rPr dirty="0" sz="2300" spc="95" b="1">
                <a:solidFill>
                  <a:srgbClr val="EFECE7"/>
                </a:solidFill>
                <a:latin typeface="Arial"/>
                <a:cs typeface="Arial"/>
              </a:rPr>
              <a:t>to the  </a:t>
            </a:r>
            <a:r>
              <a:rPr dirty="0" sz="2300" spc="-120" b="1">
                <a:solidFill>
                  <a:srgbClr val="EFECE7"/>
                </a:solidFill>
                <a:latin typeface="Arial"/>
                <a:cs typeface="Arial"/>
              </a:rPr>
              <a:t>1st</a:t>
            </a:r>
            <a:r>
              <a:rPr dirty="0" sz="2300" spc="-9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25" b="1">
                <a:solidFill>
                  <a:srgbClr val="EFECE7"/>
                </a:solidFill>
                <a:latin typeface="Arial"/>
                <a:cs typeface="Arial"/>
              </a:rPr>
              <a:t>program</a:t>
            </a:r>
            <a:r>
              <a:rPr dirty="0" sz="2300" spc="-10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-20" b="1">
                <a:solidFill>
                  <a:srgbClr val="EFECE7"/>
                </a:solidFill>
                <a:latin typeface="Arial"/>
                <a:cs typeface="Arial"/>
              </a:rPr>
              <a:t>in</a:t>
            </a:r>
            <a:r>
              <a:rPr dirty="0" sz="2300" spc="-9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70" b="1">
                <a:solidFill>
                  <a:srgbClr val="EFECE7"/>
                </a:solidFill>
                <a:latin typeface="Arial"/>
                <a:cs typeface="Arial"/>
              </a:rPr>
              <a:t>terms</a:t>
            </a:r>
            <a:r>
              <a:rPr dirty="0" sz="2300" spc="-9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25" b="1">
                <a:solidFill>
                  <a:srgbClr val="EFECE7"/>
                </a:solidFill>
                <a:latin typeface="Arial"/>
                <a:cs typeface="Arial"/>
              </a:rPr>
              <a:t>of</a:t>
            </a:r>
            <a:r>
              <a:rPr dirty="0" sz="2300" spc="-9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-45" b="1">
                <a:solidFill>
                  <a:srgbClr val="EFECE7"/>
                </a:solidFill>
                <a:latin typeface="Arial"/>
                <a:cs typeface="Arial"/>
              </a:rPr>
              <a:t>using</a:t>
            </a:r>
            <a:r>
              <a:rPr dirty="0" sz="2300" spc="-9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95" b="1">
                <a:solidFill>
                  <a:srgbClr val="EFECE7"/>
                </a:solidFill>
                <a:latin typeface="Arial"/>
                <a:cs typeface="Arial"/>
              </a:rPr>
              <a:t>the</a:t>
            </a:r>
            <a:r>
              <a:rPr dirty="0" sz="2300" spc="-9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95" b="1">
                <a:solidFill>
                  <a:srgbClr val="EFECE7"/>
                </a:solidFill>
                <a:latin typeface="Arial"/>
                <a:cs typeface="Arial"/>
              </a:rPr>
              <a:t>data</a:t>
            </a:r>
            <a:r>
              <a:rPr dirty="0" sz="2300" spc="-9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60" b="1">
                <a:solidFill>
                  <a:srgbClr val="EFECE7"/>
                </a:solidFill>
                <a:latin typeface="Arial"/>
                <a:cs typeface="Arial"/>
              </a:rPr>
              <a:t>structure</a:t>
            </a:r>
            <a:r>
              <a:rPr dirty="0" sz="2300" spc="-9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-20" b="1">
                <a:solidFill>
                  <a:srgbClr val="EFECE7"/>
                </a:solidFill>
                <a:latin typeface="Arial"/>
                <a:cs typeface="Arial"/>
              </a:rPr>
              <a:t>in</a:t>
            </a:r>
            <a:r>
              <a:rPr dirty="0" sz="2300" spc="-9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25" b="1">
                <a:solidFill>
                  <a:srgbClr val="EFECE7"/>
                </a:solidFill>
                <a:latin typeface="Arial"/>
                <a:cs typeface="Arial"/>
              </a:rPr>
              <a:t>real</a:t>
            </a:r>
            <a:r>
              <a:rPr dirty="0" sz="2300" spc="-9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-5" b="1">
                <a:solidFill>
                  <a:srgbClr val="EFECE7"/>
                </a:solidFill>
                <a:latin typeface="Arial"/>
                <a:cs typeface="Arial"/>
              </a:rPr>
              <a:t>life.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Arial"/>
              <a:cs typeface="Arial"/>
            </a:endParaRPr>
          </a:p>
          <a:p>
            <a:pPr algn="just" marL="12700" marR="7620">
              <a:lnSpc>
                <a:spcPct val="116799"/>
              </a:lnSpc>
            </a:pPr>
            <a:r>
              <a:rPr dirty="0" sz="2300" spc="-45" b="1">
                <a:solidFill>
                  <a:srgbClr val="EFECE7"/>
                </a:solidFill>
                <a:latin typeface="Arial"/>
                <a:cs typeface="Arial"/>
              </a:rPr>
              <a:t>A </a:t>
            </a:r>
            <a:r>
              <a:rPr dirty="0" sz="2300" spc="114" b="1">
                <a:solidFill>
                  <a:srgbClr val="EFECE7"/>
                </a:solidFill>
                <a:latin typeface="Arial"/>
                <a:cs typeface="Arial"/>
              </a:rPr>
              <a:t>better </a:t>
            </a:r>
            <a:r>
              <a:rPr dirty="0" sz="2300" spc="-5" b="1">
                <a:solidFill>
                  <a:srgbClr val="EFECE7"/>
                </a:solidFill>
                <a:latin typeface="Arial"/>
                <a:cs typeface="Arial"/>
              </a:rPr>
              <a:t>version </a:t>
            </a:r>
            <a:r>
              <a:rPr dirty="0" sz="2300" spc="25" b="1">
                <a:solidFill>
                  <a:srgbClr val="EFECE7"/>
                </a:solidFill>
                <a:latin typeface="Arial"/>
                <a:cs typeface="Arial"/>
              </a:rPr>
              <a:t>of </a:t>
            </a:r>
            <a:r>
              <a:rPr dirty="0" sz="2300" spc="20" b="1">
                <a:solidFill>
                  <a:srgbClr val="EFECE7"/>
                </a:solidFill>
                <a:latin typeface="Arial"/>
                <a:cs typeface="Arial"/>
              </a:rPr>
              <a:t>this </a:t>
            </a:r>
            <a:r>
              <a:rPr dirty="0" sz="2300" spc="25" b="1">
                <a:solidFill>
                  <a:srgbClr val="EFECE7"/>
                </a:solidFill>
                <a:latin typeface="Arial"/>
                <a:cs typeface="Arial"/>
              </a:rPr>
              <a:t>program </a:t>
            </a:r>
            <a:r>
              <a:rPr dirty="0" sz="2300" spc="-50" b="1">
                <a:solidFill>
                  <a:srgbClr val="EFECE7"/>
                </a:solidFill>
                <a:latin typeface="Arial"/>
                <a:cs typeface="Arial"/>
              </a:rPr>
              <a:t>is </a:t>
            </a:r>
            <a:r>
              <a:rPr dirty="0" sz="2300" spc="45" b="1">
                <a:solidFill>
                  <a:srgbClr val="EFECE7"/>
                </a:solidFill>
                <a:latin typeface="Arial"/>
                <a:cs typeface="Arial"/>
              </a:rPr>
              <a:t>probably </a:t>
            </a:r>
            <a:r>
              <a:rPr dirty="0" sz="2300" spc="25" b="1">
                <a:solidFill>
                  <a:srgbClr val="EFECE7"/>
                </a:solidFill>
                <a:latin typeface="Arial"/>
                <a:cs typeface="Arial"/>
              </a:rPr>
              <a:t>used </a:t>
            </a:r>
            <a:r>
              <a:rPr dirty="0" sz="2300" spc="95" b="1">
                <a:solidFill>
                  <a:srgbClr val="EFECE7"/>
                </a:solidFill>
                <a:latin typeface="Arial"/>
                <a:cs typeface="Arial"/>
              </a:rPr>
              <a:t>by  </a:t>
            </a:r>
            <a:r>
              <a:rPr dirty="0" sz="2300" spc="-30" b="1">
                <a:solidFill>
                  <a:srgbClr val="EFECE7"/>
                </a:solidFill>
                <a:latin typeface="Arial"/>
                <a:cs typeface="Arial"/>
              </a:rPr>
              <a:t>Samsung</a:t>
            </a:r>
            <a:r>
              <a:rPr dirty="0" sz="2300" spc="-100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45" b="1">
                <a:solidFill>
                  <a:srgbClr val="EFECE7"/>
                </a:solidFill>
                <a:latin typeface="Arial"/>
                <a:cs typeface="Arial"/>
              </a:rPr>
              <a:t>and</a:t>
            </a:r>
            <a:r>
              <a:rPr dirty="0" sz="2300" spc="-9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35" b="1">
                <a:solidFill>
                  <a:srgbClr val="EFECE7"/>
                </a:solidFill>
                <a:latin typeface="Arial"/>
                <a:cs typeface="Arial"/>
              </a:rPr>
              <a:t>Apple</a:t>
            </a:r>
            <a:r>
              <a:rPr dirty="0" sz="2300" spc="-9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-20" b="1">
                <a:solidFill>
                  <a:srgbClr val="EFECE7"/>
                </a:solidFill>
                <a:latin typeface="Arial"/>
                <a:cs typeface="Arial"/>
              </a:rPr>
              <a:t>in</a:t>
            </a:r>
            <a:r>
              <a:rPr dirty="0" sz="2300" spc="-9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55" b="1">
                <a:solidFill>
                  <a:srgbClr val="EFECE7"/>
                </a:solidFill>
                <a:latin typeface="Arial"/>
                <a:cs typeface="Arial"/>
              </a:rPr>
              <a:t>their</a:t>
            </a:r>
            <a:r>
              <a:rPr dirty="0" sz="2300" spc="-9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90" b="1">
                <a:solidFill>
                  <a:srgbClr val="EFECE7"/>
                </a:solidFill>
                <a:latin typeface="Arial"/>
                <a:cs typeface="Arial"/>
              </a:rPr>
              <a:t>contact</a:t>
            </a:r>
            <a:r>
              <a:rPr dirty="0" sz="2300" spc="-9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15" b="1">
                <a:solidFill>
                  <a:srgbClr val="EFECE7"/>
                </a:solidFill>
                <a:latin typeface="Arial"/>
                <a:cs typeface="Arial"/>
              </a:rPr>
              <a:t>apps.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Arial"/>
              <a:cs typeface="Arial"/>
            </a:endParaRPr>
          </a:p>
          <a:p>
            <a:pPr algn="just" marL="12700" marR="6985">
              <a:lnSpc>
                <a:spcPct val="116799"/>
              </a:lnSpc>
            </a:pPr>
            <a:r>
              <a:rPr dirty="0" sz="2300" spc="-60" b="1">
                <a:solidFill>
                  <a:srgbClr val="EFECE7"/>
                </a:solidFill>
                <a:latin typeface="Arial"/>
                <a:cs typeface="Arial"/>
              </a:rPr>
              <a:t>As </a:t>
            </a:r>
            <a:r>
              <a:rPr dirty="0" sz="2300" spc="20" b="1">
                <a:solidFill>
                  <a:srgbClr val="EFECE7"/>
                </a:solidFill>
                <a:latin typeface="Arial"/>
                <a:cs typeface="Arial"/>
              </a:rPr>
              <a:t>for </a:t>
            </a:r>
            <a:r>
              <a:rPr dirty="0" sz="2300" spc="95" b="1">
                <a:solidFill>
                  <a:srgbClr val="EFECE7"/>
                </a:solidFill>
                <a:latin typeface="Arial"/>
                <a:cs typeface="Arial"/>
              </a:rPr>
              <a:t>the </a:t>
            </a:r>
            <a:r>
              <a:rPr dirty="0" sz="2300" spc="55" b="1">
                <a:solidFill>
                  <a:srgbClr val="EFECE7"/>
                </a:solidFill>
                <a:latin typeface="Arial"/>
                <a:cs typeface="Arial"/>
              </a:rPr>
              <a:t>subject </a:t>
            </a:r>
            <a:r>
              <a:rPr dirty="0" sz="2300" spc="25" b="1">
                <a:solidFill>
                  <a:srgbClr val="EFECE7"/>
                </a:solidFill>
                <a:latin typeface="Arial"/>
                <a:cs typeface="Arial"/>
              </a:rPr>
              <a:t>of </a:t>
            </a:r>
            <a:r>
              <a:rPr dirty="0" sz="2300" spc="65" b="1">
                <a:solidFill>
                  <a:srgbClr val="EFECE7"/>
                </a:solidFill>
                <a:latin typeface="Arial"/>
                <a:cs typeface="Arial"/>
              </a:rPr>
              <a:t>Data </a:t>
            </a:r>
            <a:r>
              <a:rPr dirty="0" sz="2300" spc="30" b="1">
                <a:solidFill>
                  <a:srgbClr val="EFECE7"/>
                </a:solidFill>
                <a:latin typeface="Arial"/>
                <a:cs typeface="Arial"/>
              </a:rPr>
              <a:t>Structure, </a:t>
            </a:r>
            <a:r>
              <a:rPr dirty="0" sz="2300" spc="20" b="1">
                <a:solidFill>
                  <a:srgbClr val="EFECE7"/>
                </a:solidFill>
                <a:latin typeface="Arial"/>
                <a:cs typeface="Arial"/>
              </a:rPr>
              <a:t>this </a:t>
            </a:r>
            <a:r>
              <a:rPr dirty="0" sz="2300" spc="55" b="1">
                <a:solidFill>
                  <a:srgbClr val="EFECE7"/>
                </a:solidFill>
                <a:latin typeface="Arial"/>
                <a:cs typeface="Arial"/>
              </a:rPr>
              <a:t>subject </a:t>
            </a:r>
            <a:r>
              <a:rPr dirty="0" sz="2300" spc="-50" b="1">
                <a:solidFill>
                  <a:srgbClr val="EFECE7"/>
                </a:solidFill>
                <a:latin typeface="Arial"/>
                <a:cs typeface="Arial"/>
              </a:rPr>
              <a:t>is </a:t>
            </a:r>
            <a:r>
              <a:rPr dirty="0" sz="2300" spc="45" b="1">
                <a:solidFill>
                  <a:srgbClr val="EFECE7"/>
                </a:solidFill>
                <a:latin typeface="Arial"/>
                <a:cs typeface="Arial"/>
              </a:rPr>
              <a:t>very  </a:t>
            </a:r>
            <a:r>
              <a:rPr dirty="0" sz="2300" spc="30" b="1">
                <a:solidFill>
                  <a:srgbClr val="EFECE7"/>
                </a:solidFill>
                <a:latin typeface="Arial"/>
                <a:cs typeface="Arial"/>
              </a:rPr>
              <a:t>necessary </a:t>
            </a:r>
            <a:r>
              <a:rPr dirty="0" sz="2300" spc="45" b="1">
                <a:solidFill>
                  <a:srgbClr val="EFECE7"/>
                </a:solidFill>
                <a:latin typeface="Arial"/>
                <a:cs typeface="Arial"/>
              </a:rPr>
              <a:t>and </a:t>
            </a:r>
            <a:r>
              <a:rPr dirty="0" sz="2300" spc="75" b="1">
                <a:solidFill>
                  <a:srgbClr val="EFECE7"/>
                </a:solidFill>
                <a:latin typeface="Arial"/>
                <a:cs typeface="Arial"/>
              </a:rPr>
              <a:t>we </a:t>
            </a:r>
            <a:r>
              <a:rPr dirty="0" sz="2300" spc="-15" b="1">
                <a:solidFill>
                  <a:srgbClr val="EFECE7"/>
                </a:solidFill>
                <a:latin typeface="Arial"/>
                <a:cs typeface="Arial"/>
              </a:rPr>
              <a:t>will</a:t>
            </a:r>
            <a:r>
              <a:rPr dirty="0" sz="2300" spc="60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5" b="1">
                <a:solidFill>
                  <a:srgbClr val="EFECE7"/>
                </a:solidFill>
                <a:latin typeface="Arial"/>
                <a:cs typeface="Arial"/>
              </a:rPr>
              <a:t>use </a:t>
            </a:r>
            <a:r>
              <a:rPr dirty="0" sz="2300" spc="85" b="1">
                <a:solidFill>
                  <a:srgbClr val="EFECE7"/>
                </a:solidFill>
                <a:latin typeface="Arial"/>
                <a:cs typeface="Arial"/>
              </a:rPr>
              <a:t>it </a:t>
            </a:r>
            <a:r>
              <a:rPr dirty="0" sz="2300" spc="-10" b="1">
                <a:solidFill>
                  <a:srgbClr val="EFECE7"/>
                </a:solidFill>
                <a:latin typeface="Arial"/>
                <a:cs typeface="Arial"/>
              </a:rPr>
              <a:t>again </a:t>
            </a:r>
            <a:r>
              <a:rPr dirty="0" sz="2300" spc="-20" b="1">
                <a:solidFill>
                  <a:srgbClr val="EFECE7"/>
                </a:solidFill>
                <a:latin typeface="Arial"/>
                <a:cs typeface="Arial"/>
              </a:rPr>
              <a:t>in </a:t>
            </a:r>
            <a:r>
              <a:rPr dirty="0" sz="2300" spc="-5" b="1">
                <a:solidFill>
                  <a:srgbClr val="EFECE7"/>
                </a:solidFill>
                <a:latin typeface="Arial"/>
                <a:cs typeface="Arial"/>
              </a:rPr>
              <a:t>our </a:t>
            </a:r>
            <a:r>
              <a:rPr dirty="0" sz="2300" spc="65" b="1">
                <a:solidFill>
                  <a:srgbClr val="EFECE7"/>
                </a:solidFill>
                <a:latin typeface="Arial"/>
                <a:cs typeface="Arial"/>
              </a:rPr>
              <a:t>database </a:t>
            </a:r>
            <a:r>
              <a:rPr dirty="0" sz="2300" b="1">
                <a:solidFill>
                  <a:srgbClr val="EFECE7"/>
                </a:solidFill>
                <a:latin typeface="Arial"/>
                <a:cs typeface="Arial"/>
              </a:rPr>
              <a:t>or  </a:t>
            </a:r>
            <a:r>
              <a:rPr dirty="0" sz="2300" spc="20" b="1">
                <a:solidFill>
                  <a:srgbClr val="EFECE7"/>
                </a:solidFill>
                <a:latin typeface="Arial"/>
                <a:cs typeface="Arial"/>
              </a:rPr>
              <a:t>algorithm </a:t>
            </a:r>
            <a:r>
              <a:rPr dirty="0" sz="2300" spc="-35" b="1">
                <a:solidFill>
                  <a:srgbClr val="EFECE7"/>
                </a:solidFill>
                <a:latin typeface="Arial"/>
                <a:cs typeface="Arial"/>
              </a:rPr>
              <a:t>lessons. </a:t>
            </a:r>
            <a:r>
              <a:rPr dirty="0" sz="2300" spc="-20" b="1">
                <a:solidFill>
                  <a:srgbClr val="EFECE7"/>
                </a:solidFill>
                <a:latin typeface="Arial"/>
                <a:cs typeface="Arial"/>
              </a:rPr>
              <a:t>In </a:t>
            </a:r>
            <a:r>
              <a:rPr dirty="0" sz="2300" spc="25" b="1">
                <a:solidFill>
                  <a:srgbClr val="EFECE7"/>
                </a:solidFill>
                <a:latin typeface="Arial"/>
                <a:cs typeface="Arial"/>
              </a:rPr>
              <a:t>addition, </a:t>
            </a:r>
            <a:r>
              <a:rPr dirty="0" sz="2300" spc="50" b="1">
                <a:solidFill>
                  <a:srgbClr val="EFECE7"/>
                </a:solidFill>
                <a:latin typeface="Arial"/>
                <a:cs typeface="Arial"/>
              </a:rPr>
              <a:t>students </a:t>
            </a:r>
            <a:r>
              <a:rPr dirty="0" sz="2300" spc="10" b="1">
                <a:solidFill>
                  <a:srgbClr val="EFECE7"/>
                </a:solidFill>
                <a:latin typeface="Arial"/>
                <a:cs typeface="Arial"/>
              </a:rPr>
              <a:t>who </a:t>
            </a:r>
            <a:r>
              <a:rPr dirty="0" sz="2300" spc="20" b="1">
                <a:solidFill>
                  <a:srgbClr val="EFECE7"/>
                </a:solidFill>
                <a:latin typeface="Arial"/>
                <a:cs typeface="Arial"/>
              </a:rPr>
              <a:t>plan </a:t>
            </a:r>
            <a:r>
              <a:rPr dirty="0" sz="2300" spc="95" b="1">
                <a:solidFill>
                  <a:srgbClr val="EFECE7"/>
                </a:solidFill>
                <a:latin typeface="Arial"/>
                <a:cs typeface="Arial"/>
              </a:rPr>
              <a:t>to </a:t>
            </a:r>
            <a:r>
              <a:rPr dirty="0" sz="2300" spc="20" b="1">
                <a:solidFill>
                  <a:srgbClr val="EFECE7"/>
                </a:solidFill>
                <a:latin typeface="Arial"/>
                <a:cs typeface="Arial"/>
              </a:rPr>
              <a:t>work </a:t>
            </a:r>
            <a:r>
              <a:rPr dirty="0" sz="2300" spc="-20" b="1">
                <a:solidFill>
                  <a:srgbClr val="EFECE7"/>
                </a:solidFill>
                <a:latin typeface="Arial"/>
                <a:cs typeface="Arial"/>
              </a:rPr>
              <a:t>in  </a:t>
            </a:r>
            <a:r>
              <a:rPr dirty="0" sz="2300" spc="-50" b="1">
                <a:solidFill>
                  <a:srgbClr val="EFECE7"/>
                </a:solidFill>
                <a:latin typeface="Arial"/>
                <a:cs typeface="Arial"/>
              </a:rPr>
              <a:t>FAANG </a:t>
            </a:r>
            <a:r>
              <a:rPr dirty="0" sz="2300" spc="35" b="1">
                <a:solidFill>
                  <a:srgbClr val="EFECE7"/>
                </a:solidFill>
                <a:latin typeface="Arial"/>
                <a:cs typeface="Arial"/>
              </a:rPr>
              <a:t>companies</a:t>
            </a:r>
            <a:r>
              <a:rPr dirty="0" sz="2300" spc="70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-15" b="1">
                <a:solidFill>
                  <a:srgbClr val="EFECE7"/>
                </a:solidFill>
                <a:latin typeface="Arial"/>
                <a:cs typeface="Arial"/>
              </a:rPr>
              <a:t>will  </a:t>
            </a:r>
            <a:r>
              <a:rPr dirty="0" sz="2300" spc="95" b="1">
                <a:solidFill>
                  <a:srgbClr val="EFECE7"/>
                </a:solidFill>
                <a:latin typeface="Arial"/>
                <a:cs typeface="Arial"/>
              </a:rPr>
              <a:t>be </a:t>
            </a:r>
            <a:r>
              <a:rPr dirty="0" sz="2300" spc="50" b="1">
                <a:solidFill>
                  <a:srgbClr val="EFECE7"/>
                </a:solidFill>
                <a:latin typeface="Arial"/>
                <a:cs typeface="Arial"/>
              </a:rPr>
              <a:t>interviewed </a:t>
            </a:r>
            <a:r>
              <a:rPr dirty="0" sz="2300" spc="-10" b="1">
                <a:solidFill>
                  <a:srgbClr val="EFECE7"/>
                </a:solidFill>
                <a:latin typeface="Arial"/>
                <a:cs typeface="Arial"/>
              </a:rPr>
              <a:t>on </a:t>
            </a:r>
            <a:r>
              <a:rPr dirty="0" sz="2300" spc="60" b="1">
                <a:solidFill>
                  <a:srgbClr val="EFECE7"/>
                </a:solidFill>
                <a:latin typeface="Arial"/>
                <a:cs typeface="Arial"/>
              </a:rPr>
              <a:t>these </a:t>
            </a:r>
            <a:r>
              <a:rPr dirty="0" sz="2300" spc="-40" b="1">
                <a:solidFill>
                  <a:srgbClr val="EFECE7"/>
                </a:solidFill>
                <a:latin typeface="Arial"/>
                <a:cs typeface="Arial"/>
              </a:rPr>
              <a:t>issues,  </a:t>
            </a:r>
            <a:r>
              <a:rPr dirty="0" sz="2300" spc="10" b="1">
                <a:solidFill>
                  <a:srgbClr val="EFECE7"/>
                </a:solidFill>
                <a:latin typeface="Arial"/>
                <a:cs typeface="Arial"/>
              </a:rPr>
              <a:t>algorithms </a:t>
            </a:r>
            <a:r>
              <a:rPr dirty="0" sz="2300" spc="45" b="1">
                <a:solidFill>
                  <a:srgbClr val="EFECE7"/>
                </a:solidFill>
                <a:latin typeface="Arial"/>
                <a:cs typeface="Arial"/>
              </a:rPr>
              <a:t>and </a:t>
            </a:r>
            <a:r>
              <a:rPr dirty="0" sz="2300" spc="95" b="1">
                <a:solidFill>
                  <a:srgbClr val="EFECE7"/>
                </a:solidFill>
                <a:latin typeface="Arial"/>
                <a:cs typeface="Arial"/>
              </a:rPr>
              <a:t>data</a:t>
            </a:r>
            <a:r>
              <a:rPr dirty="0" sz="2300" spc="-345" b="1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30" b="1">
                <a:solidFill>
                  <a:srgbClr val="EFECE7"/>
                </a:solidFill>
                <a:latin typeface="Arial"/>
                <a:cs typeface="Arial"/>
              </a:rPr>
              <a:t>structures.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1990" y="3653606"/>
            <a:ext cx="2400300" cy="2124075"/>
          </a:xfrm>
          <a:custGeom>
            <a:avLst/>
            <a:gdLst/>
            <a:ahLst/>
            <a:cxnLst/>
            <a:rect l="l" t="t" r="r" b="b"/>
            <a:pathLst>
              <a:path w="2400300" h="2124075">
                <a:moveTo>
                  <a:pt x="2400294" y="2124038"/>
                </a:moveTo>
                <a:lnTo>
                  <a:pt x="0" y="2124038"/>
                </a:lnTo>
                <a:lnTo>
                  <a:pt x="0" y="0"/>
                </a:lnTo>
                <a:lnTo>
                  <a:pt x="2400294" y="0"/>
                </a:lnTo>
                <a:lnTo>
                  <a:pt x="2400294" y="2124038"/>
                </a:lnTo>
                <a:close/>
              </a:path>
            </a:pathLst>
          </a:custGeom>
          <a:solidFill>
            <a:srgbClr val="F9BF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955627" y="1010798"/>
            <a:ext cx="476250" cy="8251190"/>
            <a:chOff x="6955627" y="1010798"/>
            <a:chExt cx="476250" cy="8251190"/>
          </a:xfrm>
        </p:grpSpPr>
        <p:sp>
          <p:nvSpPr>
            <p:cNvPr id="4" name="object 4"/>
            <p:cNvSpPr/>
            <p:nvPr/>
          </p:nvSpPr>
          <p:spPr>
            <a:xfrm>
              <a:off x="7192167" y="1479520"/>
              <a:ext cx="0" cy="7515859"/>
            </a:xfrm>
            <a:custGeom>
              <a:avLst/>
              <a:gdLst/>
              <a:ahLst/>
              <a:cxnLst/>
              <a:rect l="l" t="t" r="r" b="b"/>
              <a:pathLst>
                <a:path w="0" h="7515859">
                  <a:moveTo>
                    <a:pt x="0" y="0"/>
                  </a:moveTo>
                  <a:lnTo>
                    <a:pt x="0" y="7515301"/>
                  </a:lnTo>
                </a:path>
              </a:pathLst>
            </a:custGeom>
            <a:ln w="1905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55625" y="1010805"/>
              <a:ext cx="476250" cy="8251190"/>
            </a:xfrm>
            <a:custGeom>
              <a:avLst/>
              <a:gdLst/>
              <a:ahLst/>
              <a:cxnLst/>
              <a:rect l="l" t="t" r="r" b="b"/>
              <a:pathLst>
                <a:path w="476250" h="8251190">
                  <a:moveTo>
                    <a:pt x="476250" y="8012455"/>
                  </a:moveTo>
                  <a:lnTo>
                    <a:pt x="471411" y="7964462"/>
                  </a:lnTo>
                  <a:lnTo>
                    <a:pt x="457530" y="7919771"/>
                  </a:lnTo>
                  <a:lnTo>
                    <a:pt x="435571" y="7879321"/>
                  </a:lnTo>
                  <a:lnTo>
                    <a:pt x="406501" y="7844079"/>
                  </a:lnTo>
                  <a:lnTo>
                    <a:pt x="371259" y="7814996"/>
                  </a:lnTo>
                  <a:lnTo>
                    <a:pt x="330809" y="7793037"/>
                  </a:lnTo>
                  <a:lnTo>
                    <a:pt x="286105" y="7779169"/>
                  </a:lnTo>
                  <a:lnTo>
                    <a:pt x="238125" y="7774330"/>
                  </a:lnTo>
                  <a:lnTo>
                    <a:pt x="190131" y="7779169"/>
                  </a:lnTo>
                  <a:lnTo>
                    <a:pt x="145427" y="7793037"/>
                  </a:lnTo>
                  <a:lnTo>
                    <a:pt x="104978" y="7814996"/>
                  </a:lnTo>
                  <a:lnTo>
                    <a:pt x="69735" y="7844079"/>
                  </a:lnTo>
                  <a:lnTo>
                    <a:pt x="40665" y="7879321"/>
                  </a:lnTo>
                  <a:lnTo>
                    <a:pt x="18707" y="7919771"/>
                  </a:lnTo>
                  <a:lnTo>
                    <a:pt x="4838" y="7964462"/>
                  </a:lnTo>
                  <a:lnTo>
                    <a:pt x="0" y="8012455"/>
                  </a:lnTo>
                  <a:lnTo>
                    <a:pt x="4838" y="8060449"/>
                  </a:lnTo>
                  <a:lnTo>
                    <a:pt x="18707" y="8105140"/>
                  </a:lnTo>
                  <a:lnTo>
                    <a:pt x="40665" y="8145589"/>
                  </a:lnTo>
                  <a:lnTo>
                    <a:pt x="69735" y="8180832"/>
                  </a:lnTo>
                  <a:lnTo>
                    <a:pt x="104978" y="8209915"/>
                  </a:lnTo>
                  <a:lnTo>
                    <a:pt x="145427" y="8231860"/>
                  </a:lnTo>
                  <a:lnTo>
                    <a:pt x="190131" y="8245742"/>
                  </a:lnTo>
                  <a:lnTo>
                    <a:pt x="238125" y="8250580"/>
                  </a:lnTo>
                  <a:lnTo>
                    <a:pt x="286105" y="8245742"/>
                  </a:lnTo>
                  <a:lnTo>
                    <a:pt x="330809" y="8231860"/>
                  </a:lnTo>
                  <a:lnTo>
                    <a:pt x="371259" y="8209915"/>
                  </a:lnTo>
                  <a:lnTo>
                    <a:pt x="406501" y="8180832"/>
                  </a:lnTo>
                  <a:lnTo>
                    <a:pt x="435571" y="8145589"/>
                  </a:lnTo>
                  <a:lnTo>
                    <a:pt x="457530" y="8105140"/>
                  </a:lnTo>
                  <a:lnTo>
                    <a:pt x="471411" y="8060449"/>
                  </a:lnTo>
                  <a:lnTo>
                    <a:pt x="476250" y="8012455"/>
                  </a:lnTo>
                  <a:close/>
                </a:path>
                <a:path w="476250" h="8251190">
                  <a:moveTo>
                    <a:pt x="476250" y="238125"/>
                  </a:moveTo>
                  <a:lnTo>
                    <a:pt x="471411" y="190131"/>
                  </a:lnTo>
                  <a:lnTo>
                    <a:pt x="457530" y="145440"/>
                  </a:lnTo>
                  <a:lnTo>
                    <a:pt x="435571" y="104990"/>
                  </a:lnTo>
                  <a:lnTo>
                    <a:pt x="406501" y="69748"/>
                  </a:lnTo>
                  <a:lnTo>
                    <a:pt x="371259" y="40665"/>
                  </a:lnTo>
                  <a:lnTo>
                    <a:pt x="330809" y="18707"/>
                  </a:lnTo>
                  <a:lnTo>
                    <a:pt x="286105" y="4838"/>
                  </a:lnTo>
                  <a:lnTo>
                    <a:pt x="238125" y="0"/>
                  </a:lnTo>
                  <a:lnTo>
                    <a:pt x="190131" y="4838"/>
                  </a:lnTo>
                  <a:lnTo>
                    <a:pt x="145427" y="18707"/>
                  </a:lnTo>
                  <a:lnTo>
                    <a:pt x="104978" y="40665"/>
                  </a:lnTo>
                  <a:lnTo>
                    <a:pt x="69735" y="69748"/>
                  </a:lnTo>
                  <a:lnTo>
                    <a:pt x="40665" y="104990"/>
                  </a:lnTo>
                  <a:lnTo>
                    <a:pt x="18707" y="145440"/>
                  </a:lnTo>
                  <a:lnTo>
                    <a:pt x="4838" y="190131"/>
                  </a:lnTo>
                  <a:lnTo>
                    <a:pt x="0" y="238125"/>
                  </a:lnTo>
                  <a:lnTo>
                    <a:pt x="4838" y="286118"/>
                  </a:lnTo>
                  <a:lnTo>
                    <a:pt x="18707" y="330809"/>
                  </a:lnTo>
                  <a:lnTo>
                    <a:pt x="40665" y="371259"/>
                  </a:lnTo>
                  <a:lnTo>
                    <a:pt x="69735" y="406501"/>
                  </a:lnTo>
                  <a:lnTo>
                    <a:pt x="104978" y="435584"/>
                  </a:lnTo>
                  <a:lnTo>
                    <a:pt x="145427" y="457542"/>
                  </a:lnTo>
                  <a:lnTo>
                    <a:pt x="190131" y="471411"/>
                  </a:lnTo>
                  <a:lnTo>
                    <a:pt x="238125" y="476250"/>
                  </a:lnTo>
                  <a:lnTo>
                    <a:pt x="286105" y="471411"/>
                  </a:lnTo>
                  <a:lnTo>
                    <a:pt x="330809" y="457542"/>
                  </a:lnTo>
                  <a:lnTo>
                    <a:pt x="371259" y="435584"/>
                  </a:lnTo>
                  <a:lnTo>
                    <a:pt x="406501" y="406501"/>
                  </a:lnTo>
                  <a:lnTo>
                    <a:pt x="435571" y="371259"/>
                  </a:lnTo>
                  <a:lnTo>
                    <a:pt x="457530" y="330809"/>
                  </a:lnTo>
                  <a:lnTo>
                    <a:pt x="471411" y="286118"/>
                  </a:lnTo>
                  <a:lnTo>
                    <a:pt x="476250" y="238125"/>
                  </a:lnTo>
                  <a:close/>
                </a:path>
              </a:pathLst>
            </a:custGeom>
            <a:solidFill>
              <a:srgbClr val="F1BF2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6054832"/>
            <a:ext cx="4192904" cy="4232275"/>
            <a:chOff x="0" y="6054832"/>
            <a:chExt cx="4192904" cy="4232275"/>
          </a:xfrm>
        </p:grpSpPr>
        <p:sp>
          <p:nvSpPr>
            <p:cNvPr id="7" name="object 7"/>
            <p:cNvSpPr/>
            <p:nvPr/>
          </p:nvSpPr>
          <p:spPr>
            <a:xfrm>
              <a:off x="0" y="6054832"/>
              <a:ext cx="4192904" cy="4232275"/>
            </a:xfrm>
            <a:custGeom>
              <a:avLst/>
              <a:gdLst/>
              <a:ahLst/>
              <a:cxnLst/>
              <a:rect l="l" t="t" r="r" b="b"/>
              <a:pathLst>
                <a:path w="4192904" h="4232275">
                  <a:moveTo>
                    <a:pt x="3726280" y="809754"/>
                  </a:moveTo>
                  <a:lnTo>
                    <a:pt x="3758243" y="851243"/>
                  </a:lnTo>
                  <a:lnTo>
                    <a:pt x="3789383" y="894026"/>
                  </a:lnTo>
                  <a:lnTo>
                    <a:pt x="3819425" y="937666"/>
                  </a:lnTo>
                  <a:lnTo>
                    <a:pt x="3848362" y="982072"/>
                  </a:lnTo>
                  <a:lnTo>
                    <a:pt x="3876187" y="1027152"/>
                  </a:lnTo>
                  <a:lnTo>
                    <a:pt x="3902892" y="1072816"/>
                  </a:lnTo>
                  <a:lnTo>
                    <a:pt x="3928470" y="1118972"/>
                  </a:lnTo>
                  <a:lnTo>
                    <a:pt x="3952913" y="1165529"/>
                  </a:lnTo>
                  <a:lnTo>
                    <a:pt x="3976213" y="1212396"/>
                  </a:lnTo>
                  <a:lnTo>
                    <a:pt x="3998364" y="1259481"/>
                  </a:lnTo>
                  <a:lnTo>
                    <a:pt x="4019357" y="1306693"/>
                  </a:lnTo>
                  <a:lnTo>
                    <a:pt x="4039185" y="1353941"/>
                  </a:lnTo>
                  <a:lnTo>
                    <a:pt x="4057841" y="1401134"/>
                  </a:lnTo>
                  <a:lnTo>
                    <a:pt x="4075317" y="1448180"/>
                  </a:lnTo>
                  <a:lnTo>
                    <a:pt x="4090467" y="1493577"/>
                  </a:lnTo>
                  <a:lnTo>
                    <a:pt x="4104560" y="1539202"/>
                  </a:lnTo>
                  <a:lnTo>
                    <a:pt x="4117600" y="1585037"/>
                  </a:lnTo>
                  <a:lnTo>
                    <a:pt x="4129587" y="1631064"/>
                  </a:lnTo>
                  <a:lnTo>
                    <a:pt x="4140525" y="1677265"/>
                  </a:lnTo>
                  <a:lnTo>
                    <a:pt x="4150415" y="1723624"/>
                  </a:lnTo>
                  <a:lnTo>
                    <a:pt x="4159259" y="1770121"/>
                  </a:lnTo>
                  <a:lnTo>
                    <a:pt x="4167061" y="1816740"/>
                  </a:lnTo>
                  <a:lnTo>
                    <a:pt x="4173821" y="1863462"/>
                  </a:lnTo>
                  <a:lnTo>
                    <a:pt x="4179543" y="1910270"/>
                  </a:lnTo>
                  <a:lnTo>
                    <a:pt x="4184228" y="1957147"/>
                  </a:lnTo>
                  <a:lnTo>
                    <a:pt x="4187878" y="2004073"/>
                  </a:lnTo>
                  <a:lnTo>
                    <a:pt x="4190495" y="2051032"/>
                  </a:lnTo>
                  <a:lnTo>
                    <a:pt x="4192083" y="2098006"/>
                  </a:lnTo>
                  <a:lnTo>
                    <a:pt x="4192643" y="2144977"/>
                  </a:lnTo>
                  <a:lnTo>
                    <a:pt x="4192176" y="2191927"/>
                  </a:lnTo>
                  <a:lnTo>
                    <a:pt x="4190686" y="2238839"/>
                  </a:lnTo>
                  <a:lnTo>
                    <a:pt x="4188174" y="2285694"/>
                  </a:lnTo>
                  <a:lnTo>
                    <a:pt x="4184643" y="2332476"/>
                  </a:lnTo>
                  <a:lnTo>
                    <a:pt x="4180095" y="2379166"/>
                  </a:lnTo>
                  <a:lnTo>
                    <a:pt x="4174532" y="2425746"/>
                  </a:lnTo>
                  <a:lnTo>
                    <a:pt x="4167955" y="2472200"/>
                  </a:lnTo>
                  <a:lnTo>
                    <a:pt x="4160369" y="2518508"/>
                  </a:lnTo>
                  <a:lnTo>
                    <a:pt x="4151773" y="2564653"/>
                  </a:lnTo>
                  <a:lnTo>
                    <a:pt x="4142171" y="2610619"/>
                  </a:lnTo>
                  <a:lnTo>
                    <a:pt x="4131565" y="2656386"/>
                  </a:lnTo>
                  <a:lnTo>
                    <a:pt x="4119957" y="2701937"/>
                  </a:lnTo>
                  <a:lnTo>
                    <a:pt x="4107349" y="2747254"/>
                  </a:lnTo>
                  <a:lnTo>
                    <a:pt x="4093743" y="2792320"/>
                  </a:lnTo>
                  <a:lnTo>
                    <a:pt x="4079142" y="2837116"/>
                  </a:lnTo>
                  <a:lnTo>
                    <a:pt x="4063547" y="2881626"/>
                  </a:lnTo>
                  <a:lnTo>
                    <a:pt x="4046962" y="2925831"/>
                  </a:lnTo>
                  <a:lnTo>
                    <a:pt x="4029387" y="2969714"/>
                  </a:lnTo>
                  <a:lnTo>
                    <a:pt x="4010825" y="3013256"/>
                  </a:lnTo>
                  <a:lnTo>
                    <a:pt x="3991279" y="3056440"/>
                  </a:lnTo>
                  <a:lnTo>
                    <a:pt x="3970750" y="3099249"/>
                  </a:lnTo>
                  <a:lnTo>
                    <a:pt x="3949240" y="3141664"/>
                  </a:lnTo>
                  <a:lnTo>
                    <a:pt x="3926753" y="3183668"/>
                  </a:lnTo>
                  <a:lnTo>
                    <a:pt x="3903289" y="3225243"/>
                  </a:lnTo>
                  <a:lnTo>
                    <a:pt x="3878852" y="3266372"/>
                  </a:lnTo>
                  <a:lnTo>
                    <a:pt x="3853443" y="3307035"/>
                  </a:lnTo>
                  <a:lnTo>
                    <a:pt x="3827064" y="3347217"/>
                  </a:lnTo>
                  <a:lnTo>
                    <a:pt x="3799718" y="3386899"/>
                  </a:lnTo>
                  <a:lnTo>
                    <a:pt x="3771407" y="3426063"/>
                  </a:lnTo>
                  <a:lnTo>
                    <a:pt x="3741817" y="3465089"/>
                  </a:lnTo>
                  <a:lnTo>
                    <a:pt x="3711750" y="3502944"/>
                  </a:lnTo>
                  <a:lnTo>
                    <a:pt x="3680704" y="3540271"/>
                  </a:lnTo>
                  <a:lnTo>
                    <a:pt x="3648554" y="3577187"/>
                  </a:lnTo>
                  <a:lnTo>
                    <a:pt x="3615449" y="3613496"/>
                  </a:lnTo>
                  <a:lnTo>
                    <a:pt x="3581392" y="3649181"/>
                  </a:lnTo>
                  <a:lnTo>
                    <a:pt x="3546386" y="3684224"/>
                  </a:lnTo>
                  <a:lnTo>
                    <a:pt x="3510431" y="3718607"/>
                  </a:lnTo>
                  <a:lnTo>
                    <a:pt x="3473531" y="3752313"/>
                  </a:lnTo>
                  <a:lnTo>
                    <a:pt x="3435687" y="3785324"/>
                  </a:lnTo>
                  <a:lnTo>
                    <a:pt x="3399099" y="3815791"/>
                  </a:lnTo>
                  <a:lnTo>
                    <a:pt x="2874108" y="4232166"/>
                  </a:lnTo>
                  <a:lnTo>
                    <a:pt x="0" y="4232166"/>
                  </a:lnTo>
                  <a:lnTo>
                    <a:pt x="0" y="1019638"/>
                  </a:lnTo>
                  <a:lnTo>
                    <a:pt x="725653" y="444237"/>
                  </a:lnTo>
                  <a:lnTo>
                    <a:pt x="765632" y="414091"/>
                  </a:lnTo>
                  <a:lnTo>
                    <a:pt x="806112" y="385029"/>
                  </a:lnTo>
                  <a:lnTo>
                    <a:pt x="847077" y="357048"/>
                  </a:lnTo>
                  <a:lnTo>
                    <a:pt x="888506" y="330144"/>
                  </a:lnTo>
                  <a:lnTo>
                    <a:pt x="930383" y="304316"/>
                  </a:lnTo>
                  <a:lnTo>
                    <a:pt x="972687" y="279561"/>
                  </a:lnTo>
                  <a:lnTo>
                    <a:pt x="1015402" y="255875"/>
                  </a:lnTo>
                  <a:lnTo>
                    <a:pt x="1058509" y="233257"/>
                  </a:lnTo>
                  <a:lnTo>
                    <a:pt x="1102199" y="211605"/>
                  </a:lnTo>
                  <a:lnTo>
                    <a:pt x="1145823" y="191211"/>
                  </a:lnTo>
                  <a:lnTo>
                    <a:pt x="1189994" y="171778"/>
                  </a:lnTo>
                  <a:lnTo>
                    <a:pt x="1234482" y="153402"/>
                  </a:lnTo>
                  <a:lnTo>
                    <a:pt x="1279271" y="136079"/>
                  </a:lnTo>
                  <a:lnTo>
                    <a:pt x="1324340" y="119807"/>
                  </a:lnTo>
                  <a:lnTo>
                    <a:pt x="1369672" y="104583"/>
                  </a:lnTo>
                  <a:lnTo>
                    <a:pt x="1415249" y="90405"/>
                  </a:lnTo>
                  <a:lnTo>
                    <a:pt x="1461051" y="77270"/>
                  </a:lnTo>
                  <a:lnTo>
                    <a:pt x="1507060" y="65175"/>
                  </a:lnTo>
                  <a:lnTo>
                    <a:pt x="1553259" y="54117"/>
                  </a:lnTo>
                  <a:lnTo>
                    <a:pt x="1599628" y="44094"/>
                  </a:lnTo>
                  <a:lnTo>
                    <a:pt x="1646150" y="35102"/>
                  </a:lnTo>
                  <a:lnTo>
                    <a:pt x="1692805" y="27141"/>
                  </a:lnTo>
                  <a:lnTo>
                    <a:pt x="1739576" y="20205"/>
                  </a:lnTo>
                  <a:lnTo>
                    <a:pt x="1786443" y="14294"/>
                  </a:lnTo>
                  <a:lnTo>
                    <a:pt x="1833389" y="9404"/>
                  </a:lnTo>
                  <a:lnTo>
                    <a:pt x="1880396" y="5532"/>
                  </a:lnTo>
                  <a:lnTo>
                    <a:pt x="1927443" y="2676"/>
                  </a:lnTo>
                  <a:lnTo>
                    <a:pt x="1974515" y="832"/>
                  </a:lnTo>
                  <a:lnTo>
                    <a:pt x="2021591" y="0"/>
                  </a:lnTo>
                  <a:lnTo>
                    <a:pt x="2068653" y="174"/>
                  </a:lnTo>
                  <a:lnTo>
                    <a:pt x="2115683" y="1354"/>
                  </a:lnTo>
                  <a:lnTo>
                    <a:pt x="2162664" y="3536"/>
                  </a:lnTo>
                  <a:lnTo>
                    <a:pt x="2209575" y="6717"/>
                  </a:lnTo>
                  <a:lnTo>
                    <a:pt x="2256399" y="10895"/>
                  </a:lnTo>
                  <a:lnTo>
                    <a:pt x="2303117" y="16067"/>
                  </a:lnTo>
                  <a:lnTo>
                    <a:pt x="2349712" y="22230"/>
                  </a:lnTo>
                  <a:lnTo>
                    <a:pt x="2396163" y="29382"/>
                  </a:lnTo>
                  <a:lnTo>
                    <a:pt x="2442454" y="37520"/>
                  </a:lnTo>
                  <a:lnTo>
                    <a:pt x="2488566" y="46641"/>
                  </a:lnTo>
                  <a:lnTo>
                    <a:pt x="2534480" y="56742"/>
                  </a:lnTo>
                  <a:lnTo>
                    <a:pt x="2580178" y="67822"/>
                  </a:lnTo>
                  <a:lnTo>
                    <a:pt x="2625641" y="79876"/>
                  </a:lnTo>
                  <a:lnTo>
                    <a:pt x="2670851" y="92903"/>
                  </a:lnTo>
                  <a:lnTo>
                    <a:pt x="2715790" y="106899"/>
                  </a:lnTo>
                  <a:lnTo>
                    <a:pt x="2760439" y="121862"/>
                  </a:lnTo>
                  <a:lnTo>
                    <a:pt x="2804780" y="137790"/>
                  </a:lnTo>
                  <a:lnTo>
                    <a:pt x="2848794" y="154679"/>
                  </a:lnTo>
                  <a:lnTo>
                    <a:pt x="2892463" y="172527"/>
                  </a:lnTo>
                  <a:lnTo>
                    <a:pt x="2935768" y="191331"/>
                  </a:lnTo>
                  <a:lnTo>
                    <a:pt x="2978692" y="211088"/>
                  </a:lnTo>
                  <a:lnTo>
                    <a:pt x="3021216" y="231796"/>
                  </a:lnTo>
                  <a:lnTo>
                    <a:pt x="3063320" y="253452"/>
                  </a:lnTo>
                  <a:lnTo>
                    <a:pt x="3104988" y="276053"/>
                  </a:lnTo>
                  <a:lnTo>
                    <a:pt x="3146200" y="299597"/>
                  </a:lnTo>
                  <a:lnTo>
                    <a:pt x="3186938" y="324080"/>
                  </a:lnTo>
                  <a:lnTo>
                    <a:pt x="3191644" y="326275"/>
                  </a:lnTo>
                  <a:lnTo>
                    <a:pt x="3194530" y="329914"/>
                  </a:lnTo>
                  <a:lnTo>
                    <a:pt x="3199237" y="332109"/>
                  </a:lnTo>
                  <a:lnTo>
                    <a:pt x="3240568" y="359390"/>
                  </a:lnTo>
                  <a:lnTo>
                    <a:pt x="3281443" y="387732"/>
                  </a:lnTo>
                  <a:lnTo>
                    <a:pt x="3321834" y="417131"/>
                  </a:lnTo>
                  <a:lnTo>
                    <a:pt x="3361713" y="447585"/>
                  </a:lnTo>
                  <a:lnTo>
                    <a:pt x="3401050" y="479091"/>
                  </a:lnTo>
                  <a:lnTo>
                    <a:pt x="3439817" y="511645"/>
                  </a:lnTo>
                  <a:lnTo>
                    <a:pt x="3477986" y="545243"/>
                  </a:lnTo>
                  <a:lnTo>
                    <a:pt x="3515528" y="579883"/>
                  </a:lnTo>
                  <a:lnTo>
                    <a:pt x="3552414" y="615561"/>
                  </a:lnTo>
                  <a:lnTo>
                    <a:pt x="3588616" y="652274"/>
                  </a:lnTo>
                  <a:lnTo>
                    <a:pt x="3624106" y="690019"/>
                  </a:lnTo>
                  <a:lnTo>
                    <a:pt x="3658854" y="728791"/>
                  </a:lnTo>
                  <a:lnTo>
                    <a:pt x="3692833" y="768589"/>
                  </a:lnTo>
                  <a:lnTo>
                    <a:pt x="3726280" y="809754"/>
                  </a:lnTo>
                  <a:close/>
                </a:path>
              </a:pathLst>
            </a:custGeom>
            <a:solidFill>
              <a:srgbClr val="F9B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29129" y="8181680"/>
              <a:ext cx="266065" cy="1057275"/>
            </a:xfrm>
            <a:custGeom>
              <a:avLst/>
              <a:gdLst/>
              <a:ahLst/>
              <a:cxnLst/>
              <a:rect l="l" t="t" r="r" b="b"/>
              <a:pathLst>
                <a:path w="266065" h="1057275">
                  <a:moveTo>
                    <a:pt x="132920" y="264317"/>
                  </a:moveTo>
                  <a:lnTo>
                    <a:pt x="90896" y="257582"/>
                  </a:lnTo>
                  <a:lnTo>
                    <a:pt x="54407" y="238826"/>
                  </a:lnTo>
                  <a:lnTo>
                    <a:pt x="25637" y="210222"/>
                  </a:lnTo>
                  <a:lnTo>
                    <a:pt x="6773" y="173942"/>
                  </a:lnTo>
                  <a:lnTo>
                    <a:pt x="0" y="132158"/>
                  </a:lnTo>
                  <a:lnTo>
                    <a:pt x="6773" y="90375"/>
                  </a:lnTo>
                  <a:lnTo>
                    <a:pt x="25637" y="54095"/>
                  </a:lnTo>
                  <a:lnTo>
                    <a:pt x="54407" y="25490"/>
                  </a:lnTo>
                  <a:lnTo>
                    <a:pt x="90896" y="6734"/>
                  </a:lnTo>
                  <a:lnTo>
                    <a:pt x="132920" y="0"/>
                  </a:lnTo>
                  <a:lnTo>
                    <a:pt x="174945" y="6734"/>
                  </a:lnTo>
                  <a:lnTo>
                    <a:pt x="211434" y="25490"/>
                  </a:lnTo>
                  <a:lnTo>
                    <a:pt x="240203" y="54095"/>
                  </a:lnTo>
                  <a:lnTo>
                    <a:pt x="259068" y="90375"/>
                  </a:lnTo>
                  <a:lnTo>
                    <a:pt x="265841" y="132158"/>
                  </a:lnTo>
                  <a:lnTo>
                    <a:pt x="259068" y="173942"/>
                  </a:lnTo>
                  <a:lnTo>
                    <a:pt x="240203" y="210222"/>
                  </a:lnTo>
                  <a:lnTo>
                    <a:pt x="211434" y="238826"/>
                  </a:lnTo>
                  <a:lnTo>
                    <a:pt x="174945" y="257582"/>
                  </a:lnTo>
                  <a:lnTo>
                    <a:pt x="132920" y="264317"/>
                  </a:lnTo>
                  <a:close/>
                </a:path>
                <a:path w="266065" h="1057275">
                  <a:moveTo>
                    <a:pt x="132920" y="660794"/>
                  </a:moveTo>
                  <a:lnTo>
                    <a:pt x="90896" y="654059"/>
                  </a:lnTo>
                  <a:lnTo>
                    <a:pt x="54407" y="635303"/>
                  </a:lnTo>
                  <a:lnTo>
                    <a:pt x="25637" y="606698"/>
                  </a:lnTo>
                  <a:lnTo>
                    <a:pt x="6773" y="570418"/>
                  </a:lnTo>
                  <a:lnTo>
                    <a:pt x="0" y="528635"/>
                  </a:lnTo>
                  <a:lnTo>
                    <a:pt x="6773" y="486852"/>
                  </a:lnTo>
                  <a:lnTo>
                    <a:pt x="25637" y="450571"/>
                  </a:lnTo>
                  <a:lnTo>
                    <a:pt x="54407" y="421967"/>
                  </a:lnTo>
                  <a:lnTo>
                    <a:pt x="90896" y="403211"/>
                  </a:lnTo>
                  <a:lnTo>
                    <a:pt x="132920" y="396476"/>
                  </a:lnTo>
                  <a:lnTo>
                    <a:pt x="174945" y="403211"/>
                  </a:lnTo>
                  <a:lnTo>
                    <a:pt x="211434" y="421967"/>
                  </a:lnTo>
                  <a:lnTo>
                    <a:pt x="240203" y="450571"/>
                  </a:lnTo>
                  <a:lnTo>
                    <a:pt x="259068" y="486852"/>
                  </a:lnTo>
                  <a:lnTo>
                    <a:pt x="265841" y="528635"/>
                  </a:lnTo>
                  <a:lnTo>
                    <a:pt x="259068" y="570418"/>
                  </a:lnTo>
                  <a:lnTo>
                    <a:pt x="240203" y="606698"/>
                  </a:lnTo>
                  <a:lnTo>
                    <a:pt x="211434" y="635303"/>
                  </a:lnTo>
                  <a:lnTo>
                    <a:pt x="174945" y="654059"/>
                  </a:lnTo>
                  <a:lnTo>
                    <a:pt x="132920" y="660794"/>
                  </a:lnTo>
                  <a:close/>
                </a:path>
                <a:path w="266065" h="1057275">
                  <a:moveTo>
                    <a:pt x="132920" y="1057270"/>
                  </a:moveTo>
                  <a:lnTo>
                    <a:pt x="90896" y="1050535"/>
                  </a:lnTo>
                  <a:lnTo>
                    <a:pt x="54407" y="1031779"/>
                  </a:lnTo>
                  <a:lnTo>
                    <a:pt x="25637" y="1003175"/>
                  </a:lnTo>
                  <a:lnTo>
                    <a:pt x="6773" y="966895"/>
                  </a:lnTo>
                  <a:lnTo>
                    <a:pt x="0" y="925111"/>
                  </a:lnTo>
                  <a:lnTo>
                    <a:pt x="6773" y="883328"/>
                  </a:lnTo>
                  <a:lnTo>
                    <a:pt x="25637" y="847048"/>
                  </a:lnTo>
                  <a:lnTo>
                    <a:pt x="54407" y="818443"/>
                  </a:lnTo>
                  <a:lnTo>
                    <a:pt x="90896" y="799687"/>
                  </a:lnTo>
                  <a:lnTo>
                    <a:pt x="132920" y="792953"/>
                  </a:lnTo>
                  <a:lnTo>
                    <a:pt x="174945" y="799687"/>
                  </a:lnTo>
                  <a:lnTo>
                    <a:pt x="211434" y="818443"/>
                  </a:lnTo>
                  <a:lnTo>
                    <a:pt x="240203" y="847048"/>
                  </a:lnTo>
                  <a:lnTo>
                    <a:pt x="259068" y="883328"/>
                  </a:lnTo>
                  <a:lnTo>
                    <a:pt x="265841" y="925111"/>
                  </a:lnTo>
                  <a:lnTo>
                    <a:pt x="259068" y="966895"/>
                  </a:lnTo>
                  <a:lnTo>
                    <a:pt x="240203" y="1003175"/>
                  </a:lnTo>
                  <a:lnTo>
                    <a:pt x="211434" y="1031779"/>
                  </a:lnTo>
                  <a:lnTo>
                    <a:pt x="174945" y="1050535"/>
                  </a:lnTo>
                  <a:lnTo>
                    <a:pt x="132920" y="105727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840857" y="3733003"/>
            <a:ext cx="4575175" cy="140462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dirty="0" sz="3100" spc="-5" b="1">
                <a:solidFill>
                  <a:srgbClr val="F9BF40"/>
                </a:solidFill>
                <a:latin typeface="Noto Sans"/>
                <a:cs typeface="Noto Sans"/>
              </a:rPr>
              <a:t>Nuriddinov</a:t>
            </a:r>
            <a:r>
              <a:rPr dirty="0" sz="3100" spc="-65" b="1">
                <a:solidFill>
                  <a:srgbClr val="F9BF40"/>
                </a:solidFill>
                <a:latin typeface="Noto Sans"/>
                <a:cs typeface="Noto Sans"/>
              </a:rPr>
              <a:t> </a:t>
            </a:r>
            <a:r>
              <a:rPr dirty="0" sz="3100" spc="-5" b="1">
                <a:solidFill>
                  <a:srgbClr val="F9BF40"/>
                </a:solidFill>
                <a:latin typeface="Noto Sans"/>
                <a:cs typeface="Noto Sans"/>
              </a:rPr>
              <a:t>Subkhiddin</a:t>
            </a:r>
            <a:endParaRPr sz="3100">
              <a:latin typeface="Noto Sans"/>
              <a:cs typeface="Noto Sans"/>
            </a:endParaRPr>
          </a:p>
          <a:p>
            <a:pPr algn="ctr">
              <a:lnSpc>
                <a:spcPct val="100000"/>
              </a:lnSpc>
              <a:spcBef>
                <a:spcPts val="1265"/>
              </a:spcBef>
            </a:pPr>
            <a:r>
              <a:rPr dirty="0" sz="4100" spc="45">
                <a:solidFill>
                  <a:srgbClr val="EFECE7"/>
                </a:solidFill>
                <a:latin typeface="Arial"/>
                <a:cs typeface="Arial"/>
              </a:rPr>
              <a:t>U2110219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44774" y="3714902"/>
            <a:ext cx="2000249" cy="2000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3741010" y="688582"/>
            <a:ext cx="4547235" cy="9598660"/>
            <a:chOff x="13741010" y="688582"/>
            <a:chExt cx="4547235" cy="9598660"/>
          </a:xfrm>
        </p:grpSpPr>
        <p:sp>
          <p:nvSpPr>
            <p:cNvPr id="12" name="object 12"/>
            <p:cNvSpPr/>
            <p:nvPr/>
          </p:nvSpPr>
          <p:spPr>
            <a:xfrm>
              <a:off x="13741010" y="688582"/>
              <a:ext cx="4547235" cy="9114790"/>
            </a:xfrm>
            <a:custGeom>
              <a:avLst/>
              <a:gdLst/>
              <a:ahLst/>
              <a:cxnLst/>
              <a:rect l="l" t="t" r="r" b="b"/>
              <a:pathLst>
                <a:path w="4547234" h="9114790">
                  <a:moveTo>
                    <a:pt x="4152" y="4729667"/>
                  </a:moveTo>
                  <a:lnTo>
                    <a:pt x="2126" y="4675286"/>
                  </a:lnTo>
                  <a:lnTo>
                    <a:pt x="896" y="4621503"/>
                  </a:lnTo>
                  <a:lnTo>
                    <a:pt x="265" y="4567920"/>
                  </a:lnTo>
                  <a:lnTo>
                    <a:pt x="33" y="4514137"/>
                  </a:lnTo>
                  <a:lnTo>
                    <a:pt x="0" y="4459756"/>
                  </a:lnTo>
                  <a:lnTo>
                    <a:pt x="4459756" y="0"/>
                  </a:lnTo>
                  <a:lnTo>
                    <a:pt x="4546988" y="183"/>
                  </a:lnTo>
                  <a:lnTo>
                    <a:pt x="4546988" y="182835"/>
                  </a:lnTo>
                  <a:lnTo>
                    <a:pt x="4152" y="4729667"/>
                  </a:lnTo>
                  <a:close/>
                </a:path>
                <a:path w="4547234" h="9114790">
                  <a:moveTo>
                    <a:pt x="16609" y="4173235"/>
                  </a:moveTo>
                  <a:lnTo>
                    <a:pt x="21108" y="4121637"/>
                  </a:lnTo>
                  <a:lnTo>
                    <a:pt x="26298" y="4070500"/>
                  </a:lnTo>
                  <a:lnTo>
                    <a:pt x="32181" y="4019594"/>
                  </a:lnTo>
                  <a:lnTo>
                    <a:pt x="38756" y="3968688"/>
                  </a:lnTo>
                  <a:lnTo>
                    <a:pt x="46023" y="3917551"/>
                  </a:lnTo>
                  <a:lnTo>
                    <a:pt x="53982" y="3865952"/>
                  </a:lnTo>
                  <a:lnTo>
                    <a:pt x="3865952" y="53982"/>
                  </a:lnTo>
                  <a:lnTo>
                    <a:pt x="3917551" y="46023"/>
                  </a:lnTo>
                  <a:lnTo>
                    <a:pt x="3968688" y="38756"/>
                  </a:lnTo>
                  <a:lnTo>
                    <a:pt x="4019594" y="32181"/>
                  </a:lnTo>
                  <a:lnTo>
                    <a:pt x="4070500" y="26298"/>
                  </a:lnTo>
                  <a:lnTo>
                    <a:pt x="4121637" y="21108"/>
                  </a:lnTo>
                  <a:lnTo>
                    <a:pt x="4173235" y="16609"/>
                  </a:lnTo>
                  <a:lnTo>
                    <a:pt x="16609" y="4173235"/>
                  </a:lnTo>
                  <a:close/>
                </a:path>
                <a:path w="4547234" h="9114790">
                  <a:moveTo>
                    <a:pt x="112116" y="3533754"/>
                  </a:moveTo>
                  <a:lnTo>
                    <a:pt x="123390" y="3485847"/>
                  </a:lnTo>
                  <a:lnTo>
                    <a:pt x="135344" y="3438572"/>
                  </a:lnTo>
                  <a:lnTo>
                    <a:pt x="147883" y="3391784"/>
                  </a:lnTo>
                  <a:lnTo>
                    <a:pt x="160908" y="3345336"/>
                  </a:lnTo>
                  <a:lnTo>
                    <a:pt x="174322" y="3299083"/>
                  </a:lnTo>
                  <a:lnTo>
                    <a:pt x="188029" y="3252879"/>
                  </a:lnTo>
                  <a:lnTo>
                    <a:pt x="215928" y="3160032"/>
                  </a:lnTo>
                  <a:lnTo>
                    <a:pt x="3160032" y="220081"/>
                  </a:lnTo>
                  <a:lnTo>
                    <a:pt x="3206747" y="204890"/>
                  </a:lnTo>
                  <a:lnTo>
                    <a:pt x="3253463" y="190429"/>
                  </a:lnTo>
                  <a:lnTo>
                    <a:pt x="3300178" y="176650"/>
                  </a:lnTo>
                  <a:lnTo>
                    <a:pt x="3346893" y="163503"/>
                  </a:lnTo>
                  <a:lnTo>
                    <a:pt x="3393608" y="150940"/>
                  </a:lnTo>
                  <a:lnTo>
                    <a:pt x="3440324" y="138913"/>
                  </a:lnTo>
                  <a:lnTo>
                    <a:pt x="3533754" y="116269"/>
                  </a:lnTo>
                  <a:lnTo>
                    <a:pt x="112116" y="3533754"/>
                  </a:lnTo>
                  <a:close/>
                </a:path>
                <a:path w="4547234" h="9114790">
                  <a:moveTo>
                    <a:pt x="382027" y="2728175"/>
                  </a:moveTo>
                  <a:lnTo>
                    <a:pt x="401487" y="2683212"/>
                  </a:lnTo>
                  <a:lnTo>
                    <a:pt x="421537" y="2638408"/>
                  </a:lnTo>
                  <a:lnTo>
                    <a:pt x="442177" y="2593774"/>
                  </a:lnTo>
                  <a:lnTo>
                    <a:pt x="463406" y="2549321"/>
                  </a:lnTo>
                  <a:lnTo>
                    <a:pt x="485225" y="2505062"/>
                  </a:lnTo>
                  <a:lnTo>
                    <a:pt x="507633" y="2461006"/>
                  </a:lnTo>
                  <a:lnTo>
                    <a:pt x="530632" y="2417166"/>
                  </a:lnTo>
                  <a:lnTo>
                    <a:pt x="554220" y="2373553"/>
                  </a:lnTo>
                  <a:lnTo>
                    <a:pt x="578397" y="2330178"/>
                  </a:lnTo>
                  <a:lnTo>
                    <a:pt x="603165" y="2287052"/>
                  </a:lnTo>
                  <a:lnTo>
                    <a:pt x="628522" y="2244187"/>
                  </a:lnTo>
                  <a:lnTo>
                    <a:pt x="654469" y="2201595"/>
                  </a:lnTo>
                  <a:lnTo>
                    <a:pt x="681005" y="2159286"/>
                  </a:lnTo>
                  <a:lnTo>
                    <a:pt x="2159286" y="681005"/>
                  </a:lnTo>
                  <a:lnTo>
                    <a:pt x="2201595" y="655353"/>
                  </a:lnTo>
                  <a:lnTo>
                    <a:pt x="2244187" y="630143"/>
                  </a:lnTo>
                  <a:lnTo>
                    <a:pt x="2287052" y="605376"/>
                  </a:lnTo>
                  <a:lnTo>
                    <a:pt x="2330178" y="581051"/>
                  </a:lnTo>
                  <a:lnTo>
                    <a:pt x="2373553" y="557168"/>
                  </a:lnTo>
                  <a:lnTo>
                    <a:pt x="2417166" y="533727"/>
                  </a:lnTo>
                  <a:lnTo>
                    <a:pt x="2461006" y="510729"/>
                  </a:lnTo>
                  <a:lnTo>
                    <a:pt x="2505062" y="488173"/>
                  </a:lnTo>
                  <a:lnTo>
                    <a:pt x="2549322" y="466059"/>
                  </a:lnTo>
                  <a:lnTo>
                    <a:pt x="2593774" y="444388"/>
                  </a:lnTo>
                  <a:lnTo>
                    <a:pt x="2638408" y="423159"/>
                  </a:lnTo>
                  <a:lnTo>
                    <a:pt x="2683212" y="402372"/>
                  </a:lnTo>
                  <a:lnTo>
                    <a:pt x="2728175" y="382027"/>
                  </a:lnTo>
                  <a:lnTo>
                    <a:pt x="382027" y="2728175"/>
                  </a:lnTo>
                  <a:close/>
                </a:path>
                <a:path w="4547234" h="9114790">
                  <a:moveTo>
                    <a:pt x="49829" y="5223811"/>
                  </a:moveTo>
                  <a:lnTo>
                    <a:pt x="42820" y="5176041"/>
                  </a:lnTo>
                  <a:lnTo>
                    <a:pt x="36608" y="5127673"/>
                  </a:lnTo>
                  <a:lnTo>
                    <a:pt x="30994" y="5079106"/>
                  </a:lnTo>
                  <a:lnTo>
                    <a:pt x="25778" y="5030738"/>
                  </a:lnTo>
                  <a:lnTo>
                    <a:pt x="20762" y="4982968"/>
                  </a:lnTo>
                  <a:lnTo>
                    <a:pt x="4546988" y="456741"/>
                  </a:lnTo>
                  <a:lnTo>
                    <a:pt x="4546988" y="726652"/>
                  </a:lnTo>
                  <a:lnTo>
                    <a:pt x="49829" y="5223811"/>
                  </a:lnTo>
                  <a:close/>
                </a:path>
                <a:path w="4547234" h="9114790">
                  <a:moveTo>
                    <a:pt x="137031" y="5672278"/>
                  </a:moveTo>
                  <a:lnTo>
                    <a:pt x="124574" y="5616869"/>
                  </a:lnTo>
                  <a:lnTo>
                    <a:pt x="99659" y="5507607"/>
                  </a:lnTo>
                  <a:lnTo>
                    <a:pt x="87201" y="5452197"/>
                  </a:lnTo>
                  <a:lnTo>
                    <a:pt x="4546988" y="992410"/>
                  </a:lnTo>
                  <a:lnTo>
                    <a:pt x="4546988" y="1262321"/>
                  </a:lnTo>
                  <a:lnTo>
                    <a:pt x="137031" y="5672278"/>
                  </a:lnTo>
                  <a:close/>
                </a:path>
                <a:path w="4547234" h="9114790">
                  <a:moveTo>
                    <a:pt x="265758" y="6087526"/>
                  </a:moveTo>
                  <a:lnTo>
                    <a:pt x="247785" y="6037047"/>
                  </a:lnTo>
                  <a:lnTo>
                    <a:pt x="230981" y="5985790"/>
                  </a:lnTo>
                  <a:lnTo>
                    <a:pt x="214955" y="5934533"/>
                  </a:lnTo>
                  <a:lnTo>
                    <a:pt x="199318" y="5884054"/>
                  </a:lnTo>
                  <a:lnTo>
                    <a:pt x="4546988" y="1536385"/>
                  </a:lnTo>
                  <a:lnTo>
                    <a:pt x="4546988" y="1806296"/>
                  </a:lnTo>
                  <a:lnTo>
                    <a:pt x="265758" y="6087526"/>
                  </a:lnTo>
                  <a:close/>
                </a:path>
                <a:path w="4547234" h="9114790">
                  <a:moveTo>
                    <a:pt x="423552" y="6469553"/>
                  </a:moveTo>
                  <a:lnTo>
                    <a:pt x="401816" y="6422838"/>
                  </a:lnTo>
                  <a:lnTo>
                    <a:pt x="380470" y="6376123"/>
                  </a:lnTo>
                  <a:lnTo>
                    <a:pt x="359902" y="6329407"/>
                  </a:lnTo>
                  <a:lnTo>
                    <a:pt x="340502" y="6282692"/>
                  </a:lnTo>
                  <a:lnTo>
                    <a:pt x="4546988" y="2076206"/>
                  </a:lnTo>
                  <a:lnTo>
                    <a:pt x="4546988" y="2346117"/>
                  </a:lnTo>
                  <a:lnTo>
                    <a:pt x="423552" y="6469553"/>
                  </a:lnTo>
                  <a:close/>
                </a:path>
                <a:path w="4547234" h="9114790">
                  <a:moveTo>
                    <a:pt x="602108" y="6830818"/>
                  </a:moveTo>
                  <a:lnTo>
                    <a:pt x="577258" y="6787217"/>
                  </a:lnTo>
                  <a:lnTo>
                    <a:pt x="552798" y="6743616"/>
                  </a:lnTo>
                  <a:lnTo>
                    <a:pt x="529115" y="6700016"/>
                  </a:lnTo>
                  <a:lnTo>
                    <a:pt x="506601" y="6656415"/>
                  </a:lnTo>
                  <a:lnTo>
                    <a:pt x="4546988" y="2616028"/>
                  </a:lnTo>
                  <a:lnTo>
                    <a:pt x="4546988" y="2885938"/>
                  </a:lnTo>
                  <a:lnTo>
                    <a:pt x="602108" y="6830818"/>
                  </a:lnTo>
                  <a:close/>
                </a:path>
                <a:path w="4547234" h="9114790">
                  <a:moveTo>
                    <a:pt x="813884" y="7158864"/>
                  </a:moveTo>
                  <a:lnTo>
                    <a:pt x="785920" y="7118377"/>
                  </a:lnTo>
                  <a:lnTo>
                    <a:pt x="758345" y="7077891"/>
                  </a:lnTo>
                  <a:lnTo>
                    <a:pt x="731549" y="7037404"/>
                  </a:lnTo>
                  <a:lnTo>
                    <a:pt x="705920" y="6996917"/>
                  </a:lnTo>
                  <a:lnTo>
                    <a:pt x="4546988" y="3155849"/>
                  </a:lnTo>
                  <a:lnTo>
                    <a:pt x="4546988" y="3425760"/>
                  </a:lnTo>
                  <a:lnTo>
                    <a:pt x="813884" y="7158864"/>
                  </a:lnTo>
                  <a:close/>
                </a:path>
                <a:path w="4547234" h="9114790">
                  <a:moveTo>
                    <a:pt x="1050575" y="7466147"/>
                  </a:moveTo>
                  <a:lnTo>
                    <a:pt x="1019497" y="7428775"/>
                  </a:lnTo>
                  <a:lnTo>
                    <a:pt x="988807" y="7391402"/>
                  </a:lnTo>
                  <a:lnTo>
                    <a:pt x="958896" y="7354030"/>
                  </a:lnTo>
                  <a:lnTo>
                    <a:pt x="930154" y="7316658"/>
                  </a:lnTo>
                  <a:lnTo>
                    <a:pt x="4546988" y="3699823"/>
                  </a:lnTo>
                  <a:lnTo>
                    <a:pt x="4546988" y="3969734"/>
                  </a:lnTo>
                  <a:lnTo>
                    <a:pt x="1050575" y="7466147"/>
                  </a:lnTo>
                  <a:close/>
                </a:path>
                <a:path w="4547234" h="9114790">
                  <a:moveTo>
                    <a:pt x="1308029" y="7744363"/>
                  </a:moveTo>
                  <a:lnTo>
                    <a:pt x="1273836" y="7710105"/>
                  </a:lnTo>
                  <a:lnTo>
                    <a:pt x="1240032" y="7675847"/>
                  </a:lnTo>
                  <a:lnTo>
                    <a:pt x="1207007" y="7641589"/>
                  </a:lnTo>
                  <a:lnTo>
                    <a:pt x="1175150" y="7607331"/>
                  </a:lnTo>
                  <a:lnTo>
                    <a:pt x="4546988" y="4235492"/>
                  </a:lnTo>
                  <a:lnTo>
                    <a:pt x="4546988" y="4505403"/>
                  </a:lnTo>
                  <a:lnTo>
                    <a:pt x="1308029" y="7744363"/>
                  </a:lnTo>
                  <a:close/>
                </a:path>
                <a:path w="4547234" h="9114790">
                  <a:moveTo>
                    <a:pt x="1582092" y="8010121"/>
                  </a:moveTo>
                  <a:lnTo>
                    <a:pt x="1511500" y="7947315"/>
                  </a:lnTo>
                  <a:lnTo>
                    <a:pt x="1475815" y="7914938"/>
                  </a:lnTo>
                  <a:lnTo>
                    <a:pt x="1440908" y="7881394"/>
                  </a:lnTo>
                  <a:lnTo>
                    <a:pt x="4546988" y="4775314"/>
                  </a:lnTo>
                  <a:lnTo>
                    <a:pt x="4546988" y="5045225"/>
                  </a:lnTo>
                  <a:lnTo>
                    <a:pt x="1582092" y="8010121"/>
                  </a:lnTo>
                  <a:close/>
                </a:path>
                <a:path w="4547234" h="9114790">
                  <a:moveTo>
                    <a:pt x="1885222" y="8246812"/>
                  </a:moveTo>
                  <a:lnTo>
                    <a:pt x="1808402" y="8190234"/>
                  </a:lnTo>
                  <a:lnTo>
                    <a:pt x="1769602" y="8160973"/>
                  </a:lnTo>
                  <a:lnTo>
                    <a:pt x="1731581" y="8130543"/>
                  </a:lnTo>
                  <a:lnTo>
                    <a:pt x="4546988" y="5316961"/>
                  </a:lnTo>
                  <a:lnTo>
                    <a:pt x="4546988" y="5586783"/>
                  </a:lnTo>
                  <a:lnTo>
                    <a:pt x="1885222" y="8246812"/>
                  </a:lnTo>
                  <a:close/>
                </a:path>
                <a:path w="4547234" h="9114790">
                  <a:moveTo>
                    <a:pt x="2209115" y="8462741"/>
                  </a:moveTo>
                  <a:lnTo>
                    <a:pt x="2166228" y="8437761"/>
                  </a:lnTo>
                  <a:lnTo>
                    <a:pt x="2124509" y="8412392"/>
                  </a:lnTo>
                  <a:lnTo>
                    <a:pt x="2083568" y="8386244"/>
                  </a:lnTo>
                  <a:lnTo>
                    <a:pt x="2043016" y="8358929"/>
                  </a:lnTo>
                  <a:lnTo>
                    <a:pt x="4546988" y="5854957"/>
                  </a:lnTo>
                  <a:lnTo>
                    <a:pt x="4546988" y="6124868"/>
                  </a:lnTo>
                  <a:lnTo>
                    <a:pt x="2209115" y="8462741"/>
                  </a:lnTo>
                  <a:close/>
                </a:path>
                <a:path w="4547234" h="9114790">
                  <a:moveTo>
                    <a:pt x="2562076" y="8653754"/>
                  </a:moveTo>
                  <a:lnTo>
                    <a:pt x="2516074" y="8631889"/>
                  </a:lnTo>
                  <a:lnTo>
                    <a:pt x="2471240" y="8609634"/>
                  </a:lnTo>
                  <a:lnTo>
                    <a:pt x="2427185" y="8586601"/>
                  </a:lnTo>
                  <a:lnTo>
                    <a:pt x="2383519" y="8562400"/>
                  </a:lnTo>
                  <a:lnTo>
                    <a:pt x="4546988" y="6398931"/>
                  </a:lnTo>
                  <a:lnTo>
                    <a:pt x="4546988" y="6668842"/>
                  </a:lnTo>
                  <a:lnTo>
                    <a:pt x="2562076" y="8653754"/>
                  </a:lnTo>
                  <a:close/>
                </a:path>
                <a:path w="4547234" h="9114790">
                  <a:moveTo>
                    <a:pt x="2935798" y="8819853"/>
                  </a:moveTo>
                  <a:lnTo>
                    <a:pt x="2840291" y="8781962"/>
                  </a:lnTo>
                  <a:lnTo>
                    <a:pt x="2792149" y="8762043"/>
                  </a:lnTo>
                  <a:lnTo>
                    <a:pt x="2744785" y="8740956"/>
                  </a:lnTo>
                  <a:lnTo>
                    <a:pt x="4546988" y="6938753"/>
                  </a:lnTo>
                  <a:lnTo>
                    <a:pt x="4546988" y="7208663"/>
                  </a:lnTo>
                  <a:lnTo>
                    <a:pt x="2935798" y="8819853"/>
                  </a:lnTo>
                  <a:close/>
                </a:path>
                <a:path w="4547234" h="9114790">
                  <a:moveTo>
                    <a:pt x="3346893" y="8948580"/>
                  </a:moveTo>
                  <a:lnTo>
                    <a:pt x="3139269" y="8886293"/>
                  </a:lnTo>
                  <a:lnTo>
                    <a:pt x="4546988" y="7478574"/>
                  </a:lnTo>
                  <a:lnTo>
                    <a:pt x="4546988" y="7748485"/>
                  </a:lnTo>
                  <a:lnTo>
                    <a:pt x="3346893" y="8948580"/>
                  </a:lnTo>
                  <a:close/>
                </a:path>
                <a:path w="4547234" h="9114790">
                  <a:moveTo>
                    <a:pt x="3782903" y="9048239"/>
                  </a:moveTo>
                  <a:lnTo>
                    <a:pt x="3738056" y="9040300"/>
                  </a:lnTo>
                  <a:lnTo>
                    <a:pt x="3693209" y="9031563"/>
                  </a:lnTo>
                  <a:lnTo>
                    <a:pt x="3648363" y="9022228"/>
                  </a:lnTo>
                  <a:lnTo>
                    <a:pt x="3558669" y="9002562"/>
                  </a:lnTo>
                  <a:lnTo>
                    <a:pt x="4546988" y="8014997"/>
                  </a:lnTo>
                  <a:lnTo>
                    <a:pt x="4546988" y="8284757"/>
                  </a:lnTo>
                  <a:lnTo>
                    <a:pt x="3782903" y="9048239"/>
                  </a:lnTo>
                  <a:close/>
                </a:path>
                <a:path w="4547234" h="9114790">
                  <a:moveTo>
                    <a:pt x="4272895" y="9102221"/>
                  </a:moveTo>
                  <a:lnTo>
                    <a:pt x="4223065" y="9099265"/>
                  </a:lnTo>
                  <a:lnTo>
                    <a:pt x="4173235" y="9095511"/>
                  </a:lnTo>
                  <a:lnTo>
                    <a:pt x="4023746" y="9081459"/>
                  </a:lnTo>
                  <a:lnTo>
                    <a:pt x="4546988" y="8558646"/>
                  </a:lnTo>
                  <a:lnTo>
                    <a:pt x="4546988" y="8828363"/>
                  </a:lnTo>
                  <a:lnTo>
                    <a:pt x="4272895" y="9102221"/>
                  </a:lnTo>
                  <a:close/>
                </a:path>
                <a:path w="4547234" h="9114790">
                  <a:moveTo>
                    <a:pt x="4534502" y="9114678"/>
                  </a:moveTo>
                  <a:lnTo>
                    <a:pt x="4546988" y="9102191"/>
                  </a:lnTo>
                  <a:lnTo>
                    <a:pt x="4546988" y="9114664"/>
                  </a:lnTo>
                  <a:lnTo>
                    <a:pt x="4534502" y="9114678"/>
                  </a:lnTo>
                  <a:close/>
                </a:path>
              </a:pathLst>
            </a:custGeom>
            <a:solidFill>
              <a:srgbClr val="FFFFFF">
                <a:alpha val="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516746" y="8661394"/>
              <a:ext cx="1771253" cy="16256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61974" y="959504"/>
            <a:ext cx="3554729" cy="232537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6675">
              <a:lnSpc>
                <a:spcPts val="6459"/>
              </a:lnSpc>
              <a:spcBef>
                <a:spcPts val="130"/>
              </a:spcBef>
            </a:pPr>
            <a:r>
              <a:rPr dirty="0" sz="5700" spc="515" b="0">
                <a:solidFill>
                  <a:srgbClr val="FAFAFA"/>
                </a:solidFill>
                <a:latin typeface="Georgia"/>
                <a:cs typeface="Georgia"/>
              </a:rPr>
              <a:t>Meet</a:t>
            </a:r>
            <a:endParaRPr sz="5700">
              <a:latin typeface="Georgia"/>
              <a:cs typeface="Georgia"/>
            </a:endParaRPr>
          </a:p>
          <a:p>
            <a:pPr marL="12700">
              <a:lnSpc>
                <a:spcPts val="11620"/>
              </a:lnSpc>
            </a:pPr>
            <a:r>
              <a:rPr dirty="0" sz="10000" spc="-575">
                <a:solidFill>
                  <a:srgbClr val="F9BF40"/>
                </a:solidFill>
              </a:rPr>
              <a:t>T</a:t>
            </a:r>
            <a:r>
              <a:rPr dirty="0" sz="10000" spc="-170">
                <a:solidFill>
                  <a:srgbClr val="F9BF40"/>
                </a:solidFill>
              </a:rPr>
              <a:t>e</a:t>
            </a:r>
            <a:r>
              <a:rPr dirty="0" sz="10000" spc="-675">
                <a:solidFill>
                  <a:srgbClr val="F9BF40"/>
                </a:solidFill>
              </a:rPr>
              <a:t>a</a:t>
            </a:r>
            <a:r>
              <a:rPr dirty="0" sz="10000" spc="-1535">
                <a:solidFill>
                  <a:srgbClr val="F9BF40"/>
                </a:solidFill>
              </a:rPr>
              <a:t>m</a:t>
            </a:r>
            <a:endParaRPr sz="10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2463" y="4042211"/>
            <a:ext cx="4410710" cy="0"/>
          </a:xfrm>
          <a:custGeom>
            <a:avLst/>
            <a:gdLst/>
            <a:ahLst/>
            <a:cxnLst/>
            <a:rect l="l" t="t" r="r" b="b"/>
            <a:pathLst>
              <a:path w="4410709" h="0">
                <a:moveTo>
                  <a:pt x="0" y="0"/>
                </a:moveTo>
                <a:lnTo>
                  <a:pt x="4410114" y="0"/>
                </a:lnTo>
              </a:path>
            </a:pathLst>
          </a:custGeom>
          <a:ln w="19050">
            <a:solidFill>
              <a:srgbClr val="F9BF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32463" y="7326766"/>
            <a:ext cx="4410710" cy="0"/>
          </a:xfrm>
          <a:custGeom>
            <a:avLst/>
            <a:gdLst/>
            <a:ahLst/>
            <a:cxnLst/>
            <a:rect l="l" t="t" r="r" b="b"/>
            <a:pathLst>
              <a:path w="4410709" h="0">
                <a:moveTo>
                  <a:pt x="0" y="0"/>
                </a:moveTo>
                <a:lnTo>
                  <a:pt x="4410114" y="0"/>
                </a:lnTo>
              </a:path>
            </a:pathLst>
          </a:custGeom>
          <a:ln w="19050">
            <a:solidFill>
              <a:srgbClr val="F1BF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244536" y="4134108"/>
            <a:ext cx="4410710" cy="0"/>
          </a:xfrm>
          <a:custGeom>
            <a:avLst/>
            <a:gdLst/>
            <a:ahLst/>
            <a:cxnLst/>
            <a:rect l="l" t="t" r="r" b="b"/>
            <a:pathLst>
              <a:path w="4410709" h="0">
                <a:moveTo>
                  <a:pt x="0" y="0"/>
                </a:moveTo>
                <a:lnTo>
                  <a:pt x="4410114" y="0"/>
                </a:lnTo>
              </a:path>
            </a:pathLst>
          </a:custGeom>
          <a:ln w="19050">
            <a:solidFill>
              <a:srgbClr val="F1BF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44536" y="7418694"/>
            <a:ext cx="4410710" cy="0"/>
          </a:xfrm>
          <a:custGeom>
            <a:avLst/>
            <a:gdLst/>
            <a:ahLst/>
            <a:cxnLst/>
            <a:rect l="l" t="t" r="r" b="b"/>
            <a:pathLst>
              <a:path w="4410709" h="0">
                <a:moveTo>
                  <a:pt x="0" y="0"/>
                </a:moveTo>
                <a:lnTo>
                  <a:pt x="4410114" y="0"/>
                </a:lnTo>
              </a:path>
            </a:pathLst>
          </a:custGeom>
          <a:ln w="19050">
            <a:solidFill>
              <a:srgbClr val="F1BF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"/>
            <a:ext cx="2456180" cy="2512695"/>
          </a:xfrm>
          <a:custGeom>
            <a:avLst/>
            <a:gdLst/>
            <a:ahLst/>
            <a:cxnLst/>
            <a:rect l="l" t="t" r="r" b="b"/>
            <a:pathLst>
              <a:path w="2456180" h="2512695">
                <a:moveTo>
                  <a:pt x="2094858" y="1555340"/>
                </a:moveTo>
                <a:lnTo>
                  <a:pt x="2065524" y="1597891"/>
                </a:lnTo>
                <a:lnTo>
                  <a:pt x="2034315" y="1640624"/>
                </a:lnTo>
                <a:lnTo>
                  <a:pt x="2001956" y="1682575"/>
                </a:lnTo>
                <a:lnTo>
                  <a:pt x="1968531" y="1723709"/>
                </a:lnTo>
                <a:lnTo>
                  <a:pt x="1934125" y="1763990"/>
                </a:lnTo>
                <a:lnTo>
                  <a:pt x="1898822" y="1803385"/>
                </a:lnTo>
                <a:lnTo>
                  <a:pt x="1862706" y="1841858"/>
                </a:lnTo>
                <a:lnTo>
                  <a:pt x="1825863" y="1879373"/>
                </a:lnTo>
                <a:lnTo>
                  <a:pt x="1788376" y="1915896"/>
                </a:lnTo>
                <a:lnTo>
                  <a:pt x="1750331" y="1951392"/>
                </a:lnTo>
                <a:lnTo>
                  <a:pt x="1711812" y="1985825"/>
                </a:lnTo>
                <a:lnTo>
                  <a:pt x="1672903" y="2019161"/>
                </a:lnTo>
                <a:lnTo>
                  <a:pt x="1633689" y="2051364"/>
                </a:lnTo>
                <a:lnTo>
                  <a:pt x="1594255" y="2082399"/>
                </a:lnTo>
                <a:lnTo>
                  <a:pt x="1555680" y="2110716"/>
                </a:lnTo>
                <a:lnTo>
                  <a:pt x="1516566" y="2138097"/>
                </a:lnTo>
                <a:lnTo>
                  <a:pt x="1476932" y="2164540"/>
                </a:lnTo>
                <a:lnTo>
                  <a:pt x="1436795" y="2190042"/>
                </a:lnTo>
                <a:lnTo>
                  <a:pt x="1396173" y="2214599"/>
                </a:lnTo>
                <a:lnTo>
                  <a:pt x="1355084" y="2238209"/>
                </a:lnTo>
                <a:lnTo>
                  <a:pt x="1313541" y="2260870"/>
                </a:lnTo>
                <a:lnTo>
                  <a:pt x="1271577" y="2282572"/>
                </a:lnTo>
                <a:lnTo>
                  <a:pt x="1229195" y="2303320"/>
                </a:lnTo>
                <a:lnTo>
                  <a:pt x="1186417" y="2323107"/>
                </a:lnTo>
                <a:lnTo>
                  <a:pt x="1143262" y="2341932"/>
                </a:lnTo>
                <a:lnTo>
                  <a:pt x="1099748" y="2359789"/>
                </a:lnTo>
                <a:lnTo>
                  <a:pt x="1055891" y="2376678"/>
                </a:lnTo>
                <a:lnTo>
                  <a:pt x="1011712" y="2392593"/>
                </a:lnTo>
                <a:lnTo>
                  <a:pt x="967226" y="2407533"/>
                </a:lnTo>
                <a:lnTo>
                  <a:pt x="922453" y="2421494"/>
                </a:lnTo>
                <a:lnTo>
                  <a:pt x="877410" y="2434473"/>
                </a:lnTo>
                <a:lnTo>
                  <a:pt x="832115" y="2446467"/>
                </a:lnTo>
                <a:lnTo>
                  <a:pt x="786585" y="2457472"/>
                </a:lnTo>
                <a:lnTo>
                  <a:pt x="740840" y="2467487"/>
                </a:lnTo>
                <a:lnTo>
                  <a:pt x="694897" y="2476506"/>
                </a:lnTo>
                <a:lnTo>
                  <a:pt x="648773" y="2484528"/>
                </a:lnTo>
                <a:lnTo>
                  <a:pt x="602487" y="2491549"/>
                </a:lnTo>
                <a:lnTo>
                  <a:pt x="556056" y="2497566"/>
                </a:lnTo>
                <a:lnTo>
                  <a:pt x="509499" y="2502576"/>
                </a:lnTo>
                <a:lnTo>
                  <a:pt x="462834" y="2506576"/>
                </a:lnTo>
                <a:lnTo>
                  <a:pt x="416078" y="2509563"/>
                </a:lnTo>
                <a:lnTo>
                  <a:pt x="369249" y="2511533"/>
                </a:lnTo>
                <a:lnTo>
                  <a:pt x="322365" y="2512484"/>
                </a:lnTo>
                <a:lnTo>
                  <a:pt x="275444" y="2512412"/>
                </a:lnTo>
                <a:lnTo>
                  <a:pt x="228504" y="2511314"/>
                </a:lnTo>
                <a:lnTo>
                  <a:pt x="181564" y="2509188"/>
                </a:lnTo>
                <a:lnTo>
                  <a:pt x="134640" y="2506029"/>
                </a:lnTo>
                <a:lnTo>
                  <a:pt x="87751" y="2501835"/>
                </a:lnTo>
                <a:lnTo>
                  <a:pt x="40914" y="2496603"/>
                </a:lnTo>
                <a:lnTo>
                  <a:pt x="0" y="2491115"/>
                </a:lnTo>
                <a:lnTo>
                  <a:pt x="0" y="0"/>
                </a:lnTo>
                <a:lnTo>
                  <a:pt x="2424247" y="0"/>
                </a:lnTo>
                <a:lnTo>
                  <a:pt x="2432263" y="50249"/>
                </a:lnTo>
                <a:lnTo>
                  <a:pt x="2438598" y="96762"/>
                </a:lnTo>
                <a:lnTo>
                  <a:pt x="2443948" y="143409"/>
                </a:lnTo>
                <a:lnTo>
                  <a:pt x="2448309" y="190171"/>
                </a:lnTo>
                <a:lnTo>
                  <a:pt x="2451679" y="237030"/>
                </a:lnTo>
                <a:lnTo>
                  <a:pt x="2454053" y="283967"/>
                </a:lnTo>
                <a:lnTo>
                  <a:pt x="2455429" y="330964"/>
                </a:lnTo>
                <a:lnTo>
                  <a:pt x="2455803" y="378001"/>
                </a:lnTo>
                <a:lnTo>
                  <a:pt x="2455171" y="425061"/>
                </a:lnTo>
                <a:lnTo>
                  <a:pt x="2453531" y="472125"/>
                </a:lnTo>
                <a:lnTo>
                  <a:pt x="2450879" y="519174"/>
                </a:lnTo>
                <a:lnTo>
                  <a:pt x="2447211" y="566197"/>
                </a:lnTo>
                <a:lnTo>
                  <a:pt x="2442525" y="613154"/>
                </a:lnTo>
                <a:lnTo>
                  <a:pt x="2436817" y="660048"/>
                </a:lnTo>
                <a:lnTo>
                  <a:pt x="2430084" y="706853"/>
                </a:lnTo>
                <a:lnTo>
                  <a:pt x="2422322" y="753551"/>
                </a:lnTo>
                <a:lnTo>
                  <a:pt x="2413529" y="800122"/>
                </a:lnTo>
                <a:lnTo>
                  <a:pt x="2403700" y="846549"/>
                </a:lnTo>
                <a:lnTo>
                  <a:pt x="2392832" y="892813"/>
                </a:lnTo>
                <a:lnTo>
                  <a:pt x="2392179" y="897964"/>
                </a:lnTo>
                <a:lnTo>
                  <a:pt x="2389597" y="901824"/>
                </a:lnTo>
                <a:lnTo>
                  <a:pt x="2388944" y="906975"/>
                </a:lnTo>
                <a:lnTo>
                  <a:pt x="2375596" y="954660"/>
                </a:lnTo>
                <a:lnTo>
                  <a:pt x="2361099" y="1002236"/>
                </a:lnTo>
                <a:lnTo>
                  <a:pt x="2345448" y="1049675"/>
                </a:lnTo>
                <a:lnTo>
                  <a:pt x="2328637" y="1096949"/>
                </a:lnTo>
                <a:lnTo>
                  <a:pt x="2310660" y="1144030"/>
                </a:lnTo>
                <a:lnTo>
                  <a:pt x="2291512" y="1190889"/>
                </a:lnTo>
                <a:lnTo>
                  <a:pt x="2271187" y="1237499"/>
                </a:lnTo>
                <a:lnTo>
                  <a:pt x="2249680" y="1283831"/>
                </a:lnTo>
                <a:lnTo>
                  <a:pt x="2226985" y="1329857"/>
                </a:lnTo>
                <a:lnTo>
                  <a:pt x="2203097" y="1375549"/>
                </a:lnTo>
                <a:lnTo>
                  <a:pt x="2178010" y="1420878"/>
                </a:lnTo>
                <a:lnTo>
                  <a:pt x="2151718" y="1465818"/>
                </a:lnTo>
                <a:lnTo>
                  <a:pt x="2124215" y="1510338"/>
                </a:lnTo>
                <a:lnTo>
                  <a:pt x="2096208" y="1553321"/>
                </a:lnTo>
                <a:lnTo>
                  <a:pt x="2094858" y="1555340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11734" y="1"/>
            <a:ext cx="2276475" cy="2584450"/>
          </a:xfrm>
          <a:custGeom>
            <a:avLst/>
            <a:gdLst/>
            <a:ahLst/>
            <a:cxnLst/>
            <a:rect l="l" t="t" r="r" b="b"/>
            <a:pathLst>
              <a:path w="2276475" h="2584450">
                <a:moveTo>
                  <a:pt x="392927" y="1674401"/>
                </a:moveTo>
                <a:lnTo>
                  <a:pt x="363153" y="1630785"/>
                </a:lnTo>
                <a:lnTo>
                  <a:pt x="334520" y="1586286"/>
                </a:lnTo>
                <a:lnTo>
                  <a:pt x="307030" y="1540994"/>
                </a:lnTo>
                <a:lnTo>
                  <a:pt x="280687" y="1495003"/>
                </a:lnTo>
                <a:lnTo>
                  <a:pt x="255491" y="1448402"/>
                </a:lnTo>
                <a:lnTo>
                  <a:pt x="231446" y="1401284"/>
                </a:lnTo>
                <a:lnTo>
                  <a:pt x="208554" y="1353740"/>
                </a:lnTo>
                <a:lnTo>
                  <a:pt x="186817" y="1305862"/>
                </a:lnTo>
                <a:lnTo>
                  <a:pt x="166237" y="1257741"/>
                </a:lnTo>
                <a:lnTo>
                  <a:pt x="146816" y="1209469"/>
                </a:lnTo>
                <a:lnTo>
                  <a:pt x="128558" y="1161136"/>
                </a:lnTo>
                <a:lnTo>
                  <a:pt x="111464" y="1112836"/>
                </a:lnTo>
                <a:lnTo>
                  <a:pt x="95536" y="1064658"/>
                </a:lnTo>
                <a:lnTo>
                  <a:pt x="80777" y="1016695"/>
                </a:lnTo>
                <a:lnTo>
                  <a:pt x="68246" y="970513"/>
                </a:lnTo>
                <a:lnTo>
                  <a:pt x="56780" y="924165"/>
                </a:lnTo>
                <a:lnTo>
                  <a:pt x="46378" y="877669"/>
                </a:lnTo>
                <a:lnTo>
                  <a:pt x="37034" y="831042"/>
                </a:lnTo>
                <a:lnTo>
                  <a:pt x="28747" y="784304"/>
                </a:lnTo>
                <a:lnTo>
                  <a:pt x="21512" y="737470"/>
                </a:lnTo>
                <a:lnTo>
                  <a:pt x="15324" y="690554"/>
                </a:lnTo>
                <a:lnTo>
                  <a:pt x="10184" y="643592"/>
                </a:lnTo>
                <a:lnTo>
                  <a:pt x="6084" y="596582"/>
                </a:lnTo>
                <a:lnTo>
                  <a:pt x="3023" y="549549"/>
                </a:lnTo>
                <a:lnTo>
                  <a:pt x="996" y="502510"/>
                </a:lnTo>
                <a:lnTo>
                  <a:pt x="0" y="455485"/>
                </a:lnTo>
                <a:lnTo>
                  <a:pt x="31" y="408489"/>
                </a:lnTo>
                <a:lnTo>
                  <a:pt x="1086" y="361542"/>
                </a:lnTo>
                <a:lnTo>
                  <a:pt x="3162" y="314661"/>
                </a:lnTo>
                <a:lnTo>
                  <a:pt x="6255" y="267863"/>
                </a:lnTo>
                <a:lnTo>
                  <a:pt x="10361" y="221168"/>
                </a:lnTo>
                <a:lnTo>
                  <a:pt x="15477" y="174592"/>
                </a:lnTo>
                <a:lnTo>
                  <a:pt x="21599" y="128153"/>
                </a:lnTo>
                <a:lnTo>
                  <a:pt x="28724" y="81870"/>
                </a:lnTo>
                <a:lnTo>
                  <a:pt x="36848" y="35760"/>
                </a:lnTo>
                <a:lnTo>
                  <a:pt x="2276264" y="0"/>
                </a:lnTo>
                <a:lnTo>
                  <a:pt x="2276264" y="2581475"/>
                </a:lnTo>
                <a:lnTo>
                  <a:pt x="2234320" y="2583320"/>
                </a:lnTo>
                <a:lnTo>
                  <a:pt x="2187329" y="2584373"/>
                </a:lnTo>
                <a:lnTo>
                  <a:pt x="2140347" y="2584416"/>
                </a:lnTo>
                <a:lnTo>
                  <a:pt x="2093390" y="2583452"/>
                </a:lnTo>
                <a:lnTo>
                  <a:pt x="2046478" y="2581484"/>
                </a:lnTo>
                <a:lnTo>
                  <a:pt x="1999630" y="2578518"/>
                </a:lnTo>
                <a:lnTo>
                  <a:pt x="1952863" y="2574556"/>
                </a:lnTo>
                <a:lnTo>
                  <a:pt x="1906197" y="2569601"/>
                </a:lnTo>
                <a:lnTo>
                  <a:pt x="1859649" y="2563658"/>
                </a:lnTo>
                <a:lnTo>
                  <a:pt x="1813239" y="2556729"/>
                </a:lnTo>
                <a:lnTo>
                  <a:pt x="1766985" y="2548819"/>
                </a:lnTo>
                <a:lnTo>
                  <a:pt x="1720905" y="2539930"/>
                </a:lnTo>
                <a:lnTo>
                  <a:pt x="1675018" y="2530068"/>
                </a:lnTo>
                <a:lnTo>
                  <a:pt x="1629342" y="2519234"/>
                </a:lnTo>
                <a:lnTo>
                  <a:pt x="1583897" y="2507433"/>
                </a:lnTo>
                <a:lnTo>
                  <a:pt x="1538699" y="2494668"/>
                </a:lnTo>
                <a:lnTo>
                  <a:pt x="1493769" y="2480943"/>
                </a:lnTo>
                <a:lnTo>
                  <a:pt x="1449124" y="2466261"/>
                </a:lnTo>
                <a:lnTo>
                  <a:pt x="1404783" y="2450627"/>
                </a:lnTo>
                <a:lnTo>
                  <a:pt x="1360764" y="2434042"/>
                </a:lnTo>
                <a:lnTo>
                  <a:pt x="1317087" y="2416512"/>
                </a:lnTo>
                <a:lnTo>
                  <a:pt x="1273769" y="2398040"/>
                </a:lnTo>
                <a:lnTo>
                  <a:pt x="1230828" y="2378628"/>
                </a:lnTo>
                <a:lnTo>
                  <a:pt x="1188279" y="2358279"/>
                </a:lnTo>
                <a:lnTo>
                  <a:pt x="1146156" y="2337003"/>
                </a:lnTo>
                <a:lnTo>
                  <a:pt x="1104461" y="2314797"/>
                </a:lnTo>
                <a:lnTo>
                  <a:pt x="1063218" y="2291666"/>
                </a:lnTo>
                <a:lnTo>
                  <a:pt x="1022445" y="2267614"/>
                </a:lnTo>
                <a:lnTo>
                  <a:pt x="982161" y="2242645"/>
                </a:lnTo>
                <a:lnTo>
                  <a:pt x="942385" y="2216762"/>
                </a:lnTo>
                <a:lnTo>
                  <a:pt x="903135" y="2189969"/>
                </a:lnTo>
                <a:lnTo>
                  <a:pt x="898565" y="2187505"/>
                </a:lnTo>
                <a:lnTo>
                  <a:pt x="895893" y="2183706"/>
                </a:lnTo>
                <a:lnTo>
                  <a:pt x="891322" y="2181243"/>
                </a:lnTo>
                <a:lnTo>
                  <a:pt x="851639" y="2151624"/>
                </a:lnTo>
                <a:lnTo>
                  <a:pt x="812472" y="2120972"/>
                </a:lnTo>
                <a:lnTo>
                  <a:pt x="773847" y="2089293"/>
                </a:lnTo>
                <a:lnTo>
                  <a:pt x="735794" y="2056591"/>
                </a:lnTo>
                <a:lnTo>
                  <a:pt x="698341" y="2022871"/>
                </a:lnTo>
                <a:lnTo>
                  <a:pt x="661517" y="1988138"/>
                </a:lnTo>
                <a:lnTo>
                  <a:pt x="625348" y="1952397"/>
                </a:lnTo>
                <a:lnTo>
                  <a:pt x="589865" y="1915653"/>
                </a:lnTo>
                <a:lnTo>
                  <a:pt x="555094" y="1877911"/>
                </a:lnTo>
                <a:lnTo>
                  <a:pt x="521065" y="1839176"/>
                </a:lnTo>
                <a:lnTo>
                  <a:pt x="487805" y="1799452"/>
                </a:lnTo>
                <a:lnTo>
                  <a:pt x="455344" y="1758745"/>
                </a:lnTo>
                <a:lnTo>
                  <a:pt x="423708" y="1717060"/>
                </a:lnTo>
                <a:lnTo>
                  <a:pt x="392927" y="1674401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25393" y="9383923"/>
            <a:ext cx="4410710" cy="0"/>
          </a:xfrm>
          <a:custGeom>
            <a:avLst/>
            <a:gdLst/>
            <a:ahLst/>
            <a:cxnLst/>
            <a:rect l="l" t="t" r="r" b="b"/>
            <a:pathLst>
              <a:path w="4410709" h="0">
                <a:moveTo>
                  <a:pt x="0" y="0"/>
                </a:moveTo>
                <a:lnTo>
                  <a:pt x="4410114" y="0"/>
                </a:lnTo>
              </a:path>
            </a:pathLst>
          </a:custGeom>
          <a:ln w="19050">
            <a:solidFill>
              <a:srgbClr val="F1BF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8661394"/>
            <a:ext cx="1771649" cy="1625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635" rIns="0" bIns="0" rtlCol="0" vert="horz">
            <a:spAutoFit/>
          </a:bodyPr>
          <a:lstStyle/>
          <a:p>
            <a:pPr algn="ctr" marL="18415">
              <a:lnSpc>
                <a:spcPct val="100000"/>
              </a:lnSpc>
              <a:spcBef>
                <a:spcPts val="2005"/>
              </a:spcBef>
            </a:pPr>
            <a:r>
              <a:rPr dirty="0" spc="-320"/>
              <a:t>Table </a:t>
            </a:r>
            <a:r>
              <a:rPr dirty="0" spc="-265"/>
              <a:t>of</a:t>
            </a:r>
            <a:r>
              <a:rPr dirty="0" spc="-910"/>
              <a:t> </a:t>
            </a:r>
            <a:r>
              <a:rPr dirty="0" spc="-270"/>
              <a:t>Contents</a:t>
            </a:r>
          </a:p>
          <a:p>
            <a:pPr algn="ctr" marL="18415">
              <a:lnSpc>
                <a:spcPct val="100000"/>
              </a:lnSpc>
              <a:spcBef>
                <a:spcPts val="525"/>
              </a:spcBef>
            </a:pPr>
            <a:r>
              <a:rPr dirty="0" sz="2000" spc="35" b="0">
                <a:solidFill>
                  <a:srgbClr val="E7E7E7"/>
                </a:solidFill>
                <a:latin typeface="Arial"/>
                <a:cs typeface="Arial"/>
              </a:rPr>
              <a:t>Lorem </a:t>
            </a:r>
            <a:r>
              <a:rPr dirty="0" sz="2000" spc="60" b="0">
                <a:solidFill>
                  <a:srgbClr val="E7E7E7"/>
                </a:solidFill>
                <a:latin typeface="Arial"/>
                <a:cs typeface="Arial"/>
              </a:rPr>
              <a:t>ipsum </a:t>
            </a:r>
            <a:r>
              <a:rPr dirty="0" sz="2000" spc="65" b="0">
                <a:solidFill>
                  <a:srgbClr val="E7E7E7"/>
                </a:solidFill>
                <a:latin typeface="Arial"/>
                <a:cs typeface="Arial"/>
              </a:rPr>
              <a:t>dolor </a:t>
            </a:r>
            <a:r>
              <a:rPr dirty="0" sz="2000" spc="80" b="0">
                <a:solidFill>
                  <a:srgbClr val="E7E7E7"/>
                </a:solidFill>
                <a:latin typeface="Arial"/>
                <a:cs typeface="Arial"/>
              </a:rPr>
              <a:t>sit</a:t>
            </a:r>
            <a:r>
              <a:rPr dirty="0" sz="2000" spc="-290" b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000" spc="30" b="0">
                <a:solidFill>
                  <a:srgbClr val="E7E7E7"/>
                </a:solidFill>
                <a:latin typeface="Arial"/>
                <a:cs typeface="Arial"/>
              </a:rPr>
              <a:t>amet.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4548" y="3314751"/>
            <a:ext cx="842010" cy="90614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750" spc="650" b="1">
                <a:solidFill>
                  <a:srgbClr val="F1BF24"/>
                </a:solidFill>
                <a:latin typeface="Arial"/>
                <a:cs typeface="Arial"/>
              </a:rPr>
              <a:t>0</a:t>
            </a:r>
            <a:r>
              <a:rPr dirty="0" sz="5750" spc="-630" b="1">
                <a:solidFill>
                  <a:srgbClr val="F1BF24"/>
                </a:solidFill>
                <a:latin typeface="Arial"/>
                <a:cs typeface="Arial"/>
              </a:rPr>
              <a:t>1</a:t>
            </a:r>
            <a:endParaRPr sz="5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0247" y="3399573"/>
            <a:ext cx="2753360" cy="4051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65" b="1">
                <a:solidFill>
                  <a:srgbClr val="F1BF24"/>
                </a:solidFill>
                <a:latin typeface="Arial"/>
                <a:cs typeface="Arial"/>
              </a:rPr>
              <a:t>About </a:t>
            </a:r>
            <a:r>
              <a:rPr dirty="0" sz="2450" spc="120" b="1">
                <a:solidFill>
                  <a:srgbClr val="F1BF24"/>
                </a:solidFill>
                <a:latin typeface="Arial"/>
                <a:cs typeface="Arial"/>
              </a:rPr>
              <a:t>the</a:t>
            </a:r>
            <a:r>
              <a:rPr dirty="0" sz="2450" spc="-300" b="1">
                <a:solidFill>
                  <a:srgbClr val="F1BF24"/>
                </a:solidFill>
                <a:latin typeface="Arial"/>
                <a:cs typeface="Arial"/>
              </a:rPr>
              <a:t> </a:t>
            </a:r>
            <a:r>
              <a:rPr dirty="0" sz="2450" spc="85" b="1">
                <a:solidFill>
                  <a:srgbClr val="F1BF24"/>
                </a:solidFill>
                <a:latin typeface="Arial"/>
                <a:cs typeface="Arial"/>
              </a:rPr>
              <a:t>project</a:t>
            </a:r>
            <a:endParaRPr sz="2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0432" y="6599337"/>
            <a:ext cx="989965" cy="90614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750" spc="650" b="1">
                <a:solidFill>
                  <a:srgbClr val="F1BF24"/>
                </a:solidFill>
                <a:latin typeface="Arial"/>
                <a:cs typeface="Arial"/>
              </a:rPr>
              <a:t>0</a:t>
            </a:r>
            <a:r>
              <a:rPr dirty="0" sz="5750" spc="540" b="1">
                <a:solidFill>
                  <a:srgbClr val="F1BF24"/>
                </a:solidFill>
                <a:latin typeface="Arial"/>
                <a:cs typeface="Arial"/>
              </a:rPr>
              <a:t>2</a:t>
            </a:r>
            <a:endParaRPr sz="5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0247" y="6684159"/>
            <a:ext cx="1579245" cy="4051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65" b="1">
                <a:solidFill>
                  <a:srgbClr val="F1BF24"/>
                </a:solidFill>
                <a:latin typeface="Arial"/>
                <a:cs typeface="Arial"/>
              </a:rPr>
              <a:t>Operation</a:t>
            </a:r>
            <a:endParaRPr sz="2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47302" y="3406679"/>
            <a:ext cx="1000125" cy="90614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750" spc="650" b="1">
                <a:solidFill>
                  <a:srgbClr val="F1BF24"/>
                </a:solidFill>
                <a:latin typeface="Arial"/>
                <a:cs typeface="Arial"/>
              </a:rPr>
              <a:t>0</a:t>
            </a:r>
            <a:r>
              <a:rPr dirty="0" sz="5750" spc="620" b="1">
                <a:solidFill>
                  <a:srgbClr val="F1BF24"/>
                </a:solidFill>
                <a:latin typeface="Arial"/>
                <a:cs typeface="Arial"/>
              </a:rPr>
              <a:t>3</a:t>
            </a:r>
            <a:endParaRPr sz="5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22319" y="3491501"/>
            <a:ext cx="2456815" cy="4051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90" b="1">
                <a:solidFill>
                  <a:srgbClr val="F1BF24"/>
                </a:solidFill>
                <a:latin typeface="Arial"/>
                <a:cs typeface="Arial"/>
              </a:rPr>
              <a:t>Data</a:t>
            </a:r>
            <a:r>
              <a:rPr dirty="0" sz="2450" spc="-155" b="1">
                <a:solidFill>
                  <a:srgbClr val="F1BF24"/>
                </a:solidFill>
                <a:latin typeface="Arial"/>
                <a:cs typeface="Arial"/>
              </a:rPr>
              <a:t> </a:t>
            </a:r>
            <a:r>
              <a:rPr dirty="0" sz="2450" spc="55" b="1">
                <a:solidFill>
                  <a:srgbClr val="F1BF24"/>
                </a:solidFill>
                <a:latin typeface="Arial"/>
                <a:cs typeface="Arial"/>
              </a:rPr>
              <a:t>Structures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51320" y="6691234"/>
            <a:ext cx="992505" cy="90614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750" spc="650" b="1">
                <a:solidFill>
                  <a:srgbClr val="F1BF24"/>
                </a:solidFill>
                <a:latin typeface="Arial"/>
                <a:cs typeface="Arial"/>
              </a:rPr>
              <a:t>0</a:t>
            </a:r>
            <a:r>
              <a:rPr dirty="0" sz="5750" spc="555" b="1">
                <a:solidFill>
                  <a:srgbClr val="F1BF24"/>
                </a:solidFill>
                <a:latin typeface="Arial"/>
                <a:cs typeface="Arial"/>
              </a:rPr>
              <a:t>4</a:t>
            </a:r>
            <a:endParaRPr sz="5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22319" y="6776087"/>
            <a:ext cx="1952625" cy="4051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20" b="1">
                <a:solidFill>
                  <a:srgbClr val="F1BF24"/>
                </a:solidFill>
                <a:latin typeface="Arial"/>
                <a:cs typeface="Arial"/>
              </a:rPr>
              <a:t>Source</a:t>
            </a:r>
            <a:r>
              <a:rPr dirty="0" sz="2450" spc="-140" b="1">
                <a:solidFill>
                  <a:srgbClr val="F1BF24"/>
                </a:solidFill>
                <a:latin typeface="Arial"/>
                <a:cs typeface="Arial"/>
              </a:rPr>
              <a:t> </a:t>
            </a:r>
            <a:r>
              <a:rPr dirty="0" sz="2450" spc="90" b="1">
                <a:solidFill>
                  <a:srgbClr val="F1BF24"/>
                </a:solidFill>
                <a:latin typeface="Arial"/>
                <a:cs typeface="Arial"/>
              </a:rPr>
              <a:t>code</a:t>
            </a:r>
            <a:endParaRPr sz="2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10247" y="4273953"/>
            <a:ext cx="3934460" cy="5035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00" spc="65">
                <a:solidFill>
                  <a:srgbClr val="EFECE7"/>
                </a:solidFill>
                <a:latin typeface="Arial"/>
                <a:cs typeface="Arial"/>
              </a:rPr>
              <a:t>Problem</a:t>
            </a:r>
            <a:r>
              <a:rPr dirty="0" sz="3100" spc="-80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3100" spc="150">
                <a:solidFill>
                  <a:srgbClr val="EFECE7"/>
                </a:solidFill>
                <a:latin typeface="Arial"/>
                <a:cs typeface="Arial"/>
              </a:rPr>
              <a:t>introduction</a:t>
            </a:r>
            <a:endParaRPr sz="3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22319" y="4246685"/>
            <a:ext cx="5635625" cy="1130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  <a:tabLst>
                <a:tab pos="866140" algn="l"/>
                <a:tab pos="3171825" algn="l"/>
                <a:tab pos="3717290" algn="l"/>
                <a:tab pos="4401185" algn="l"/>
                <a:tab pos="5328920" algn="l"/>
              </a:tabLst>
            </a:pPr>
            <a:r>
              <a:rPr dirty="0" sz="3100" spc="-150">
                <a:solidFill>
                  <a:srgbClr val="EFECE7"/>
                </a:solidFill>
                <a:latin typeface="Arial"/>
                <a:cs typeface="Arial"/>
              </a:rPr>
              <a:t>T</a:t>
            </a:r>
            <a:r>
              <a:rPr dirty="0" sz="3100" spc="60">
                <a:solidFill>
                  <a:srgbClr val="EFECE7"/>
                </a:solidFill>
                <a:latin typeface="Arial"/>
                <a:cs typeface="Arial"/>
              </a:rPr>
              <a:t>h</a:t>
            </a:r>
            <a:r>
              <a:rPr dirty="0" sz="3100" spc="55">
                <a:solidFill>
                  <a:srgbClr val="EFECE7"/>
                </a:solidFill>
                <a:latin typeface="Arial"/>
                <a:cs typeface="Arial"/>
              </a:rPr>
              <a:t>e</a:t>
            </a:r>
            <a:r>
              <a:rPr dirty="0" sz="3100">
                <a:solidFill>
                  <a:srgbClr val="EFECE7"/>
                </a:solidFill>
                <a:latin typeface="Arial"/>
                <a:cs typeface="Arial"/>
              </a:rPr>
              <a:t>	</a:t>
            </a:r>
            <a:r>
              <a:rPr dirty="0" sz="3100" spc="50">
                <a:solidFill>
                  <a:srgbClr val="EFECE7"/>
                </a:solidFill>
                <a:latin typeface="Arial"/>
                <a:cs typeface="Arial"/>
              </a:rPr>
              <a:t>i</a:t>
            </a:r>
            <a:r>
              <a:rPr dirty="0" sz="3100" spc="210">
                <a:solidFill>
                  <a:srgbClr val="EFECE7"/>
                </a:solidFill>
                <a:latin typeface="Arial"/>
                <a:cs typeface="Arial"/>
              </a:rPr>
              <a:t>m</a:t>
            </a:r>
            <a:r>
              <a:rPr dirty="0" sz="3100" spc="235">
                <a:solidFill>
                  <a:srgbClr val="EFECE7"/>
                </a:solidFill>
                <a:latin typeface="Arial"/>
                <a:cs typeface="Arial"/>
              </a:rPr>
              <a:t>p</a:t>
            </a:r>
            <a:r>
              <a:rPr dirty="0" sz="3100" spc="120">
                <a:solidFill>
                  <a:srgbClr val="EFECE7"/>
                </a:solidFill>
                <a:latin typeface="Arial"/>
                <a:cs typeface="Arial"/>
              </a:rPr>
              <a:t>o</a:t>
            </a:r>
            <a:r>
              <a:rPr dirty="0" sz="3100" spc="95">
                <a:solidFill>
                  <a:srgbClr val="EFECE7"/>
                </a:solidFill>
                <a:latin typeface="Arial"/>
                <a:cs typeface="Arial"/>
              </a:rPr>
              <a:t>r</a:t>
            </a:r>
            <a:r>
              <a:rPr dirty="0" sz="3100" spc="340">
                <a:solidFill>
                  <a:srgbClr val="EFECE7"/>
                </a:solidFill>
                <a:latin typeface="Arial"/>
                <a:cs typeface="Arial"/>
              </a:rPr>
              <a:t>t</a:t>
            </a:r>
            <a:r>
              <a:rPr dirty="0" sz="3100" spc="-40">
                <a:solidFill>
                  <a:srgbClr val="EFECE7"/>
                </a:solidFill>
                <a:latin typeface="Arial"/>
                <a:cs typeface="Arial"/>
              </a:rPr>
              <a:t>a</a:t>
            </a:r>
            <a:r>
              <a:rPr dirty="0" sz="3100" spc="60">
                <a:solidFill>
                  <a:srgbClr val="EFECE7"/>
                </a:solidFill>
                <a:latin typeface="Arial"/>
                <a:cs typeface="Arial"/>
              </a:rPr>
              <a:t>n</a:t>
            </a:r>
            <a:r>
              <a:rPr dirty="0" sz="3100" spc="225">
                <a:solidFill>
                  <a:srgbClr val="EFECE7"/>
                </a:solidFill>
                <a:latin typeface="Arial"/>
                <a:cs typeface="Arial"/>
              </a:rPr>
              <a:t>c</a:t>
            </a:r>
            <a:r>
              <a:rPr dirty="0" sz="3100" spc="55">
                <a:solidFill>
                  <a:srgbClr val="EFECE7"/>
                </a:solidFill>
                <a:latin typeface="Arial"/>
                <a:cs typeface="Arial"/>
              </a:rPr>
              <a:t>e</a:t>
            </a:r>
            <a:r>
              <a:rPr dirty="0" sz="3100">
                <a:solidFill>
                  <a:srgbClr val="EFECE7"/>
                </a:solidFill>
                <a:latin typeface="Arial"/>
                <a:cs typeface="Arial"/>
              </a:rPr>
              <a:t>	</a:t>
            </a:r>
            <a:r>
              <a:rPr dirty="0" sz="3100" spc="120">
                <a:solidFill>
                  <a:srgbClr val="EFECE7"/>
                </a:solidFill>
                <a:latin typeface="Arial"/>
                <a:cs typeface="Arial"/>
              </a:rPr>
              <a:t>o</a:t>
            </a:r>
            <a:r>
              <a:rPr dirty="0" sz="3100" spc="180">
                <a:solidFill>
                  <a:srgbClr val="EFECE7"/>
                </a:solidFill>
                <a:latin typeface="Arial"/>
                <a:cs typeface="Arial"/>
              </a:rPr>
              <a:t>f</a:t>
            </a:r>
            <a:r>
              <a:rPr dirty="0" sz="3100">
                <a:solidFill>
                  <a:srgbClr val="EFECE7"/>
                </a:solidFill>
                <a:latin typeface="Arial"/>
                <a:cs typeface="Arial"/>
              </a:rPr>
              <a:t>	</a:t>
            </a:r>
            <a:r>
              <a:rPr dirty="0" sz="3100" spc="-70">
                <a:solidFill>
                  <a:srgbClr val="EFECE7"/>
                </a:solidFill>
                <a:latin typeface="Arial"/>
                <a:cs typeface="Arial"/>
              </a:rPr>
              <a:t>D</a:t>
            </a:r>
            <a:r>
              <a:rPr dirty="0" sz="3100" spc="-260">
                <a:solidFill>
                  <a:srgbClr val="EFECE7"/>
                </a:solidFill>
                <a:latin typeface="Arial"/>
                <a:cs typeface="Arial"/>
              </a:rPr>
              <a:t>S</a:t>
            </a:r>
            <a:r>
              <a:rPr dirty="0" sz="3100">
                <a:solidFill>
                  <a:srgbClr val="EFECE7"/>
                </a:solidFill>
                <a:latin typeface="Arial"/>
                <a:cs typeface="Arial"/>
              </a:rPr>
              <a:t>	</a:t>
            </a:r>
            <a:r>
              <a:rPr dirty="0" sz="3100" spc="340">
                <a:solidFill>
                  <a:srgbClr val="EFECE7"/>
                </a:solidFill>
                <a:latin typeface="Arial"/>
                <a:cs typeface="Arial"/>
              </a:rPr>
              <a:t>t</a:t>
            </a:r>
            <a:r>
              <a:rPr dirty="0" sz="3100" spc="60">
                <a:solidFill>
                  <a:srgbClr val="EFECE7"/>
                </a:solidFill>
                <a:latin typeface="Arial"/>
                <a:cs typeface="Arial"/>
              </a:rPr>
              <a:t>h</a:t>
            </a:r>
            <a:r>
              <a:rPr dirty="0" sz="3100" spc="-40">
                <a:solidFill>
                  <a:srgbClr val="EFECE7"/>
                </a:solidFill>
                <a:latin typeface="Arial"/>
                <a:cs typeface="Arial"/>
              </a:rPr>
              <a:t>a</a:t>
            </a:r>
            <a:r>
              <a:rPr dirty="0" sz="3100" spc="345">
                <a:solidFill>
                  <a:srgbClr val="EFECE7"/>
                </a:solidFill>
                <a:latin typeface="Arial"/>
                <a:cs typeface="Arial"/>
              </a:rPr>
              <a:t>t</a:t>
            </a:r>
            <a:r>
              <a:rPr dirty="0" sz="3100">
                <a:solidFill>
                  <a:srgbClr val="EFECE7"/>
                </a:solidFill>
                <a:latin typeface="Arial"/>
                <a:cs typeface="Arial"/>
              </a:rPr>
              <a:t>	</a:t>
            </a:r>
            <a:r>
              <a:rPr dirty="0" sz="3100" spc="50">
                <a:solidFill>
                  <a:srgbClr val="EFECE7"/>
                </a:solidFill>
                <a:latin typeface="Arial"/>
                <a:cs typeface="Arial"/>
              </a:rPr>
              <a:t>i</a:t>
            </a:r>
            <a:r>
              <a:rPr dirty="0" sz="3100" spc="10">
                <a:solidFill>
                  <a:srgbClr val="EFECE7"/>
                </a:solidFill>
                <a:latin typeface="Arial"/>
                <a:cs typeface="Arial"/>
              </a:rPr>
              <a:t>s  </a:t>
            </a:r>
            <a:r>
              <a:rPr dirty="0" sz="3100" spc="90">
                <a:solidFill>
                  <a:srgbClr val="EFECE7"/>
                </a:solidFill>
                <a:latin typeface="Arial"/>
                <a:cs typeface="Arial"/>
              </a:rPr>
              <a:t>used </a:t>
            </a:r>
            <a:r>
              <a:rPr dirty="0" sz="3100" spc="60">
                <a:solidFill>
                  <a:srgbClr val="EFECE7"/>
                </a:solidFill>
                <a:latin typeface="Arial"/>
                <a:cs typeface="Arial"/>
              </a:rPr>
              <a:t>in</a:t>
            </a:r>
            <a:r>
              <a:rPr dirty="0" sz="3100" spc="-170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3100" spc="114">
                <a:solidFill>
                  <a:srgbClr val="EFECE7"/>
                </a:solidFill>
                <a:latin typeface="Arial"/>
                <a:cs typeface="Arial"/>
              </a:rPr>
              <a:t>progrem</a:t>
            </a:r>
            <a:endParaRPr sz="3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22319" y="7606210"/>
            <a:ext cx="4940935" cy="5035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00" spc="35">
                <a:solidFill>
                  <a:srgbClr val="EFECE7"/>
                </a:solidFill>
                <a:latin typeface="Arial"/>
                <a:cs typeface="Arial"/>
              </a:rPr>
              <a:t>Main </a:t>
            </a:r>
            <a:r>
              <a:rPr dirty="0" sz="3100" spc="130">
                <a:solidFill>
                  <a:srgbClr val="EFECE7"/>
                </a:solidFill>
                <a:latin typeface="Arial"/>
                <a:cs typeface="Arial"/>
              </a:rPr>
              <a:t>parts </a:t>
            </a:r>
            <a:r>
              <a:rPr dirty="0" sz="3100" spc="150">
                <a:solidFill>
                  <a:srgbClr val="EFECE7"/>
                </a:solidFill>
                <a:latin typeface="Arial"/>
                <a:cs typeface="Arial"/>
              </a:rPr>
              <a:t>of </a:t>
            </a:r>
            <a:r>
              <a:rPr dirty="0" sz="3100" spc="50">
                <a:solidFill>
                  <a:srgbClr val="EFECE7"/>
                </a:solidFill>
                <a:latin typeface="Arial"/>
                <a:cs typeface="Arial"/>
              </a:rPr>
              <a:t>Source</a:t>
            </a:r>
            <a:r>
              <a:rPr dirty="0" sz="3100" spc="-480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3100" spc="105">
                <a:solidFill>
                  <a:srgbClr val="EFECE7"/>
                </a:solidFill>
                <a:latin typeface="Arial"/>
                <a:cs typeface="Arial"/>
              </a:rPr>
              <a:t>Code</a:t>
            </a:r>
            <a:endParaRPr sz="3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30838" y="8652561"/>
            <a:ext cx="995044" cy="90614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750" spc="650" b="1">
                <a:solidFill>
                  <a:srgbClr val="F1BF24"/>
                </a:solidFill>
                <a:latin typeface="Arial"/>
                <a:cs typeface="Arial"/>
              </a:rPr>
              <a:t>0</a:t>
            </a:r>
            <a:r>
              <a:rPr dirty="0" sz="5750" spc="580" b="1">
                <a:solidFill>
                  <a:srgbClr val="F1BF24"/>
                </a:solidFill>
                <a:latin typeface="Arial"/>
                <a:cs typeface="Arial"/>
              </a:rPr>
              <a:t>5</a:t>
            </a:r>
            <a:endParaRPr sz="5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03176" y="8737383"/>
            <a:ext cx="3072765" cy="4051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60" b="1">
                <a:solidFill>
                  <a:srgbClr val="F1BF24"/>
                </a:solidFill>
                <a:latin typeface="Arial"/>
                <a:cs typeface="Arial"/>
              </a:rPr>
              <a:t>Subject</a:t>
            </a:r>
            <a:r>
              <a:rPr dirty="0" sz="2450" spc="-125" b="1">
                <a:solidFill>
                  <a:srgbClr val="F1BF24"/>
                </a:solidFill>
                <a:latin typeface="Arial"/>
                <a:cs typeface="Arial"/>
              </a:rPr>
              <a:t> </a:t>
            </a:r>
            <a:r>
              <a:rPr dirty="0" sz="2450" spc="80" b="1">
                <a:solidFill>
                  <a:srgbClr val="F1BF24"/>
                </a:solidFill>
                <a:latin typeface="Arial"/>
                <a:cs typeface="Arial"/>
              </a:rPr>
              <a:t>importance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6657" y="4218736"/>
            <a:ext cx="923925" cy="923925"/>
          </a:xfrm>
          <a:custGeom>
            <a:avLst/>
            <a:gdLst/>
            <a:ahLst/>
            <a:cxnLst/>
            <a:rect l="l" t="t" r="r" b="b"/>
            <a:pathLst>
              <a:path w="923925" h="923925">
                <a:moveTo>
                  <a:pt x="923926" y="923926"/>
                </a:moveTo>
                <a:lnTo>
                  <a:pt x="0" y="923926"/>
                </a:lnTo>
                <a:lnTo>
                  <a:pt x="0" y="0"/>
                </a:lnTo>
                <a:lnTo>
                  <a:pt x="923926" y="0"/>
                </a:lnTo>
                <a:lnTo>
                  <a:pt x="923926" y="923926"/>
                </a:lnTo>
                <a:close/>
              </a:path>
            </a:pathLst>
          </a:custGeom>
          <a:solidFill>
            <a:srgbClr val="FBB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559144" y="3814084"/>
            <a:ext cx="1729105" cy="2771775"/>
          </a:xfrm>
          <a:custGeom>
            <a:avLst/>
            <a:gdLst/>
            <a:ahLst/>
            <a:cxnLst/>
            <a:rect l="l" t="t" r="r" b="b"/>
            <a:pathLst>
              <a:path w="1729105" h="2771775">
                <a:moveTo>
                  <a:pt x="0" y="2771756"/>
                </a:moveTo>
                <a:lnTo>
                  <a:pt x="0" y="0"/>
                </a:lnTo>
                <a:lnTo>
                  <a:pt x="1728856" y="0"/>
                </a:lnTo>
                <a:lnTo>
                  <a:pt x="1728856" y="2771756"/>
                </a:lnTo>
                <a:lnTo>
                  <a:pt x="0" y="2771756"/>
                </a:lnTo>
                <a:close/>
              </a:path>
            </a:pathLst>
          </a:custGeom>
          <a:solidFill>
            <a:srgbClr val="FBB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51996" y="4363283"/>
            <a:ext cx="618100" cy="638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31010" y="11"/>
            <a:ext cx="1616075" cy="1446530"/>
          </a:xfrm>
          <a:custGeom>
            <a:avLst/>
            <a:gdLst/>
            <a:ahLst/>
            <a:cxnLst/>
            <a:rect l="l" t="t" r="r" b="b"/>
            <a:pathLst>
              <a:path w="1616075" h="1446530">
                <a:moveTo>
                  <a:pt x="1529524" y="39395"/>
                </a:moveTo>
                <a:lnTo>
                  <a:pt x="1517205" y="0"/>
                </a:lnTo>
                <a:lnTo>
                  <a:pt x="1490116" y="0"/>
                </a:lnTo>
                <a:lnTo>
                  <a:pt x="1529524" y="39395"/>
                </a:lnTo>
                <a:close/>
              </a:path>
              <a:path w="1616075" h="1446530">
                <a:moveTo>
                  <a:pt x="1543151" y="1170597"/>
                </a:moveTo>
                <a:lnTo>
                  <a:pt x="372541" y="0"/>
                </a:lnTo>
                <a:lnTo>
                  <a:pt x="0" y="0"/>
                </a:lnTo>
                <a:lnTo>
                  <a:pt x="1446326" y="1446390"/>
                </a:lnTo>
                <a:lnTo>
                  <a:pt x="1460652" y="1412570"/>
                </a:lnTo>
                <a:lnTo>
                  <a:pt x="1487385" y="1344282"/>
                </a:lnTo>
                <a:lnTo>
                  <a:pt x="1502803" y="1301216"/>
                </a:lnTo>
                <a:lnTo>
                  <a:pt x="1516532" y="1259928"/>
                </a:lnTo>
                <a:lnTo>
                  <a:pt x="1530705" y="1213700"/>
                </a:lnTo>
                <a:lnTo>
                  <a:pt x="1533321" y="1205052"/>
                </a:lnTo>
                <a:lnTo>
                  <a:pt x="1534642" y="1200607"/>
                </a:lnTo>
                <a:lnTo>
                  <a:pt x="1536801" y="1193114"/>
                </a:lnTo>
                <a:lnTo>
                  <a:pt x="1541068" y="1178090"/>
                </a:lnTo>
                <a:lnTo>
                  <a:pt x="1543151" y="1170597"/>
                </a:lnTo>
                <a:close/>
              </a:path>
              <a:path w="1616075" h="1446530">
                <a:moveTo>
                  <a:pt x="1612201" y="742962"/>
                </a:moveTo>
                <a:lnTo>
                  <a:pt x="869226" y="0"/>
                </a:lnTo>
                <a:lnTo>
                  <a:pt x="496658" y="0"/>
                </a:lnTo>
                <a:lnTo>
                  <a:pt x="1567649" y="1070889"/>
                </a:lnTo>
                <a:lnTo>
                  <a:pt x="1571980" y="1050632"/>
                </a:lnTo>
                <a:lnTo>
                  <a:pt x="1580032" y="1009942"/>
                </a:lnTo>
                <a:lnTo>
                  <a:pt x="1587220" y="969098"/>
                </a:lnTo>
                <a:lnTo>
                  <a:pt x="1593646" y="928192"/>
                </a:lnTo>
                <a:lnTo>
                  <a:pt x="1599234" y="887120"/>
                </a:lnTo>
                <a:lnTo>
                  <a:pt x="1603971" y="846010"/>
                </a:lnTo>
                <a:lnTo>
                  <a:pt x="1607883" y="804862"/>
                </a:lnTo>
                <a:lnTo>
                  <a:pt x="1610944" y="763600"/>
                </a:lnTo>
                <a:lnTo>
                  <a:pt x="1612201" y="742962"/>
                </a:lnTo>
                <a:close/>
              </a:path>
              <a:path w="1616075" h="1446530">
                <a:moveTo>
                  <a:pt x="1615478" y="622033"/>
                </a:moveTo>
                <a:lnTo>
                  <a:pt x="1614614" y="569645"/>
                </a:lnTo>
                <a:lnTo>
                  <a:pt x="1612417" y="517296"/>
                </a:lnTo>
                <a:lnTo>
                  <a:pt x="1608912" y="465023"/>
                </a:lnTo>
                <a:lnTo>
                  <a:pt x="1604073" y="412851"/>
                </a:lnTo>
                <a:lnTo>
                  <a:pt x="1597914" y="360807"/>
                </a:lnTo>
                <a:lnTo>
                  <a:pt x="1590446" y="308902"/>
                </a:lnTo>
                <a:lnTo>
                  <a:pt x="1581708" y="257136"/>
                </a:lnTo>
                <a:lnTo>
                  <a:pt x="1571586" y="205663"/>
                </a:lnTo>
                <a:lnTo>
                  <a:pt x="1365923" y="0"/>
                </a:lnTo>
                <a:lnTo>
                  <a:pt x="993432" y="0"/>
                </a:lnTo>
                <a:lnTo>
                  <a:pt x="1615478" y="622033"/>
                </a:lnTo>
                <a:close/>
              </a:path>
            </a:pathLst>
          </a:custGeom>
          <a:solidFill>
            <a:srgbClr val="D9D9D9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3743960" cy="3384550"/>
            <a:chOff x="0" y="0"/>
            <a:chExt cx="3743960" cy="3384550"/>
          </a:xfrm>
        </p:grpSpPr>
        <p:sp>
          <p:nvSpPr>
            <p:cNvPr id="7" name="object 7"/>
            <p:cNvSpPr/>
            <p:nvPr/>
          </p:nvSpPr>
          <p:spPr>
            <a:xfrm>
              <a:off x="0" y="11"/>
              <a:ext cx="2838450" cy="2683510"/>
            </a:xfrm>
            <a:custGeom>
              <a:avLst/>
              <a:gdLst/>
              <a:ahLst/>
              <a:cxnLst/>
              <a:rect l="l" t="t" r="r" b="b"/>
              <a:pathLst>
                <a:path w="2838450" h="2683510">
                  <a:moveTo>
                    <a:pt x="437311" y="2607322"/>
                  </a:moveTo>
                  <a:lnTo>
                    <a:pt x="0" y="2170049"/>
                  </a:lnTo>
                  <a:lnTo>
                    <a:pt x="0" y="2428570"/>
                  </a:lnTo>
                  <a:lnTo>
                    <a:pt x="76695" y="2468880"/>
                  </a:lnTo>
                  <a:lnTo>
                    <a:pt x="120561" y="2490051"/>
                  </a:lnTo>
                  <a:lnTo>
                    <a:pt x="164807" y="2510104"/>
                  </a:lnTo>
                  <a:lnTo>
                    <a:pt x="209423" y="2529065"/>
                  </a:lnTo>
                  <a:lnTo>
                    <a:pt x="254381" y="2546921"/>
                  </a:lnTo>
                  <a:lnTo>
                    <a:pt x="299669" y="2563672"/>
                  </a:lnTo>
                  <a:lnTo>
                    <a:pt x="345274" y="2579332"/>
                  </a:lnTo>
                  <a:lnTo>
                    <a:pt x="391160" y="2593873"/>
                  </a:lnTo>
                  <a:lnTo>
                    <a:pt x="437311" y="2607322"/>
                  </a:lnTo>
                  <a:close/>
                </a:path>
                <a:path w="2838450" h="2683510">
                  <a:moveTo>
                    <a:pt x="1009827" y="2683218"/>
                  </a:moveTo>
                  <a:lnTo>
                    <a:pt x="0" y="1673479"/>
                  </a:lnTo>
                  <a:lnTo>
                    <a:pt x="0" y="2045906"/>
                  </a:lnTo>
                  <a:lnTo>
                    <a:pt x="600011" y="2645930"/>
                  </a:lnTo>
                  <a:lnTo>
                    <a:pt x="638086" y="2652903"/>
                  </a:lnTo>
                  <a:lnTo>
                    <a:pt x="676262" y="2659164"/>
                  </a:lnTo>
                  <a:lnTo>
                    <a:pt x="714527" y="2664688"/>
                  </a:lnTo>
                  <a:lnTo>
                    <a:pt x="752906" y="2669502"/>
                  </a:lnTo>
                  <a:lnTo>
                    <a:pt x="791311" y="2673527"/>
                  </a:lnTo>
                  <a:lnTo>
                    <a:pt x="829818" y="2676817"/>
                  </a:lnTo>
                  <a:lnTo>
                    <a:pt x="874737" y="2679865"/>
                  </a:lnTo>
                  <a:lnTo>
                    <a:pt x="919721" y="2681973"/>
                  </a:lnTo>
                  <a:lnTo>
                    <a:pt x="964755" y="2683091"/>
                  </a:lnTo>
                  <a:lnTo>
                    <a:pt x="1009827" y="2683218"/>
                  </a:lnTo>
                  <a:close/>
                </a:path>
                <a:path w="2838450" h="2683510">
                  <a:moveTo>
                    <a:pt x="1454086" y="2630868"/>
                  </a:moveTo>
                  <a:lnTo>
                    <a:pt x="0" y="1176693"/>
                  </a:lnTo>
                  <a:lnTo>
                    <a:pt x="0" y="1549323"/>
                  </a:lnTo>
                  <a:lnTo>
                    <a:pt x="1129423" y="2678747"/>
                  </a:lnTo>
                  <a:lnTo>
                    <a:pt x="1170292" y="2675598"/>
                  </a:lnTo>
                  <a:lnTo>
                    <a:pt x="1211148" y="2671648"/>
                  </a:lnTo>
                  <a:lnTo>
                    <a:pt x="1251927" y="2666873"/>
                  </a:lnTo>
                  <a:lnTo>
                    <a:pt x="1292593" y="2661297"/>
                  </a:lnTo>
                  <a:lnTo>
                    <a:pt x="1333157" y="2654897"/>
                  </a:lnTo>
                  <a:lnTo>
                    <a:pt x="1393761" y="2643797"/>
                  </a:lnTo>
                  <a:lnTo>
                    <a:pt x="1454086" y="2630868"/>
                  </a:lnTo>
                  <a:close/>
                </a:path>
                <a:path w="2838450" h="2683510">
                  <a:moveTo>
                    <a:pt x="1826628" y="2506764"/>
                  </a:moveTo>
                  <a:lnTo>
                    <a:pt x="0" y="680034"/>
                  </a:lnTo>
                  <a:lnTo>
                    <a:pt x="0" y="1052512"/>
                  </a:lnTo>
                  <a:lnTo>
                    <a:pt x="1553019" y="2605544"/>
                  </a:lnTo>
                  <a:lnTo>
                    <a:pt x="1587792" y="2595359"/>
                  </a:lnTo>
                  <a:lnTo>
                    <a:pt x="1622463" y="2584564"/>
                  </a:lnTo>
                  <a:lnTo>
                    <a:pt x="1622653" y="2584564"/>
                  </a:lnTo>
                  <a:lnTo>
                    <a:pt x="1674126" y="2567241"/>
                  </a:lnTo>
                  <a:lnTo>
                    <a:pt x="1725396" y="2548471"/>
                  </a:lnTo>
                  <a:lnTo>
                    <a:pt x="1776247" y="2528316"/>
                  </a:lnTo>
                  <a:lnTo>
                    <a:pt x="1826628" y="2506764"/>
                  </a:lnTo>
                  <a:close/>
                </a:path>
                <a:path w="2838450" h="2683510">
                  <a:moveTo>
                    <a:pt x="2145741" y="2329065"/>
                  </a:moveTo>
                  <a:lnTo>
                    <a:pt x="0" y="183273"/>
                  </a:lnTo>
                  <a:lnTo>
                    <a:pt x="0" y="555752"/>
                  </a:lnTo>
                  <a:lnTo>
                    <a:pt x="1911096" y="2466860"/>
                  </a:lnTo>
                  <a:lnTo>
                    <a:pt x="1936864" y="2453716"/>
                  </a:lnTo>
                  <a:lnTo>
                    <a:pt x="1987956" y="2426246"/>
                  </a:lnTo>
                  <a:lnTo>
                    <a:pt x="2032203" y="2400935"/>
                  </a:lnTo>
                  <a:lnTo>
                    <a:pt x="2069795" y="2378329"/>
                  </a:lnTo>
                  <a:lnTo>
                    <a:pt x="2110003" y="2352802"/>
                  </a:lnTo>
                  <a:lnTo>
                    <a:pt x="2145741" y="2329065"/>
                  </a:lnTo>
                  <a:close/>
                </a:path>
                <a:path w="2838450" h="2683510">
                  <a:moveTo>
                    <a:pt x="2419566" y="2106130"/>
                  </a:moveTo>
                  <a:lnTo>
                    <a:pt x="2062416" y="1749044"/>
                  </a:lnTo>
                  <a:lnTo>
                    <a:pt x="313385" y="0"/>
                  </a:lnTo>
                  <a:lnTo>
                    <a:pt x="0" y="0"/>
                  </a:lnTo>
                  <a:lnTo>
                    <a:pt x="0" y="59093"/>
                  </a:lnTo>
                  <a:lnTo>
                    <a:pt x="2218321" y="2277414"/>
                  </a:lnTo>
                  <a:lnTo>
                    <a:pt x="2255088" y="2249309"/>
                  </a:lnTo>
                  <a:lnTo>
                    <a:pt x="2291321" y="2220239"/>
                  </a:lnTo>
                  <a:lnTo>
                    <a:pt x="2327021" y="2190229"/>
                  </a:lnTo>
                  <a:lnTo>
                    <a:pt x="2362225" y="2159279"/>
                  </a:lnTo>
                  <a:lnTo>
                    <a:pt x="2396909" y="2127415"/>
                  </a:lnTo>
                  <a:lnTo>
                    <a:pt x="2413927" y="2111514"/>
                  </a:lnTo>
                  <a:lnTo>
                    <a:pt x="2419566" y="2106130"/>
                  </a:lnTo>
                  <a:close/>
                </a:path>
                <a:path w="2838450" h="2683510">
                  <a:moveTo>
                    <a:pt x="2651074" y="1841017"/>
                  </a:moveTo>
                  <a:lnTo>
                    <a:pt x="810145" y="0"/>
                  </a:lnTo>
                  <a:lnTo>
                    <a:pt x="437578" y="0"/>
                  </a:lnTo>
                  <a:lnTo>
                    <a:pt x="2481542" y="2043823"/>
                  </a:lnTo>
                  <a:lnTo>
                    <a:pt x="2499068" y="2025116"/>
                  </a:lnTo>
                  <a:lnTo>
                    <a:pt x="2533281" y="1987054"/>
                  </a:lnTo>
                  <a:lnTo>
                    <a:pt x="2563723" y="1951786"/>
                  </a:lnTo>
                  <a:lnTo>
                    <a:pt x="2590508" y="1919452"/>
                  </a:lnTo>
                  <a:lnTo>
                    <a:pt x="2615704" y="1887677"/>
                  </a:lnTo>
                  <a:lnTo>
                    <a:pt x="2639466" y="1856663"/>
                  </a:lnTo>
                  <a:lnTo>
                    <a:pt x="2651074" y="1841017"/>
                  </a:lnTo>
                  <a:close/>
                </a:path>
                <a:path w="2838450" h="2683510">
                  <a:moveTo>
                    <a:pt x="2838170" y="1531289"/>
                  </a:moveTo>
                  <a:lnTo>
                    <a:pt x="2452979" y="1146098"/>
                  </a:lnTo>
                  <a:lnTo>
                    <a:pt x="1306880" y="0"/>
                  </a:lnTo>
                  <a:lnTo>
                    <a:pt x="934313" y="0"/>
                  </a:lnTo>
                  <a:lnTo>
                    <a:pt x="2702166" y="1767903"/>
                  </a:lnTo>
                  <a:lnTo>
                    <a:pt x="2730271" y="1724647"/>
                  </a:lnTo>
                  <a:lnTo>
                    <a:pt x="2752775" y="1688160"/>
                  </a:lnTo>
                  <a:lnTo>
                    <a:pt x="2778620" y="1643951"/>
                  </a:lnTo>
                  <a:lnTo>
                    <a:pt x="2803360" y="1599260"/>
                  </a:lnTo>
                  <a:lnTo>
                    <a:pt x="2826893" y="1554086"/>
                  </a:lnTo>
                  <a:lnTo>
                    <a:pt x="2838170" y="1531289"/>
                  </a:lnTo>
                  <a:close/>
                </a:path>
              </a:pathLst>
            </a:custGeom>
            <a:solidFill>
              <a:srgbClr val="D9D9D9">
                <a:alpha val="258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8220" y="284936"/>
              <a:ext cx="3095625" cy="3099435"/>
            </a:xfrm>
            <a:custGeom>
              <a:avLst/>
              <a:gdLst/>
              <a:ahLst/>
              <a:cxnLst/>
              <a:rect l="l" t="t" r="r" b="b"/>
              <a:pathLst>
                <a:path w="3095625" h="3099435">
                  <a:moveTo>
                    <a:pt x="1128979" y="3041535"/>
                  </a:moveTo>
                  <a:lnTo>
                    <a:pt x="57645" y="1970189"/>
                  </a:lnTo>
                  <a:lnTo>
                    <a:pt x="72402" y="2019376"/>
                  </a:lnTo>
                  <a:lnTo>
                    <a:pt x="88734" y="2067877"/>
                  </a:lnTo>
                  <a:lnTo>
                    <a:pt x="106578" y="2115642"/>
                  </a:lnTo>
                  <a:lnTo>
                    <a:pt x="125907" y="2162657"/>
                  </a:lnTo>
                  <a:lnTo>
                    <a:pt x="936510" y="2973260"/>
                  </a:lnTo>
                  <a:lnTo>
                    <a:pt x="983551" y="2992628"/>
                  </a:lnTo>
                  <a:lnTo>
                    <a:pt x="1031316" y="3010484"/>
                  </a:lnTo>
                  <a:lnTo>
                    <a:pt x="1079792" y="3026803"/>
                  </a:lnTo>
                  <a:lnTo>
                    <a:pt x="1128979" y="3041535"/>
                  </a:lnTo>
                  <a:close/>
                </a:path>
                <a:path w="3095625" h="3099435">
                  <a:moveTo>
                    <a:pt x="1678190" y="3093961"/>
                  </a:moveTo>
                  <a:lnTo>
                    <a:pt x="5245" y="1421003"/>
                  </a:lnTo>
                  <a:lnTo>
                    <a:pt x="3073" y="1450555"/>
                  </a:lnTo>
                  <a:lnTo>
                    <a:pt x="1498" y="1480248"/>
                  </a:lnTo>
                  <a:lnTo>
                    <a:pt x="469" y="1510055"/>
                  </a:lnTo>
                  <a:lnTo>
                    <a:pt x="0" y="1539976"/>
                  </a:lnTo>
                  <a:lnTo>
                    <a:pt x="1559229" y="3099193"/>
                  </a:lnTo>
                  <a:lnTo>
                    <a:pt x="1589151" y="3098736"/>
                  </a:lnTo>
                  <a:lnTo>
                    <a:pt x="1618957" y="3097707"/>
                  </a:lnTo>
                  <a:lnTo>
                    <a:pt x="1648650" y="3096107"/>
                  </a:lnTo>
                  <a:lnTo>
                    <a:pt x="1678190" y="3093961"/>
                  </a:lnTo>
                  <a:close/>
                </a:path>
                <a:path w="3095625" h="3099435">
                  <a:moveTo>
                    <a:pt x="2085136" y="3004235"/>
                  </a:moveTo>
                  <a:lnTo>
                    <a:pt x="94983" y="1014082"/>
                  </a:lnTo>
                  <a:lnTo>
                    <a:pt x="86715" y="1037158"/>
                  </a:lnTo>
                  <a:lnTo>
                    <a:pt x="78790" y="1060386"/>
                  </a:lnTo>
                  <a:lnTo>
                    <a:pt x="71234" y="1083779"/>
                  </a:lnTo>
                  <a:lnTo>
                    <a:pt x="64071" y="1107363"/>
                  </a:lnTo>
                  <a:lnTo>
                    <a:pt x="1991855" y="3035173"/>
                  </a:lnTo>
                  <a:lnTo>
                    <a:pt x="2015375" y="3027984"/>
                  </a:lnTo>
                  <a:lnTo>
                    <a:pt x="2038781" y="3020441"/>
                  </a:lnTo>
                  <a:lnTo>
                    <a:pt x="2062048" y="3012529"/>
                  </a:lnTo>
                  <a:lnTo>
                    <a:pt x="2085136" y="3004235"/>
                  </a:lnTo>
                  <a:close/>
                </a:path>
                <a:path w="3095625" h="3099435">
                  <a:moveTo>
                    <a:pt x="2413724" y="2836087"/>
                  </a:moveTo>
                  <a:lnTo>
                    <a:pt x="263080" y="685444"/>
                  </a:lnTo>
                  <a:lnTo>
                    <a:pt x="250647" y="704202"/>
                  </a:lnTo>
                  <a:lnTo>
                    <a:pt x="238506" y="723163"/>
                  </a:lnTo>
                  <a:lnTo>
                    <a:pt x="226618" y="742276"/>
                  </a:lnTo>
                  <a:lnTo>
                    <a:pt x="214998" y="761568"/>
                  </a:lnTo>
                  <a:lnTo>
                    <a:pt x="2337600" y="2884170"/>
                  </a:lnTo>
                  <a:lnTo>
                    <a:pt x="2356891" y="2872511"/>
                  </a:lnTo>
                  <a:lnTo>
                    <a:pt x="2376005" y="2860649"/>
                  </a:lnTo>
                  <a:lnTo>
                    <a:pt x="2394953" y="2848508"/>
                  </a:lnTo>
                  <a:lnTo>
                    <a:pt x="2413724" y="2836087"/>
                  </a:lnTo>
                  <a:close/>
                </a:path>
                <a:path w="3095625" h="3099435">
                  <a:moveTo>
                    <a:pt x="2681782" y="2607526"/>
                  </a:moveTo>
                  <a:lnTo>
                    <a:pt x="491705" y="417449"/>
                  </a:lnTo>
                  <a:lnTo>
                    <a:pt x="475767" y="432498"/>
                  </a:lnTo>
                  <a:lnTo>
                    <a:pt x="460019" y="447789"/>
                  </a:lnTo>
                  <a:lnTo>
                    <a:pt x="444487" y="463308"/>
                  </a:lnTo>
                  <a:lnTo>
                    <a:pt x="429209" y="479018"/>
                  </a:lnTo>
                  <a:lnTo>
                    <a:pt x="2620200" y="2670022"/>
                  </a:lnTo>
                  <a:lnTo>
                    <a:pt x="2635923" y="2654744"/>
                  </a:lnTo>
                  <a:lnTo>
                    <a:pt x="2651442" y="2639225"/>
                  </a:lnTo>
                  <a:lnTo>
                    <a:pt x="2666733" y="2623477"/>
                  </a:lnTo>
                  <a:lnTo>
                    <a:pt x="2681782" y="2607526"/>
                  </a:lnTo>
                  <a:close/>
                </a:path>
                <a:path w="3095625" h="3099435">
                  <a:moveTo>
                    <a:pt x="2893250" y="2322195"/>
                  </a:moveTo>
                  <a:lnTo>
                    <a:pt x="777062" y="206006"/>
                  </a:lnTo>
                  <a:lnTo>
                    <a:pt x="757529" y="217462"/>
                  </a:lnTo>
                  <a:lnTo>
                    <a:pt x="738238" y="229184"/>
                  </a:lnTo>
                  <a:lnTo>
                    <a:pt x="719150" y="241185"/>
                  </a:lnTo>
                  <a:lnTo>
                    <a:pt x="700290" y="253441"/>
                  </a:lnTo>
                  <a:lnTo>
                    <a:pt x="2845816" y="2398966"/>
                  </a:lnTo>
                  <a:lnTo>
                    <a:pt x="2858071" y="2380094"/>
                  </a:lnTo>
                  <a:lnTo>
                    <a:pt x="2870073" y="2360980"/>
                  </a:lnTo>
                  <a:lnTo>
                    <a:pt x="2881795" y="2341689"/>
                  </a:lnTo>
                  <a:lnTo>
                    <a:pt x="2893250" y="2322195"/>
                  </a:lnTo>
                  <a:close/>
                </a:path>
                <a:path w="3095625" h="3099435">
                  <a:moveTo>
                    <a:pt x="3031071" y="1094117"/>
                  </a:moveTo>
                  <a:lnTo>
                    <a:pt x="3014078" y="1042250"/>
                  </a:lnTo>
                  <a:lnTo>
                    <a:pt x="2995358" y="991196"/>
                  </a:lnTo>
                  <a:lnTo>
                    <a:pt x="2974937" y="940993"/>
                  </a:lnTo>
                  <a:lnTo>
                    <a:pt x="2952851" y="891705"/>
                  </a:lnTo>
                  <a:lnTo>
                    <a:pt x="2207501" y="146342"/>
                  </a:lnTo>
                  <a:lnTo>
                    <a:pt x="2158212" y="124244"/>
                  </a:lnTo>
                  <a:lnTo>
                    <a:pt x="2108009" y="103797"/>
                  </a:lnTo>
                  <a:lnTo>
                    <a:pt x="2056955" y="85064"/>
                  </a:lnTo>
                  <a:lnTo>
                    <a:pt x="2005088" y="68135"/>
                  </a:lnTo>
                  <a:lnTo>
                    <a:pt x="3031071" y="1094117"/>
                  </a:lnTo>
                  <a:close/>
                </a:path>
                <a:path w="3095625" h="3099435">
                  <a:moveTo>
                    <a:pt x="3040634" y="1972957"/>
                  </a:moveTo>
                  <a:lnTo>
                    <a:pt x="1126223" y="58534"/>
                  </a:lnTo>
                  <a:lnTo>
                    <a:pt x="1102436" y="65506"/>
                  </a:lnTo>
                  <a:lnTo>
                    <a:pt x="1078839" y="72847"/>
                  </a:lnTo>
                  <a:lnTo>
                    <a:pt x="1055420" y="80543"/>
                  </a:lnTo>
                  <a:lnTo>
                    <a:pt x="1032154" y="88544"/>
                  </a:lnTo>
                  <a:lnTo>
                    <a:pt x="3010636" y="2067026"/>
                  </a:lnTo>
                  <a:lnTo>
                    <a:pt x="3018637" y="2043734"/>
                  </a:lnTo>
                  <a:lnTo>
                    <a:pt x="3026321" y="2020303"/>
                  </a:lnTo>
                  <a:lnTo>
                    <a:pt x="3033661" y="1996706"/>
                  </a:lnTo>
                  <a:lnTo>
                    <a:pt x="3040634" y="1972957"/>
                  </a:lnTo>
                  <a:close/>
                </a:path>
                <a:path w="3095625" h="3099435">
                  <a:moveTo>
                    <a:pt x="3095447" y="1531099"/>
                  </a:moveTo>
                  <a:lnTo>
                    <a:pt x="1564601" y="266"/>
                  </a:lnTo>
                  <a:lnTo>
                    <a:pt x="1554518" y="0"/>
                  </a:lnTo>
                  <a:lnTo>
                    <a:pt x="1549539" y="0"/>
                  </a:lnTo>
                  <a:lnTo>
                    <a:pt x="1522958" y="241"/>
                  </a:lnTo>
                  <a:lnTo>
                    <a:pt x="1496491" y="952"/>
                  </a:lnTo>
                  <a:lnTo>
                    <a:pt x="1470152" y="2095"/>
                  </a:lnTo>
                  <a:lnTo>
                    <a:pt x="1443939" y="3670"/>
                  </a:lnTo>
                  <a:lnTo>
                    <a:pt x="3095447" y="1655178"/>
                  </a:lnTo>
                  <a:lnTo>
                    <a:pt x="3095447" y="1531099"/>
                  </a:lnTo>
                  <a:close/>
                </a:path>
              </a:pathLst>
            </a:custGeom>
            <a:solidFill>
              <a:srgbClr val="FBBE00">
                <a:alpha val="2587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0923422" y="2028440"/>
            <a:ext cx="5895959" cy="5705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7820" y="1312606"/>
            <a:ext cx="10159365" cy="13893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950" spc="-505"/>
              <a:t>About </a:t>
            </a:r>
            <a:r>
              <a:rPr dirty="0" sz="8950" spc="-490"/>
              <a:t>the</a:t>
            </a:r>
            <a:r>
              <a:rPr dirty="0" sz="8950" spc="-1025"/>
              <a:t> </a:t>
            </a:r>
            <a:r>
              <a:rPr dirty="0" sz="8950" spc="-415"/>
              <a:t>project</a:t>
            </a:r>
            <a:endParaRPr sz="8950"/>
          </a:p>
        </p:txBody>
      </p:sp>
      <p:sp>
        <p:nvSpPr>
          <p:cNvPr id="11" name="object 11"/>
          <p:cNvSpPr txBox="1"/>
          <p:nvPr/>
        </p:nvSpPr>
        <p:spPr>
          <a:xfrm>
            <a:off x="3070717" y="3572534"/>
            <a:ext cx="6768465" cy="3872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0"/>
              </a:spcBef>
              <a:tabLst>
                <a:tab pos="3890010" algn="l"/>
                <a:tab pos="4641215" algn="l"/>
              </a:tabLst>
            </a:pPr>
            <a:r>
              <a:rPr dirty="0" sz="2700" spc="-5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2700" spc="8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2700" spc="3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700" spc="-3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700" spc="5">
                <a:solidFill>
                  <a:srgbClr val="FFFFFF"/>
                </a:solidFill>
                <a:latin typeface="Arial"/>
                <a:cs typeface="Arial"/>
              </a:rPr>
              <a:t>Phone </a:t>
            </a:r>
            <a:r>
              <a:rPr dirty="0" sz="2700" spc="15">
                <a:solidFill>
                  <a:srgbClr val="FFFFFF"/>
                </a:solidFill>
                <a:latin typeface="Arial"/>
                <a:cs typeface="Arial"/>
              </a:rPr>
              <a:t>Book </a:t>
            </a:r>
            <a:r>
              <a:rPr dirty="0" sz="2700" spc="65">
                <a:solidFill>
                  <a:srgbClr val="FFFFFF"/>
                </a:solidFill>
                <a:latin typeface="Arial"/>
                <a:cs typeface="Arial"/>
              </a:rPr>
              <a:t>Management  </a:t>
            </a:r>
            <a:r>
              <a:rPr dirty="0" sz="2700" spc="75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dirty="0" sz="2700" spc="9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dirty="0" sz="2700" spc="3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700" spc="100">
                <a:solidFill>
                  <a:srgbClr val="FFFFFF"/>
                </a:solidFill>
                <a:latin typeface="Arial"/>
                <a:cs typeface="Arial"/>
              </a:rPr>
              <a:t>developed </a:t>
            </a:r>
            <a:r>
              <a:rPr dirty="0" sz="2700" spc="5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700" spc="5">
                <a:solidFill>
                  <a:srgbClr val="FFFFFF"/>
                </a:solidFill>
                <a:latin typeface="Arial"/>
                <a:cs typeface="Arial"/>
              </a:rPr>
              <a:t>C++ </a:t>
            </a:r>
            <a:r>
              <a:rPr dirty="0" sz="2700" spc="30">
                <a:solidFill>
                  <a:srgbClr val="FFFFFF"/>
                </a:solidFill>
                <a:latin typeface="Arial"/>
                <a:cs typeface="Arial"/>
              </a:rPr>
              <a:t>using  </a:t>
            </a:r>
            <a:r>
              <a:rPr dirty="0" sz="2700" spc="75">
                <a:solidFill>
                  <a:srgbClr val="FFFFFF"/>
                </a:solidFill>
                <a:latin typeface="Arial"/>
                <a:cs typeface="Arial"/>
              </a:rPr>
              <a:t>Doubly </a:t>
            </a:r>
            <a:r>
              <a:rPr dirty="0" sz="2700" spc="45">
                <a:solidFill>
                  <a:srgbClr val="FFFFFF"/>
                </a:solidFill>
                <a:latin typeface="Arial"/>
                <a:cs typeface="Arial"/>
              </a:rPr>
              <a:t>Linked </a:t>
            </a:r>
            <a:r>
              <a:rPr dirty="0" sz="2700" spc="55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r>
              <a:rPr dirty="0" sz="2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7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105">
                <a:solidFill>
                  <a:srgbClr val="FFFFFF"/>
                </a:solidFill>
                <a:latin typeface="Arial"/>
                <a:cs typeface="Arial"/>
              </a:rPr>
              <a:t>order	</a:t>
            </a:r>
            <a:r>
              <a:rPr dirty="0" sz="2700" spc="204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700" spc="75">
                <a:solidFill>
                  <a:srgbClr val="FFFFFF"/>
                </a:solidFill>
                <a:latin typeface="Arial"/>
                <a:cs typeface="Arial"/>
              </a:rPr>
              <a:t>help </a:t>
            </a:r>
            <a:r>
              <a:rPr dirty="0" sz="2700" spc="13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2700" spc="100">
                <a:solidFill>
                  <a:srgbClr val="FFFFFF"/>
                </a:solidFill>
                <a:latin typeface="Arial"/>
                <a:cs typeface="Arial"/>
              </a:rPr>
              <a:t>people </a:t>
            </a:r>
            <a:r>
              <a:rPr dirty="0" sz="2700" spc="85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dirty="0" sz="2700" spc="30">
                <a:solidFill>
                  <a:srgbClr val="FFFFFF"/>
                </a:solidFill>
                <a:latin typeface="Arial"/>
                <a:cs typeface="Arial"/>
              </a:rPr>
              <a:t>having </a:t>
            </a:r>
            <a:r>
              <a:rPr dirty="0" sz="2700" spc="130">
                <a:solidFill>
                  <a:srgbClr val="FFFFFF"/>
                </a:solidFill>
                <a:latin typeface="Arial"/>
                <a:cs typeface="Arial"/>
              </a:rPr>
              <a:t>difficulty</a:t>
            </a:r>
            <a:r>
              <a:rPr dirty="0" sz="2700" spc="-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85">
                <a:solidFill>
                  <a:srgbClr val="FFFFFF"/>
                </a:solidFill>
                <a:latin typeface="Arial"/>
                <a:cs typeface="Arial"/>
              </a:rPr>
              <a:t>remembering  </a:t>
            </a:r>
            <a:r>
              <a:rPr dirty="0" sz="2700" spc="160">
                <a:solidFill>
                  <a:srgbClr val="FFFFFF"/>
                </a:solidFill>
                <a:latin typeface="Arial"/>
                <a:cs typeface="Arial"/>
              </a:rPr>
              <a:t>contact </a:t>
            </a:r>
            <a:r>
              <a:rPr dirty="0" sz="2700" spc="10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dirty="0" sz="2700">
                <a:solidFill>
                  <a:srgbClr val="FFFFFF"/>
                </a:solidFill>
                <a:latin typeface="Arial"/>
                <a:cs typeface="Arial"/>
              </a:rPr>
              <a:t>easily. </a:t>
            </a:r>
            <a:r>
              <a:rPr dirty="0" sz="2700" spc="7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dirty="0" sz="2700" spc="65">
                <a:solidFill>
                  <a:srgbClr val="FFFFFF"/>
                </a:solidFill>
                <a:latin typeface="Arial"/>
                <a:cs typeface="Arial"/>
              </a:rPr>
              <a:t>clearly </a:t>
            </a:r>
            <a:r>
              <a:rPr dirty="0" sz="2700" spc="-265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dirty="0" sz="2700" spc="13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700" spc="9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dirty="0" sz="27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75">
                <a:solidFill>
                  <a:srgbClr val="FFFFFF"/>
                </a:solidFill>
                <a:latin typeface="Arial"/>
                <a:cs typeface="Arial"/>
              </a:rPr>
              <a:t>help</a:t>
            </a:r>
            <a:r>
              <a:rPr dirty="0" sz="27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145">
                <a:solidFill>
                  <a:srgbClr val="FFFFFF"/>
                </a:solidFill>
                <a:latin typeface="Arial"/>
                <a:cs typeface="Arial"/>
              </a:rPr>
              <a:t>them	</a:t>
            </a:r>
            <a:r>
              <a:rPr dirty="0" sz="2700" spc="204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700" spc="35">
                <a:solidFill>
                  <a:srgbClr val="FFFFFF"/>
                </a:solidFill>
                <a:latin typeface="Arial"/>
                <a:cs typeface="Arial"/>
              </a:rPr>
              <a:t>easily </a:t>
            </a:r>
            <a:r>
              <a:rPr dirty="0" sz="2700" spc="65">
                <a:solidFill>
                  <a:srgbClr val="FFFFFF"/>
                </a:solidFill>
                <a:latin typeface="Arial"/>
                <a:cs typeface="Arial"/>
              </a:rPr>
              <a:t>view  </a:t>
            </a:r>
            <a:r>
              <a:rPr dirty="0" sz="2700" spc="160">
                <a:solidFill>
                  <a:srgbClr val="FFFFFF"/>
                </a:solidFill>
                <a:latin typeface="Arial"/>
                <a:cs typeface="Arial"/>
              </a:rPr>
              <a:t>contact </a:t>
            </a:r>
            <a:r>
              <a:rPr dirty="0" sz="2700" spc="10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dirty="0" sz="2700" spc="6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dirty="0" sz="2700" spc="105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2700" spc="114">
                <a:solidFill>
                  <a:srgbClr val="FFFFFF"/>
                </a:solidFill>
                <a:latin typeface="Arial"/>
                <a:cs typeface="Arial"/>
              </a:rPr>
              <a:t>forget </a:t>
            </a:r>
            <a:r>
              <a:rPr dirty="0" sz="2700" spc="175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2700" spc="95">
                <a:solidFill>
                  <a:srgbClr val="FFFFFF"/>
                </a:solidFill>
                <a:latin typeface="Arial"/>
                <a:cs typeface="Arial"/>
              </a:rPr>
              <a:t>or  </a:t>
            </a:r>
            <a:r>
              <a:rPr dirty="0" sz="2700" spc="75">
                <a:solidFill>
                  <a:srgbClr val="FFFFFF"/>
                </a:solidFill>
                <a:latin typeface="Arial"/>
                <a:cs typeface="Arial"/>
              </a:rPr>
              <a:t>help </a:t>
            </a:r>
            <a:r>
              <a:rPr dirty="0" sz="2700" spc="105">
                <a:solidFill>
                  <a:srgbClr val="FFFFFF"/>
                </a:solidFill>
                <a:latin typeface="Arial"/>
                <a:cs typeface="Arial"/>
              </a:rPr>
              <a:t>you enter </a:t>
            </a:r>
            <a:r>
              <a:rPr dirty="0" sz="2700" spc="65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dirty="0" sz="2700" spc="160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dirty="0" sz="2700" spc="-5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8661394"/>
            <a:ext cx="1771649" cy="1625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28702"/>
            <a:ext cx="17259300" cy="9258300"/>
            <a:chOff x="0" y="1028702"/>
            <a:chExt cx="17259300" cy="9258300"/>
          </a:xfrm>
        </p:grpSpPr>
        <p:sp>
          <p:nvSpPr>
            <p:cNvPr id="3" name="object 3"/>
            <p:cNvSpPr/>
            <p:nvPr/>
          </p:nvSpPr>
          <p:spPr>
            <a:xfrm>
              <a:off x="1028788" y="1028712"/>
              <a:ext cx="16230600" cy="7600950"/>
            </a:xfrm>
            <a:custGeom>
              <a:avLst/>
              <a:gdLst/>
              <a:ahLst/>
              <a:cxnLst/>
              <a:rect l="l" t="t" r="r" b="b"/>
              <a:pathLst>
                <a:path w="16230600" h="7600950">
                  <a:moveTo>
                    <a:pt x="16230359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0" y="7551115"/>
                  </a:lnTo>
                  <a:lnTo>
                    <a:pt x="0" y="7600645"/>
                  </a:lnTo>
                  <a:lnTo>
                    <a:pt x="16230359" y="7600645"/>
                  </a:lnTo>
                  <a:lnTo>
                    <a:pt x="16230359" y="7551153"/>
                  </a:lnTo>
                  <a:lnTo>
                    <a:pt x="16230359" y="48755"/>
                  </a:lnTo>
                  <a:lnTo>
                    <a:pt x="16180575" y="48755"/>
                  </a:lnTo>
                  <a:lnTo>
                    <a:pt x="16180575" y="7551115"/>
                  </a:lnTo>
                  <a:lnTo>
                    <a:pt x="48742" y="7551115"/>
                  </a:lnTo>
                  <a:lnTo>
                    <a:pt x="48742" y="48260"/>
                  </a:lnTo>
                  <a:lnTo>
                    <a:pt x="16230359" y="48260"/>
                  </a:lnTo>
                  <a:lnTo>
                    <a:pt x="16230359" y="0"/>
                  </a:lnTo>
                  <a:close/>
                </a:path>
              </a:pathLst>
            </a:custGeom>
            <a:solidFill>
              <a:srgbClr val="F9B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500707" y="1828812"/>
              <a:ext cx="1285875" cy="5810250"/>
            </a:xfrm>
            <a:custGeom>
              <a:avLst/>
              <a:gdLst/>
              <a:ahLst/>
              <a:cxnLst/>
              <a:rect l="l" t="t" r="r" b="b"/>
              <a:pathLst>
                <a:path w="1285875" h="5810250">
                  <a:moveTo>
                    <a:pt x="321424" y="5648325"/>
                  </a:moveTo>
                  <a:lnTo>
                    <a:pt x="315696" y="5605272"/>
                  </a:lnTo>
                  <a:lnTo>
                    <a:pt x="299491" y="5566588"/>
                  </a:lnTo>
                  <a:lnTo>
                    <a:pt x="274370" y="5533822"/>
                  </a:lnTo>
                  <a:lnTo>
                    <a:pt x="241846" y="5508510"/>
                  </a:lnTo>
                  <a:lnTo>
                    <a:pt x="203454" y="5492191"/>
                  </a:lnTo>
                  <a:lnTo>
                    <a:pt x="160718" y="5486400"/>
                  </a:lnTo>
                  <a:lnTo>
                    <a:pt x="117970" y="5492191"/>
                  </a:lnTo>
                  <a:lnTo>
                    <a:pt x="79578" y="5508510"/>
                  </a:lnTo>
                  <a:lnTo>
                    <a:pt x="47053" y="5533822"/>
                  </a:lnTo>
                  <a:lnTo>
                    <a:pt x="21932" y="5566588"/>
                  </a:lnTo>
                  <a:lnTo>
                    <a:pt x="5740" y="5605272"/>
                  </a:lnTo>
                  <a:lnTo>
                    <a:pt x="0" y="5648325"/>
                  </a:lnTo>
                  <a:lnTo>
                    <a:pt x="5740" y="5691390"/>
                  </a:lnTo>
                  <a:lnTo>
                    <a:pt x="21932" y="5730075"/>
                  </a:lnTo>
                  <a:lnTo>
                    <a:pt x="47053" y="5762841"/>
                  </a:lnTo>
                  <a:lnTo>
                    <a:pt x="79578" y="5788152"/>
                  </a:lnTo>
                  <a:lnTo>
                    <a:pt x="117970" y="5804471"/>
                  </a:lnTo>
                  <a:lnTo>
                    <a:pt x="160718" y="5810250"/>
                  </a:lnTo>
                  <a:lnTo>
                    <a:pt x="203454" y="5804471"/>
                  </a:lnTo>
                  <a:lnTo>
                    <a:pt x="241846" y="5788152"/>
                  </a:lnTo>
                  <a:lnTo>
                    <a:pt x="274370" y="5762841"/>
                  </a:lnTo>
                  <a:lnTo>
                    <a:pt x="299491" y="5730075"/>
                  </a:lnTo>
                  <a:lnTo>
                    <a:pt x="315696" y="5691390"/>
                  </a:lnTo>
                  <a:lnTo>
                    <a:pt x="321424" y="5648325"/>
                  </a:lnTo>
                  <a:close/>
                </a:path>
                <a:path w="1285875" h="5810250">
                  <a:moveTo>
                    <a:pt x="321424" y="161912"/>
                  </a:moveTo>
                  <a:lnTo>
                    <a:pt x="315696" y="118859"/>
                  </a:lnTo>
                  <a:lnTo>
                    <a:pt x="299491" y="80175"/>
                  </a:lnTo>
                  <a:lnTo>
                    <a:pt x="274370" y="47409"/>
                  </a:lnTo>
                  <a:lnTo>
                    <a:pt x="241846" y="22098"/>
                  </a:lnTo>
                  <a:lnTo>
                    <a:pt x="203454" y="5778"/>
                  </a:lnTo>
                  <a:lnTo>
                    <a:pt x="160718" y="0"/>
                  </a:lnTo>
                  <a:lnTo>
                    <a:pt x="117970" y="5778"/>
                  </a:lnTo>
                  <a:lnTo>
                    <a:pt x="79578" y="22098"/>
                  </a:lnTo>
                  <a:lnTo>
                    <a:pt x="47053" y="47409"/>
                  </a:lnTo>
                  <a:lnTo>
                    <a:pt x="21932" y="80175"/>
                  </a:lnTo>
                  <a:lnTo>
                    <a:pt x="5740" y="118859"/>
                  </a:lnTo>
                  <a:lnTo>
                    <a:pt x="0" y="161912"/>
                  </a:lnTo>
                  <a:lnTo>
                    <a:pt x="5740" y="204978"/>
                  </a:lnTo>
                  <a:lnTo>
                    <a:pt x="21932" y="243662"/>
                  </a:lnTo>
                  <a:lnTo>
                    <a:pt x="47053" y="276428"/>
                  </a:lnTo>
                  <a:lnTo>
                    <a:pt x="79578" y="301739"/>
                  </a:lnTo>
                  <a:lnTo>
                    <a:pt x="117970" y="318058"/>
                  </a:lnTo>
                  <a:lnTo>
                    <a:pt x="160718" y="323837"/>
                  </a:lnTo>
                  <a:lnTo>
                    <a:pt x="203454" y="318058"/>
                  </a:lnTo>
                  <a:lnTo>
                    <a:pt x="241846" y="301739"/>
                  </a:lnTo>
                  <a:lnTo>
                    <a:pt x="274370" y="276428"/>
                  </a:lnTo>
                  <a:lnTo>
                    <a:pt x="299491" y="243662"/>
                  </a:lnTo>
                  <a:lnTo>
                    <a:pt x="315696" y="204978"/>
                  </a:lnTo>
                  <a:lnTo>
                    <a:pt x="321424" y="161912"/>
                  </a:lnTo>
                  <a:close/>
                </a:path>
                <a:path w="1285875" h="5810250">
                  <a:moveTo>
                    <a:pt x="803579" y="5648325"/>
                  </a:moveTo>
                  <a:lnTo>
                    <a:pt x="797839" y="5605272"/>
                  </a:lnTo>
                  <a:lnTo>
                    <a:pt x="781646" y="5566588"/>
                  </a:lnTo>
                  <a:lnTo>
                    <a:pt x="756513" y="5533822"/>
                  </a:lnTo>
                  <a:lnTo>
                    <a:pt x="723988" y="5508510"/>
                  </a:lnTo>
                  <a:lnTo>
                    <a:pt x="685596" y="5492191"/>
                  </a:lnTo>
                  <a:lnTo>
                    <a:pt x="642861" y="5486400"/>
                  </a:lnTo>
                  <a:lnTo>
                    <a:pt x="600125" y="5492191"/>
                  </a:lnTo>
                  <a:lnTo>
                    <a:pt x="561733" y="5508510"/>
                  </a:lnTo>
                  <a:lnTo>
                    <a:pt x="529209" y="5533822"/>
                  </a:lnTo>
                  <a:lnTo>
                    <a:pt x="504075" y="5566588"/>
                  </a:lnTo>
                  <a:lnTo>
                    <a:pt x="487883" y="5605272"/>
                  </a:lnTo>
                  <a:lnTo>
                    <a:pt x="482142" y="5648325"/>
                  </a:lnTo>
                  <a:lnTo>
                    <a:pt x="487883" y="5691390"/>
                  </a:lnTo>
                  <a:lnTo>
                    <a:pt x="504075" y="5730075"/>
                  </a:lnTo>
                  <a:lnTo>
                    <a:pt x="529209" y="5762841"/>
                  </a:lnTo>
                  <a:lnTo>
                    <a:pt x="561733" y="5788152"/>
                  </a:lnTo>
                  <a:lnTo>
                    <a:pt x="600125" y="5804471"/>
                  </a:lnTo>
                  <a:lnTo>
                    <a:pt x="642861" y="5810250"/>
                  </a:lnTo>
                  <a:lnTo>
                    <a:pt x="685596" y="5804471"/>
                  </a:lnTo>
                  <a:lnTo>
                    <a:pt x="723988" y="5788152"/>
                  </a:lnTo>
                  <a:lnTo>
                    <a:pt x="756513" y="5762841"/>
                  </a:lnTo>
                  <a:lnTo>
                    <a:pt x="781646" y="5730075"/>
                  </a:lnTo>
                  <a:lnTo>
                    <a:pt x="797839" y="5691390"/>
                  </a:lnTo>
                  <a:lnTo>
                    <a:pt x="803579" y="5648325"/>
                  </a:lnTo>
                  <a:close/>
                </a:path>
                <a:path w="1285875" h="5810250">
                  <a:moveTo>
                    <a:pt x="803579" y="161912"/>
                  </a:moveTo>
                  <a:lnTo>
                    <a:pt x="797839" y="118859"/>
                  </a:lnTo>
                  <a:lnTo>
                    <a:pt x="781646" y="80175"/>
                  </a:lnTo>
                  <a:lnTo>
                    <a:pt x="756513" y="47409"/>
                  </a:lnTo>
                  <a:lnTo>
                    <a:pt x="723988" y="22098"/>
                  </a:lnTo>
                  <a:lnTo>
                    <a:pt x="685596" y="5778"/>
                  </a:lnTo>
                  <a:lnTo>
                    <a:pt x="642861" y="0"/>
                  </a:lnTo>
                  <a:lnTo>
                    <a:pt x="600125" y="5778"/>
                  </a:lnTo>
                  <a:lnTo>
                    <a:pt x="561733" y="22098"/>
                  </a:lnTo>
                  <a:lnTo>
                    <a:pt x="529209" y="47409"/>
                  </a:lnTo>
                  <a:lnTo>
                    <a:pt x="504075" y="80175"/>
                  </a:lnTo>
                  <a:lnTo>
                    <a:pt x="487883" y="118859"/>
                  </a:lnTo>
                  <a:lnTo>
                    <a:pt x="482142" y="161912"/>
                  </a:lnTo>
                  <a:lnTo>
                    <a:pt x="487883" y="204978"/>
                  </a:lnTo>
                  <a:lnTo>
                    <a:pt x="504075" y="243662"/>
                  </a:lnTo>
                  <a:lnTo>
                    <a:pt x="529209" y="276428"/>
                  </a:lnTo>
                  <a:lnTo>
                    <a:pt x="561733" y="301739"/>
                  </a:lnTo>
                  <a:lnTo>
                    <a:pt x="600125" y="318058"/>
                  </a:lnTo>
                  <a:lnTo>
                    <a:pt x="642861" y="323837"/>
                  </a:lnTo>
                  <a:lnTo>
                    <a:pt x="685596" y="318058"/>
                  </a:lnTo>
                  <a:lnTo>
                    <a:pt x="723988" y="301739"/>
                  </a:lnTo>
                  <a:lnTo>
                    <a:pt x="756513" y="276428"/>
                  </a:lnTo>
                  <a:lnTo>
                    <a:pt x="781646" y="243662"/>
                  </a:lnTo>
                  <a:lnTo>
                    <a:pt x="797839" y="204978"/>
                  </a:lnTo>
                  <a:lnTo>
                    <a:pt x="803579" y="161912"/>
                  </a:lnTo>
                  <a:close/>
                </a:path>
                <a:path w="1285875" h="5810250">
                  <a:moveTo>
                    <a:pt x="1285722" y="5648325"/>
                  </a:moveTo>
                  <a:lnTo>
                    <a:pt x="1279982" y="5605272"/>
                  </a:lnTo>
                  <a:lnTo>
                    <a:pt x="1263789" y="5566588"/>
                  </a:lnTo>
                  <a:lnTo>
                    <a:pt x="1238669" y="5533822"/>
                  </a:lnTo>
                  <a:lnTo>
                    <a:pt x="1206144" y="5508510"/>
                  </a:lnTo>
                  <a:lnTo>
                    <a:pt x="1167752" y="5492191"/>
                  </a:lnTo>
                  <a:lnTo>
                    <a:pt x="1125004" y="5486400"/>
                  </a:lnTo>
                  <a:lnTo>
                    <a:pt x="1082268" y="5492191"/>
                  </a:lnTo>
                  <a:lnTo>
                    <a:pt x="1043876" y="5508510"/>
                  </a:lnTo>
                  <a:lnTo>
                    <a:pt x="1011351" y="5533822"/>
                  </a:lnTo>
                  <a:lnTo>
                    <a:pt x="986231" y="5566588"/>
                  </a:lnTo>
                  <a:lnTo>
                    <a:pt x="970026" y="5605272"/>
                  </a:lnTo>
                  <a:lnTo>
                    <a:pt x="964298" y="5648325"/>
                  </a:lnTo>
                  <a:lnTo>
                    <a:pt x="970026" y="5691390"/>
                  </a:lnTo>
                  <a:lnTo>
                    <a:pt x="986231" y="5730075"/>
                  </a:lnTo>
                  <a:lnTo>
                    <a:pt x="1011351" y="5762841"/>
                  </a:lnTo>
                  <a:lnTo>
                    <a:pt x="1043876" y="5788152"/>
                  </a:lnTo>
                  <a:lnTo>
                    <a:pt x="1082268" y="5804471"/>
                  </a:lnTo>
                  <a:lnTo>
                    <a:pt x="1125004" y="5810250"/>
                  </a:lnTo>
                  <a:lnTo>
                    <a:pt x="1167752" y="5804471"/>
                  </a:lnTo>
                  <a:lnTo>
                    <a:pt x="1206144" y="5788152"/>
                  </a:lnTo>
                  <a:lnTo>
                    <a:pt x="1238669" y="5762841"/>
                  </a:lnTo>
                  <a:lnTo>
                    <a:pt x="1263789" y="5730075"/>
                  </a:lnTo>
                  <a:lnTo>
                    <a:pt x="1279982" y="5691390"/>
                  </a:lnTo>
                  <a:lnTo>
                    <a:pt x="1285722" y="5648325"/>
                  </a:lnTo>
                  <a:close/>
                </a:path>
                <a:path w="1285875" h="5810250">
                  <a:moveTo>
                    <a:pt x="1285722" y="161912"/>
                  </a:moveTo>
                  <a:lnTo>
                    <a:pt x="1279982" y="118859"/>
                  </a:lnTo>
                  <a:lnTo>
                    <a:pt x="1263789" y="80175"/>
                  </a:lnTo>
                  <a:lnTo>
                    <a:pt x="1238669" y="47409"/>
                  </a:lnTo>
                  <a:lnTo>
                    <a:pt x="1206144" y="22098"/>
                  </a:lnTo>
                  <a:lnTo>
                    <a:pt x="1167752" y="5778"/>
                  </a:lnTo>
                  <a:lnTo>
                    <a:pt x="1125004" y="0"/>
                  </a:lnTo>
                  <a:lnTo>
                    <a:pt x="1082268" y="5778"/>
                  </a:lnTo>
                  <a:lnTo>
                    <a:pt x="1043876" y="22098"/>
                  </a:lnTo>
                  <a:lnTo>
                    <a:pt x="1011351" y="47409"/>
                  </a:lnTo>
                  <a:lnTo>
                    <a:pt x="986231" y="80175"/>
                  </a:lnTo>
                  <a:lnTo>
                    <a:pt x="970026" y="118859"/>
                  </a:lnTo>
                  <a:lnTo>
                    <a:pt x="964298" y="161912"/>
                  </a:lnTo>
                  <a:lnTo>
                    <a:pt x="970026" y="204978"/>
                  </a:lnTo>
                  <a:lnTo>
                    <a:pt x="986231" y="243662"/>
                  </a:lnTo>
                  <a:lnTo>
                    <a:pt x="1011351" y="276428"/>
                  </a:lnTo>
                  <a:lnTo>
                    <a:pt x="1043876" y="301739"/>
                  </a:lnTo>
                  <a:lnTo>
                    <a:pt x="1082268" y="318058"/>
                  </a:lnTo>
                  <a:lnTo>
                    <a:pt x="1125004" y="323837"/>
                  </a:lnTo>
                  <a:lnTo>
                    <a:pt x="1167752" y="318058"/>
                  </a:lnTo>
                  <a:lnTo>
                    <a:pt x="1206144" y="301739"/>
                  </a:lnTo>
                  <a:lnTo>
                    <a:pt x="1238669" y="276428"/>
                  </a:lnTo>
                  <a:lnTo>
                    <a:pt x="1263789" y="243662"/>
                  </a:lnTo>
                  <a:lnTo>
                    <a:pt x="1279982" y="204978"/>
                  </a:lnTo>
                  <a:lnTo>
                    <a:pt x="1285722" y="161912"/>
                  </a:lnTo>
                  <a:close/>
                </a:path>
              </a:pathLst>
            </a:custGeom>
            <a:solidFill>
              <a:srgbClr val="ECB9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661395"/>
              <a:ext cx="1771649" cy="16256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5090" rIns="0" bIns="0" rtlCol="0" vert="horz">
            <a:spAutoFit/>
          </a:bodyPr>
          <a:lstStyle/>
          <a:p>
            <a:pPr marL="12700" marR="5080" indent="85725">
              <a:lnSpc>
                <a:spcPts val="4690"/>
              </a:lnSpc>
              <a:spcBef>
                <a:spcPts val="670"/>
              </a:spcBef>
            </a:pPr>
            <a:r>
              <a:rPr dirty="0" spc="-120"/>
              <a:t>“PRODUCTIVITY </a:t>
            </a:r>
            <a:r>
              <a:rPr dirty="0" spc="-415"/>
              <a:t>IS </a:t>
            </a:r>
            <a:r>
              <a:rPr dirty="0" spc="-190"/>
              <a:t>BEING  </a:t>
            </a:r>
            <a:r>
              <a:rPr dirty="0" spc="-110"/>
              <a:t>ABLE </a:t>
            </a:r>
            <a:r>
              <a:rPr dirty="0" spc="-60"/>
              <a:t>TO </a:t>
            </a:r>
            <a:r>
              <a:rPr dirty="0" spc="-160"/>
              <a:t>DO </a:t>
            </a:r>
            <a:r>
              <a:rPr dirty="0" spc="-125"/>
              <a:t>THINGS</a:t>
            </a:r>
            <a:r>
              <a:rPr dirty="0" spc="505"/>
              <a:t> </a:t>
            </a:r>
            <a:r>
              <a:rPr dirty="0" spc="-90"/>
              <a:t>THAT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44696" y="3992731"/>
            <a:ext cx="9284970" cy="29387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204210" marR="5080" indent="-3192145">
              <a:lnSpc>
                <a:spcPts val="4690"/>
              </a:lnSpc>
              <a:spcBef>
                <a:spcPts val="670"/>
              </a:spcBef>
            </a:pPr>
            <a:r>
              <a:rPr dirty="0" sz="4300" spc="5" b="1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dirty="0" sz="4300" spc="-30" b="1">
                <a:solidFill>
                  <a:srgbClr val="FFFFFF"/>
                </a:solidFill>
                <a:latin typeface="Verdana"/>
                <a:cs typeface="Verdana"/>
              </a:rPr>
              <a:t>WERE </a:t>
            </a:r>
            <a:r>
              <a:rPr dirty="0" sz="4300" spc="-105" b="1">
                <a:solidFill>
                  <a:srgbClr val="FFFFFF"/>
                </a:solidFill>
                <a:latin typeface="Verdana"/>
                <a:cs typeface="Verdana"/>
              </a:rPr>
              <a:t>NEVER </a:t>
            </a:r>
            <a:r>
              <a:rPr dirty="0" sz="4300" spc="-110" b="1">
                <a:solidFill>
                  <a:srgbClr val="FFFFFF"/>
                </a:solidFill>
                <a:latin typeface="Verdana"/>
                <a:cs typeface="Verdana"/>
              </a:rPr>
              <a:t>ABLE </a:t>
            </a:r>
            <a:r>
              <a:rPr dirty="0" sz="4300" spc="-60" b="1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4300" spc="-160" b="1">
                <a:solidFill>
                  <a:srgbClr val="FFFFFF"/>
                </a:solidFill>
                <a:latin typeface="Verdana"/>
                <a:cs typeface="Verdana"/>
              </a:rPr>
              <a:t>DO  </a:t>
            </a:r>
            <a:r>
              <a:rPr dirty="0" sz="4300" spc="-55" b="1">
                <a:solidFill>
                  <a:srgbClr val="FFFFFF"/>
                </a:solidFill>
                <a:latin typeface="Verdana"/>
                <a:cs typeface="Verdana"/>
              </a:rPr>
              <a:t>BEFORE.”</a:t>
            </a:r>
            <a:endParaRPr sz="4300">
              <a:latin typeface="Verdana"/>
              <a:cs typeface="Verdana"/>
            </a:endParaRPr>
          </a:p>
          <a:p>
            <a:pPr marL="579755">
              <a:lnSpc>
                <a:spcPct val="100000"/>
              </a:lnSpc>
              <a:spcBef>
                <a:spcPts val="1820"/>
              </a:spcBef>
            </a:pPr>
            <a:r>
              <a:rPr dirty="0" sz="9300" spc="-575" b="1">
                <a:solidFill>
                  <a:srgbClr val="F9BF40"/>
                </a:solidFill>
                <a:latin typeface="Verdana"/>
                <a:cs typeface="Verdana"/>
              </a:rPr>
              <a:t>FRANZ</a:t>
            </a:r>
            <a:r>
              <a:rPr dirty="0" sz="9300" spc="-810" b="1">
                <a:solidFill>
                  <a:srgbClr val="F9BF40"/>
                </a:solidFill>
                <a:latin typeface="Verdana"/>
                <a:cs typeface="Verdana"/>
              </a:rPr>
              <a:t> </a:t>
            </a:r>
            <a:r>
              <a:rPr dirty="0" sz="9300" spc="-565" b="1">
                <a:solidFill>
                  <a:srgbClr val="F9BF40"/>
                </a:solidFill>
                <a:latin typeface="Verdana"/>
                <a:cs typeface="Verdana"/>
              </a:rPr>
              <a:t>KAFKA</a:t>
            </a:r>
            <a:endParaRPr sz="9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34156" y="0"/>
            <a:ext cx="4853940" cy="5147945"/>
            <a:chOff x="13434156" y="0"/>
            <a:chExt cx="4853940" cy="5147945"/>
          </a:xfrm>
        </p:grpSpPr>
        <p:sp>
          <p:nvSpPr>
            <p:cNvPr id="3" name="object 3"/>
            <p:cNvSpPr/>
            <p:nvPr/>
          </p:nvSpPr>
          <p:spPr>
            <a:xfrm>
              <a:off x="13434148" y="0"/>
              <a:ext cx="4853940" cy="5147945"/>
            </a:xfrm>
            <a:custGeom>
              <a:avLst/>
              <a:gdLst/>
              <a:ahLst/>
              <a:cxnLst/>
              <a:rect l="l" t="t" r="r" b="b"/>
              <a:pathLst>
                <a:path w="4853940" h="5147945">
                  <a:moveTo>
                    <a:pt x="1791906" y="0"/>
                  </a:moveTo>
                  <a:lnTo>
                    <a:pt x="1486268" y="0"/>
                  </a:lnTo>
                  <a:lnTo>
                    <a:pt x="1463268" y="11722"/>
                  </a:lnTo>
                  <a:lnTo>
                    <a:pt x="1417535" y="36131"/>
                  </a:lnTo>
                  <a:lnTo>
                    <a:pt x="1372171" y="61468"/>
                  </a:lnTo>
                  <a:lnTo>
                    <a:pt x="1327188" y="87744"/>
                  </a:lnTo>
                  <a:lnTo>
                    <a:pt x="1282623" y="114947"/>
                  </a:lnTo>
                  <a:lnTo>
                    <a:pt x="1238453" y="143078"/>
                  </a:lnTo>
                  <a:lnTo>
                    <a:pt x="1194727" y="172148"/>
                  </a:lnTo>
                  <a:lnTo>
                    <a:pt x="1151445" y="202145"/>
                  </a:lnTo>
                  <a:lnTo>
                    <a:pt x="1108621" y="233083"/>
                  </a:lnTo>
                  <a:lnTo>
                    <a:pt x="1066266" y="264960"/>
                  </a:lnTo>
                  <a:lnTo>
                    <a:pt x="1026388" y="296189"/>
                  </a:lnTo>
                  <a:lnTo>
                    <a:pt x="986955" y="328256"/>
                  </a:lnTo>
                  <a:lnTo>
                    <a:pt x="947978" y="361175"/>
                  </a:lnTo>
                  <a:lnTo>
                    <a:pt x="909485" y="394931"/>
                  </a:lnTo>
                  <a:lnTo>
                    <a:pt x="871486" y="429526"/>
                  </a:lnTo>
                  <a:lnTo>
                    <a:pt x="833983" y="464985"/>
                  </a:lnTo>
                  <a:lnTo>
                    <a:pt x="797001" y="501269"/>
                  </a:lnTo>
                  <a:lnTo>
                    <a:pt x="761085" y="537857"/>
                  </a:lnTo>
                  <a:lnTo>
                    <a:pt x="726008" y="574954"/>
                  </a:lnTo>
                  <a:lnTo>
                    <a:pt x="691769" y="612533"/>
                  </a:lnTo>
                  <a:lnTo>
                    <a:pt x="658355" y="650582"/>
                  </a:lnTo>
                  <a:lnTo>
                    <a:pt x="625767" y="689114"/>
                  </a:lnTo>
                  <a:lnTo>
                    <a:pt x="594017" y="728103"/>
                  </a:lnTo>
                  <a:lnTo>
                    <a:pt x="563092" y="767524"/>
                  </a:lnTo>
                  <a:lnTo>
                    <a:pt x="533006" y="807389"/>
                  </a:lnTo>
                  <a:lnTo>
                    <a:pt x="503732" y="847661"/>
                  </a:lnTo>
                  <a:lnTo>
                    <a:pt x="475297" y="888352"/>
                  </a:lnTo>
                  <a:lnTo>
                    <a:pt x="447687" y="929449"/>
                  </a:lnTo>
                  <a:lnTo>
                    <a:pt x="420916" y="970915"/>
                  </a:lnTo>
                  <a:lnTo>
                    <a:pt x="394957" y="1012761"/>
                  </a:lnTo>
                  <a:lnTo>
                    <a:pt x="369836" y="1054976"/>
                  </a:lnTo>
                  <a:lnTo>
                    <a:pt x="345528" y="1097534"/>
                  </a:lnTo>
                  <a:lnTo>
                    <a:pt x="322059" y="1140434"/>
                  </a:lnTo>
                  <a:lnTo>
                    <a:pt x="299402" y="1183665"/>
                  </a:lnTo>
                  <a:lnTo>
                    <a:pt x="277583" y="1227213"/>
                  </a:lnTo>
                  <a:lnTo>
                    <a:pt x="256578" y="1271066"/>
                  </a:lnTo>
                  <a:lnTo>
                    <a:pt x="236397" y="1315212"/>
                  </a:lnTo>
                  <a:lnTo>
                    <a:pt x="212420" y="1370545"/>
                  </a:lnTo>
                  <a:lnTo>
                    <a:pt x="189712" y="1426286"/>
                  </a:lnTo>
                  <a:lnTo>
                    <a:pt x="174713" y="1465338"/>
                  </a:lnTo>
                  <a:lnTo>
                    <a:pt x="169862" y="1478356"/>
                  </a:lnTo>
                  <a:lnTo>
                    <a:pt x="150825" y="1531213"/>
                  </a:lnTo>
                  <a:lnTo>
                    <a:pt x="132880" y="1584325"/>
                  </a:lnTo>
                  <a:lnTo>
                    <a:pt x="116065" y="1637690"/>
                  </a:lnTo>
                  <a:lnTo>
                    <a:pt x="100431" y="1691322"/>
                  </a:lnTo>
                  <a:lnTo>
                    <a:pt x="1791906" y="0"/>
                  </a:lnTo>
                  <a:close/>
                </a:path>
                <a:path w="4853940" h="5147945">
                  <a:moveTo>
                    <a:pt x="2449830" y="0"/>
                  </a:moveTo>
                  <a:lnTo>
                    <a:pt x="1956320" y="0"/>
                  </a:lnTo>
                  <a:lnTo>
                    <a:pt x="49364" y="1906955"/>
                  </a:lnTo>
                  <a:lnTo>
                    <a:pt x="38087" y="1969744"/>
                  </a:lnTo>
                  <a:lnTo>
                    <a:pt x="28257" y="2032800"/>
                  </a:lnTo>
                  <a:lnTo>
                    <a:pt x="21907" y="2079371"/>
                  </a:lnTo>
                  <a:lnTo>
                    <a:pt x="16344" y="2126030"/>
                  </a:lnTo>
                  <a:lnTo>
                    <a:pt x="11595" y="2172792"/>
                  </a:lnTo>
                  <a:lnTo>
                    <a:pt x="7645" y="2219629"/>
                  </a:lnTo>
                  <a:lnTo>
                    <a:pt x="4508" y="2266518"/>
                  </a:lnTo>
                  <a:lnTo>
                    <a:pt x="2184" y="2313444"/>
                  </a:lnTo>
                  <a:lnTo>
                    <a:pt x="584" y="2364613"/>
                  </a:lnTo>
                  <a:lnTo>
                    <a:pt x="0" y="2449868"/>
                  </a:lnTo>
                  <a:lnTo>
                    <a:pt x="362686" y="2087118"/>
                  </a:lnTo>
                  <a:lnTo>
                    <a:pt x="2449830" y="0"/>
                  </a:lnTo>
                  <a:close/>
                </a:path>
                <a:path w="4853940" h="5147945">
                  <a:moveTo>
                    <a:pt x="3107791" y="0"/>
                  </a:moveTo>
                  <a:lnTo>
                    <a:pt x="2614180" y="0"/>
                  </a:lnTo>
                  <a:lnTo>
                    <a:pt x="5943" y="2608249"/>
                  </a:lnTo>
                  <a:lnTo>
                    <a:pt x="10058" y="2662529"/>
                  </a:lnTo>
                  <a:lnTo>
                    <a:pt x="15290" y="2716555"/>
                  </a:lnTo>
                  <a:lnTo>
                    <a:pt x="19926" y="2757017"/>
                  </a:lnTo>
                  <a:lnTo>
                    <a:pt x="25158" y="2797479"/>
                  </a:lnTo>
                  <a:lnTo>
                    <a:pt x="33096" y="2851302"/>
                  </a:lnTo>
                  <a:lnTo>
                    <a:pt x="44526" y="2918333"/>
                  </a:lnTo>
                  <a:lnTo>
                    <a:pt x="52184" y="2958465"/>
                  </a:lnTo>
                  <a:lnTo>
                    <a:pt x="60452" y="2998520"/>
                  </a:lnTo>
                  <a:lnTo>
                    <a:pt x="69316" y="3038513"/>
                  </a:lnTo>
                  <a:lnTo>
                    <a:pt x="668909" y="2438870"/>
                  </a:lnTo>
                  <a:lnTo>
                    <a:pt x="3107791" y="0"/>
                  </a:lnTo>
                  <a:close/>
                </a:path>
                <a:path w="4853940" h="5147945">
                  <a:moveTo>
                    <a:pt x="3765651" y="0"/>
                  </a:moveTo>
                  <a:lnTo>
                    <a:pt x="3272320" y="0"/>
                  </a:lnTo>
                  <a:lnTo>
                    <a:pt x="675932" y="2596388"/>
                  </a:lnTo>
                  <a:lnTo>
                    <a:pt x="102908" y="3169335"/>
                  </a:lnTo>
                  <a:lnTo>
                    <a:pt x="116382" y="3215449"/>
                  </a:lnTo>
                  <a:lnTo>
                    <a:pt x="130683" y="3261347"/>
                  </a:lnTo>
                  <a:lnTo>
                    <a:pt x="145821" y="3307016"/>
                  </a:lnTo>
                  <a:lnTo>
                    <a:pt x="161772" y="3352444"/>
                  </a:lnTo>
                  <a:lnTo>
                    <a:pt x="187274" y="3420135"/>
                  </a:lnTo>
                  <a:lnTo>
                    <a:pt x="214630" y="3487305"/>
                  </a:lnTo>
                  <a:lnTo>
                    <a:pt x="233921" y="3531908"/>
                  </a:lnTo>
                  <a:lnTo>
                    <a:pt x="3765651" y="0"/>
                  </a:lnTo>
                  <a:close/>
                </a:path>
                <a:path w="4853940" h="5147945">
                  <a:moveTo>
                    <a:pt x="4250334" y="173482"/>
                  </a:moveTo>
                  <a:lnTo>
                    <a:pt x="4212501" y="148247"/>
                  </a:lnTo>
                  <a:lnTo>
                    <a:pt x="4174490" y="123647"/>
                  </a:lnTo>
                  <a:lnTo>
                    <a:pt x="4124871" y="93091"/>
                  </a:lnTo>
                  <a:lnTo>
                    <a:pt x="4074858" y="63703"/>
                  </a:lnTo>
                  <a:lnTo>
                    <a:pt x="4041305" y="44742"/>
                  </a:lnTo>
                  <a:lnTo>
                    <a:pt x="4007561" y="26276"/>
                  </a:lnTo>
                  <a:lnTo>
                    <a:pt x="3973614" y="8343"/>
                  </a:lnTo>
                  <a:lnTo>
                    <a:pt x="3957282" y="0"/>
                  </a:lnTo>
                  <a:lnTo>
                    <a:pt x="3930396" y="0"/>
                  </a:lnTo>
                  <a:lnTo>
                    <a:pt x="286613" y="3643846"/>
                  </a:lnTo>
                  <a:lnTo>
                    <a:pt x="312178" y="3693630"/>
                  </a:lnTo>
                  <a:lnTo>
                    <a:pt x="338861" y="3742994"/>
                  </a:lnTo>
                  <a:lnTo>
                    <a:pt x="366623" y="3791902"/>
                  </a:lnTo>
                  <a:lnTo>
                    <a:pt x="395478" y="3840315"/>
                  </a:lnTo>
                  <a:lnTo>
                    <a:pt x="419354" y="3878846"/>
                  </a:lnTo>
                  <a:lnTo>
                    <a:pt x="443915" y="3916857"/>
                  </a:lnTo>
                  <a:lnTo>
                    <a:pt x="469188" y="3954691"/>
                  </a:lnTo>
                  <a:lnTo>
                    <a:pt x="711517" y="3712400"/>
                  </a:lnTo>
                  <a:lnTo>
                    <a:pt x="4250334" y="173482"/>
                  </a:lnTo>
                  <a:close/>
                </a:path>
                <a:path w="4853940" h="5147945">
                  <a:moveTo>
                    <a:pt x="4613084" y="468820"/>
                  </a:moveTo>
                  <a:lnTo>
                    <a:pt x="4605604" y="461683"/>
                  </a:lnTo>
                  <a:lnTo>
                    <a:pt x="4590529" y="447636"/>
                  </a:lnTo>
                  <a:lnTo>
                    <a:pt x="4583061" y="440613"/>
                  </a:lnTo>
                  <a:lnTo>
                    <a:pt x="4544809" y="405358"/>
                  </a:lnTo>
                  <a:lnTo>
                    <a:pt x="4506099" y="370941"/>
                  </a:lnTo>
                  <a:lnTo>
                    <a:pt x="4466920" y="337362"/>
                  </a:lnTo>
                  <a:lnTo>
                    <a:pt x="4427258" y="304660"/>
                  </a:lnTo>
                  <a:lnTo>
                    <a:pt x="4387113" y="272834"/>
                  </a:lnTo>
                  <a:lnTo>
                    <a:pt x="4346486" y="241896"/>
                  </a:lnTo>
                  <a:lnTo>
                    <a:pt x="1017511" y="3570859"/>
                  </a:lnTo>
                  <a:lnTo>
                    <a:pt x="777544" y="3810901"/>
                  </a:lnTo>
                  <a:lnTo>
                    <a:pt x="537603" y="4050766"/>
                  </a:lnTo>
                  <a:lnTo>
                    <a:pt x="563778" y="4085259"/>
                  </a:lnTo>
                  <a:lnTo>
                    <a:pt x="590588" y="4119448"/>
                  </a:lnTo>
                  <a:lnTo>
                    <a:pt x="618007" y="4153331"/>
                  </a:lnTo>
                  <a:lnTo>
                    <a:pt x="646061" y="4186834"/>
                  </a:lnTo>
                  <a:lnTo>
                    <a:pt x="674725" y="4220007"/>
                  </a:lnTo>
                  <a:lnTo>
                    <a:pt x="704024" y="4252798"/>
                  </a:lnTo>
                  <a:lnTo>
                    <a:pt x="733933" y="4285335"/>
                  </a:lnTo>
                  <a:lnTo>
                    <a:pt x="764476" y="4317365"/>
                  </a:lnTo>
                  <a:lnTo>
                    <a:pt x="4139958" y="941870"/>
                  </a:lnTo>
                  <a:lnTo>
                    <a:pt x="4268902" y="813079"/>
                  </a:lnTo>
                  <a:lnTo>
                    <a:pt x="4613084" y="468820"/>
                  </a:lnTo>
                  <a:close/>
                </a:path>
                <a:path w="4853940" h="5147945">
                  <a:moveTo>
                    <a:pt x="4853838" y="3682606"/>
                  </a:moveTo>
                  <a:lnTo>
                    <a:pt x="3502444" y="5034013"/>
                  </a:lnTo>
                  <a:lnTo>
                    <a:pt x="3550234" y="5019256"/>
                  </a:lnTo>
                  <a:lnTo>
                    <a:pt x="3597795" y="5003584"/>
                  </a:lnTo>
                  <a:lnTo>
                    <a:pt x="3645116" y="4987010"/>
                  </a:lnTo>
                  <a:lnTo>
                    <a:pt x="3692182" y="4969522"/>
                  </a:lnTo>
                  <a:lnTo>
                    <a:pt x="3738994" y="4951133"/>
                  </a:lnTo>
                  <a:lnTo>
                    <a:pt x="3785514" y="4931867"/>
                  </a:lnTo>
                  <a:lnTo>
                    <a:pt x="3831767" y="4911712"/>
                  </a:lnTo>
                  <a:lnTo>
                    <a:pt x="3877703" y="4890681"/>
                  </a:lnTo>
                  <a:lnTo>
                    <a:pt x="3923334" y="4868773"/>
                  </a:lnTo>
                  <a:lnTo>
                    <a:pt x="3959656" y="4850549"/>
                  </a:lnTo>
                  <a:lnTo>
                    <a:pt x="3995712" y="4831804"/>
                  </a:lnTo>
                  <a:lnTo>
                    <a:pt x="4051922" y="4801374"/>
                  </a:lnTo>
                  <a:lnTo>
                    <a:pt x="4107484" y="4769497"/>
                  </a:lnTo>
                  <a:lnTo>
                    <a:pt x="4152328" y="4742345"/>
                  </a:lnTo>
                  <a:lnTo>
                    <a:pt x="4196765" y="4714240"/>
                  </a:lnTo>
                  <a:lnTo>
                    <a:pt x="4240784" y="4685195"/>
                  </a:lnTo>
                  <a:lnTo>
                    <a:pt x="4284357" y="4655210"/>
                  </a:lnTo>
                  <a:lnTo>
                    <a:pt x="4327474" y="4624273"/>
                  </a:lnTo>
                  <a:lnTo>
                    <a:pt x="4370121" y="4592396"/>
                  </a:lnTo>
                  <a:lnTo>
                    <a:pt x="4412272" y="4559579"/>
                  </a:lnTo>
                  <a:lnTo>
                    <a:pt x="4453928" y="4525810"/>
                  </a:lnTo>
                  <a:lnTo>
                    <a:pt x="4486846" y="4498149"/>
                  </a:lnTo>
                  <a:lnTo>
                    <a:pt x="4519473" y="4469854"/>
                  </a:lnTo>
                  <a:lnTo>
                    <a:pt x="4551731" y="4440948"/>
                  </a:lnTo>
                  <a:lnTo>
                    <a:pt x="4583582" y="4411434"/>
                  </a:lnTo>
                  <a:lnTo>
                    <a:pt x="4615192" y="4381385"/>
                  </a:lnTo>
                  <a:lnTo>
                    <a:pt x="4646409" y="4350690"/>
                  </a:lnTo>
                  <a:lnTo>
                    <a:pt x="4682147" y="4314291"/>
                  </a:lnTo>
                  <a:lnTo>
                    <a:pt x="4717059" y="4277385"/>
                  </a:lnTo>
                  <a:lnTo>
                    <a:pt x="4751171" y="4239996"/>
                  </a:lnTo>
                  <a:lnTo>
                    <a:pt x="4784445" y="4202125"/>
                  </a:lnTo>
                  <a:lnTo>
                    <a:pt x="4816919" y="4163784"/>
                  </a:lnTo>
                  <a:lnTo>
                    <a:pt x="4848568" y="4124985"/>
                  </a:lnTo>
                  <a:lnTo>
                    <a:pt x="4853838" y="4118267"/>
                  </a:lnTo>
                  <a:lnTo>
                    <a:pt x="4853838" y="3682606"/>
                  </a:lnTo>
                  <a:close/>
                </a:path>
                <a:path w="4853940" h="5147945">
                  <a:moveTo>
                    <a:pt x="4853838" y="3024619"/>
                  </a:moveTo>
                  <a:lnTo>
                    <a:pt x="2730601" y="5147869"/>
                  </a:lnTo>
                  <a:lnTo>
                    <a:pt x="2781046" y="5147221"/>
                  </a:lnTo>
                  <a:lnTo>
                    <a:pt x="2831477" y="5145633"/>
                  </a:lnTo>
                  <a:lnTo>
                    <a:pt x="2881884" y="5143119"/>
                  </a:lnTo>
                  <a:lnTo>
                    <a:pt x="2932226" y="5139690"/>
                  </a:lnTo>
                  <a:lnTo>
                    <a:pt x="2982518" y="5135321"/>
                  </a:lnTo>
                  <a:lnTo>
                    <a:pt x="3032722" y="5130025"/>
                  </a:lnTo>
                  <a:lnTo>
                    <a:pt x="3082848" y="5123815"/>
                  </a:lnTo>
                  <a:lnTo>
                    <a:pt x="3132874" y="5116677"/>
                  </a:lnTo>
                  <a:lnTo>
                    <a:pt x="3182772" y="5108613"/>
                  </a:lnTo>
                  <a:lnTo>
                    <a:pt x="3232556" y="5099634"/>
                  </a:lnTo>
                  <a:lnTo>
                    <a:pt x="3282188" y="5089728"/>
                  </a:lnTo>
                  <a:lnTo>
                    <a:pt x="4853838" y="3518065"/>
                  </a:lnTo>
                  <a:lnTo>
                    <a:pt x="4853838" y="3024619"/>
                  </a:lnTo>
                  <a:close/>
                </a:path>
                <a:path w="4853940" h="5147945">
                  <a:moveTo>
                    <a:pt x="4853838" y="2366518"/>
                  </a:moveTo>
                  <a:lnTo>
                    <a:pt x="2135962" y="5084521"/>
                  </a:lnTo>
                  <a:lnTo>
                    <a:pt x="2189797" y="5095710"/>
                  </a:lnTo>
                  <a:lnTo>
                    <a:pt x="2243772" y="5105844"/>
                  </a:lnTo>
                  <a:lnTo>
                    <a:pt x="2297912" y="5114899"/>
                  </a:lnTo>
                  <a:lnTo>
                    <a:pt x="2352230" y="5122875"/>
                  </a:lnTo>
                  <a:lnTo>
                    <a:pt x="2406548" y="5129644"/>
                  </a:lnTo>
                  <a:lnTo>
                    <a:pt x="2447455" y="5134038"/>
                  </a:lnTo>
                  <a:lnTo>
                    <a:pt x="2488412" y="5137823"/>
                  </a:lnTo>
                  <a:lnTo>
                    <a:pt x="2529395" y="5140998"/>
                  </a:lnTo>
                  <a:lnTo>
                    <a:pt x="2570403" y="5143525"/>
                  </a:lnTo>
                  <a:lnTo>
                    <a:pt x="4853838" y="2860078"/>
                  </a:lnTo>
                  <a:lnTo>
                    <a:pt x="4853838" y="2366518"/>
                  </a:lnTo>
                  <a:close/>
                </a:path>
                <a:path w="4853940" h="5147945">
                  <a:moveTo>
                    <a:pt x="4853838" y="1708480"/>
                  </a:moveTo>
                  <a:lnTo>
                    <a:pt x="1638515" y="4923968"/>
                  </a:lnTo>
                  <a:lnTo>
                    <a:pt x="1676819" y="4940185"/>
                  </a:lnTo>
                  <a:lnTo>
                    <a:pt x="1715312" y="4955756"/>
                  </a:lnTo>
                  <a:lnTo>
                    <a:pt x="1753984" y="4970716"/>
                  </a:lnTo>
                  <a:lnTo>
                    <a:pt x="1792820" y="4985067"/>
                  </a:lnTo>
                  <a:lnTo>
                    <a:pt x="1838375" y="5001095"/>
                  </a:lnTo>
                  <a:lnTo>
                    <a:pt x="1911743" y="5025072"/>
                  </a:lnTo>
                  <a:lnTo>
                    <a:pt x="1958657" y="5039195"/>
                  </a:lnTo>
                  <a:lnTo>
                    <a:pt x="2003882" y="5052060"/>
                  </a:lnTo>
                  <a:lnTo>
                    <a:pt x="4853838" y="2202103"/>
                  </a:lnTo>
                  <a:lnTo>
                    <a:pt x="4853838" y="1708480"/>
                  </a:lnTo>
                  <a:close/>
                </a:path>
                <a:path w="4853940" h="5147945">
                  <a:moveTo>
                    <a:pt x="4853838" y="1050544"/>
                  </a:moveTo>
                  <a:lnTo>
                    <a:pt x="1212596" y="4691735"/>
                  </a:lnTo>
                  <a:lnTo>
                    <a:pt x="1256182" y="4720234"/>
                  </a:lnTo>
                  <a:lnTo>
                    <a:pt x="1300187" y="4747819"/>
                  </a:lnTo>
                  <a:lnTo>
                    <a:pt x="1344587" y="4774489"/>
                  </a:lnTo>
                  <a:lnTo>
                    <a:pt x="1389380" y="4800244"/>
                  </a:lnTo>
                  <a:lnTo>
                    <a:pt x="1434553" y="4825073"/>
                  </a:lnTo>
                  <a:lnTo>
                    <a:pt x="1480083" y="4848961"/>
                  </a:lnTo>
                  <a:lnTo>
                    <a:pt x="1525968" y="4871898"/>
                  </a:lnTo>
                  <a:lnTo>
                    <a:pt x="4657433" y="1740611"/>
                  </a:lnTo>
                  <a:lnTo>
                    <a:pt x="4853838" y="1544116"/>
                  </a:lnTo>
                  <a:lnTo>
                    <a:pt x="4853838" y="1050544"/>
                  </a:lnTo>
                  <a:close/>
                </a:path>
                <a:path w="4853940" h="5147945">
                  <a:moveTo>
                    <a:pt x="4853838" y="733907"/>
                  </a:moveTo>
                  <a:lnTo>
                    <a:pt x="4821910" y="694626"/>
                  </a:lnTo>
                  <a:lnTo>
                    <a:pt x="4785957" y="652018"/>
                  </a:lnTo>
                  <a:lnTo>
                    <a:pt x="4741215" y="601230"/>
                  </a:lnTo>
                  <a:lnTo>
                    <a:pt x="4695177" y="551345"/>
                  </a:lnTo>
                  <a:lnTo>
                    <a:pt x="4221696" y="1024661"/>
                  </a:lnTo>
                  <a:lnTo>
                    <a:pt x="1320380" y="3925976"/>
                  </a:lnTo>
                  <a:lnTo>
                    <a:pt x="846937" y="4399458"/>
                  </a:lnTo>
                  <a:lnTo>
                    <a:pt x="863066" y="4414647"/>
                  </a:lnTo>
                  <a:lnTo>
                    <a:pt x="895629" y="4444631"/>
                  </a:lnTo>
                  <a:lnTo>
                    <a:pt x="951788" y="4494098"/>
                  </a:lnTo>
                  <a:lnTo>
                    <a:pt x="992060" y="4527969"/>
                  </a:lnTo>
                  <a:lnTo>
                    <a:pt x="1032814" y="4560963"/>
                  </a:lnTo>
                  <a:lnTo>
                    <a:pt x="1074051" y="4593044"/>
                  </a:lnTo>
                  <a:lnTo>
                    <a:pt x="1115745" y="4624222"/>
                  </a:lnTo>
                  <a:lnTo>
                    <a:pt x="4853838" y="885964"/>
                  </a:lnTo>
                  <a:lnTo>
                    <a:pt x="4853838" y="733907"/>
                  </a:lnTo>
                  <a:close/>
                </a:path>
              </a:pathLst>
            </a:custGeom>
            <a:solidFill>
              <a:srgbClr val="565656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700629" y="0"/>
              <a:ext cx="2587625" cy="2881630"/>
            </a:xfrm>
            <a:custGeom>
              <a:avLst/>
              <a:gdLst/>
              <a:ahLst/>
              <a:cxnLst/>
              <a:rect l="l" t="t" r="r" b="b"/>
              <a:pathLst>
                <a:path w="2587625" h="2881630">
                  <a:moveTo>
                    <a:pt x="347802" y="0"/>
                  </a:moveTo>
                  <a:lnTo>
                    <a:pt x="183273" y="0"/>
                  </a:lnTo>
                  <a:lnTo>
                    <a:pt x="166801" y="16471"/>
                  </a:lnTo>
                  <a:lnTo>
                    <a:pt x="146164" y="66217"/>
                  </a:lnTo>
                  <a:lnTo>
                    <a:pt x="126771" y="116611"/>
                  </a:lnTo>
                  <a:lnTo>
                    <a:pt x="108648" y="167614"/>
                  </a:lnTo>
                  <a:lnTo>
                    <a:pt x="91846" y="219240"/>
                  </a:lnTo>
                  <a:lnTo>
                    <a:pt x="76377" y="271437"/>
                  </a:lnTo>
                  <a:lnTo>
                    <a:pt x="347802" y="0"/>
                  </a:lnTo>
                  <a:close/>
                </a:path>
                <a:path w="2587625" h="2881630">
                  <a:moveTo>
                    <a:pt x="1005916" y="0"/>
                  </a:moveTo>
                  <a:lnTo>
                    <a:pt x="841375" y="0"/>
                  </a:lnTo>
                  <a:lnTo>
                    <a:pt x="0" y="841375"/>
                  </a:lnTo>
                  <a:lnTo>
                    <a:pt x="622" y="881011"/>
                  </a:lnTo>
                  <a:lnTo>
                    <a:pt x="1981" y="920496"/>
                  </a:lnTo>
                  <a:lnTo>
                    <a:pt x="4076" y="959827"/>
                  </a:lnTo>
                  <a:lnTo>
                    <a:pt x="6946" y="998969"/>
                  </a:lnTo>
                  <a:lnTo>
                    <a:pt x="1005916" y="0"/>
                  </a:lnTo>
                  <a:close/>
                </a:path>
                <a:path w="2587625" h="2881630">
                  <a:moveTo>
                    <a:pt x="1663877" y="0"/>
                  </a:moveTo>
                  <a:lnTo>
                    <a:pt x="1499336" y="0"/>
                  </a:lnTo>
                  <a:lnTo>
                    <a:pt x="84874" y="1414462"/>
                  </a:lnTo>
                  <a:lnTo>
                    <a:pt x="94373" y="1445717"/>
                  </a:lnTo>
                  <a:lnTo>
                    <a:pt x="104381" y="1476717"/>
                  </a:lnTo>
                  <a:lnTo>
                    <a:pt x="114871" y="1507490"/>
                  </a:lnTo>
                  <a:lnTo>
                    <a:pt x="125844" y="1538046"/>
                  </a:lnTo>
                  <a:lnTo>
                    <a:pt x="1663877" y="0"/>
                  </a:lnTo>
                  <a:close/>
                </a:path>
                <a:path w="2587625" h="2881630">
                  <a:moveTo>
                    <a:pt x="2321941" y="0"/>
                  </a:moveTo>
                  <a:lnTo>
                    <a:pt x="2157399" y="0"/>
                  </a:lnTo>
                  <a:lnTo>
                    <a:pt x="284822" y="1872576"/>
                  </a:lnTo>
                  <a:lnTo>
                    <a:pt x="300215" y="1898116"/>
                  </a:lnTo>
                  <a:lnTo>
                    <a:pt x="315963" y="1923453"/>
                  </a:lnTo>
                  <a:lnTo>
                    <a:pt x="332054" y="1948561"/>
                  </a:lnTo>
                  <a:lnTo>
                    <a:pt x="348526" y="1973414"/>
                  </a:lnTo>
                  <a:lnTo>
                    <a:pt x="2321941" y="0"/>
                  </a:lnTo>
                  <a:close/>
                </a:path>
                <a:path w="2587625" h="2881630">
                  <a:moveTo>
                    <a:pt x="2587358" y="2202103"/>
                  </a:moveTo>
                  <a:lnTo>
                    <a:pt x="1912861" y="2876600"/>
                  </a:lnTo>
                  <a:lnTo>
                    <a:pt x="1947583" y="2878671"/>
                  </a:lnTo>
                  <a:lnTo>
                    <a:pt x="1982482" y="2880195"/>
                  </a:lnTo>
                  <a:lnTo>
                    <a:pt x="2017547" y="2881134"/>
                  </a:lnTo>
                  <a:lnTo>
                    <a:pt x="2052764" y="2881452"/>
                  </a:lnTo>
                  <a:lnTo>
                    <a:pt x="2059355" y="2881452"/>
                  </a:lnTo>
                  <a:lnTo>
                    <a:pt x="2072716" y="2881109"/>
                  </a:lnTo>
                  <a:lnTo>
                    <a:pt x="2587358" y="2366467"/>
                  </a:lnTo>
                  <a:lnTo>
                    <a:pt x="2587358" y="2202103"/>
                  </a:lnTo>
                  <a:close/>
                </a:path>
                <a:path w="2587625" h="2881630">
                  <a:moveTo>
                    <a:pt x="2587358" y="1544154"/>
                  </a:moveTo>
                  <a:lnTo>
                    <a:pt x="1367345" y="2764167"/>
                  </a:lnTo>
                  <a:lnTo>
                    <a:pt x="1398168" y="2774772"/>
                  </a:lnTo>
                  <a:lnTo>
                    <a:pt x="1429207" y="2784945"/>
                  </a:lnTo>
                  <a:lnTo>
                    <a:pt x="1460461" y="2794673"/>
                  </a:lnTo>
                  <a:lnTo>
                    <a:pt x="1491970" y="2803906"/>
                  </a:lnTo>
                  <a:lnTo>
                    <a:pt x="2587358" y="1708518"/>
                  </a:lnTo>
                  <a:lnTo>
                    <a:pt x="2587358" y="1544154"/>
                  </a:lnTo>
                  <a:close/>
                </a:path>
                <a:path w="2587625" h="2881630">
                  <a:moveTo>
                    <a:pt x="2587358" y="886066"/>
                  </a:moveTo>
                  <a:lnTo>
                    <a:pt x="927709" y="2545715"/>
                  </a:lnTo>
                  <a:lnTo>
                    <a:pt x="952703" y="2561945"/>
                  </a:lnTo>
                  <a:lnTo>
                    <a:pt x="977976" y="2577846"/>
                  </a:lnTo>
                  <a:lnTo>
                    <a:pt x="1003541" y="2593378"/>
                  </a:lnTo>
                  <a:lnTo>
                    <a:pt x="1029423" y="2608542"/>
                  </a:lnTo>
                  <a:lnTo>
                    <a:pt x="2587358" y="1050594"/>
                  </a:lnTo>
                  <a:lnTo>
                    <a:pt x="2587358" y="886066"/>
                  </a:lnTo>
                  <a:close/>
                </a:path>
                <a:path w="2587625" h="2881630">
                  <a:moveTo>
                    <a:pt x="2587358" y="228104"/>
                  </a:moveTo>
                  <a:lnTo>
                    <a:pt x="568604" y="2246871"/>
                  </a:lnTo>
                  <a:lnTo>
                    <a:pt x="588835" y="2267699"/>
                  </a:lnTo>
                  <a:lnTo>
                    <a:pt x="609409" y="2288248"/>
                  </a:lnTo>
                  <a:lnTo>
                    <a:pt x="630288" y="2308504"/>
                  </a:lnTo>
                  <a:lnTo>
                    <a:pt x="651395" y="2328443"/>
                  </a:lnTo>
                  <a:lnTo>
                    <a:pt x="2587358" y="392480"/>
                  </a:lnTo>
                  <a:lnTo>
                    <a:pt x="2587358" y="228104"/>
                  </a:lnTo>
                  <a:close/>
                </a:path>
              </a:pathLst>
            </a:custGeom>
            <a:solidFill>
              <a:srgbClr val="FBBE00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9820185" y="102676"/>
            <a:ext cx="220826" cy="220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09335" y="491826"/>
            <a:ext cx="219990" cy="219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623133" y="78028"/>
            <a:ext cx="219990" cy="219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598120" y="880611"/>
            <a:ext cx="219990" cy="2199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011917" y="466813"/>
            <a:ext cx="219990" cy="219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425246" y="53485"/>
            <a:ext cx="219990" cy="219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86905" y="1269395"/>
            <a:ext cx="219990" cy="2199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00702" y="855598"/>
            <a:ext cx="219990" cy="219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813560" y="441800"/>
            <a:ext cx="219990" cy="219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226887" y="28472"/>
            <a:ext cx="219990" cy="2199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6000" y="992908"/>
            <a:ext cx="5160645" cy="12357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900" spc="-165"/>
              <a:t>O</a:t>
            </a:r>
            <a:r>
              <a:rPr dirty="0" sz="7900" spc="-380"/>
              <a:t>p</a:t>
            </a:r>
            <a:r>
              <a:rPr dirty="0" sz="7900" spc="-110"/>
              <a:t>e</a:t>
            </a:r>
            <a:r>
              <a:rPr dirty="0" sz="7900" spc="-680"/>
              <a:t>r</a:t>
            </a:r>
            <a:r>
              <a:rPr dirty="0" sz="7900" spc="-515"/>
              <a:t>a</a:t>
            </a:r>
            <a:r>
              <a:rPr dirty="0" sz="7900" spc="-445"/>
              <a:t>t</a:t>
            </a:r>
            <a:r>
              <a:rPr dirty="0" sz="7900" spc="-500"/>
              <a:t>i</a:t>
            </a:r>
            <a:r>
              <a:rPr dirty="0" sz="7900" spc="-190"/>
              <a:t>o</a:t>
            </a:r>
            <a:r>
              <a:rPr dirty="0" sz="7900" spc="-675"/>
              <a:t>n</a:t>
            </a:r>
            <a:endParaRPr sz="7900"/>
          </a:p>
        </p:txBody>
      </p:sp>
      <p:sp>
        <p:nvSpPr>
          <p:cNvPr id="16" name="object 16"/>
          <p:cNvSpPr txBox="1"/>
          <p:nvPr/>
        </p:nvSpPr>
        <p:spPr>
          <a:xfrm>
            <a:off x="743633" y="2517781"/>
            <a:ext cx="1053782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9660" algn="l"/>
                <a:tab pos="1364615" algn="l"/>
                <a:tab pos="2632710" algn="l"/>
                <a:tab pos="3226435" algn="l"/>
                <a:tab pos="4241800" algn="l"/>
                <a:tab pos="5325110" algn="l"/>
                <a:tab pos="5857240" algn="l"/>
                <a:tab pos="7212965" algn="l"/>
                <a:tab pos="7706359" algn="l"/>
                <a:tab pos="8814435" algn="l"/>
                <a:tab pos="9467850" algn="l"/>
              </a:tabLst>
            </a:pPr>
            <a:r>
              <a:rPr dirty="0" sz="2300" spc="-185">
                <a:solidFill>
                  <a:srgbClr val="EFECE7"/>
                </a:solidFill>
                <a:latin typeface="Arial"/>
                <a:cs typeface="Arial"/>
              </a:rPr>
              <a:t>F</a:t>
            </a:r>
            <a:r>
              <a:rPr dirty="0" sz="2300" spc="30">
                <a:solidFill>
                  <a:srgbClr val="EFECE7"/>
                </a:solidFill>
                <a:latin typeface="Arial"/>
                <a:cs typeface="Arial"/>
              </a:rPr>
              <a:t>i</a:t>
            </a:r>
            <a:r>
              <a:rPr dirty="0" sz="2300" spc="60">
                <a:solidFill>
                  <a:srgbClr val="EFECE7"/>
                </a:solidFill>
                <a:latin typeface="Arial"/>
                <a:cs typeface="Arial"/>
              </a:rPr>
              <a:t>r</a:t>
            </a:r>
            <a:r>
              <a:rPr dirty="0" sz="2300" spc="-5">
                <a:solidFill>
                  <a:srgbClr val="EFECE7"/>
                </a:solidFill>
                <a:latin typeface="Arial"/>
                <a:cs typeface="Arial"/>
              </a:rPr>
              <a:t>s</a:t>
            </a:r>
            <a:r>
              <a:rPr dirty="0" sz="2300" spc="245">
                <a:solidFill>
                  <a:srgbClr val="EFECE7"/>
                </a:solidFill>
                <a:latin typeface="Arial"/>
                <a:cs typeface="Arial"/>
              </a:rPr>
              <a:t>t</a:t>
            </a:r>
            <a:r>
              <a:rPr dirty="0" sz="2300" spc="-10">
                <a:solidFill>
                  <a:srgbClr val="EFECE7"/>
                </a:solidFill>
                <a:latin typeface="Arial"/>
                <a:cs typeface="Arial"/>
              </a:rPr>
              <a:t>l</a:t>
            </a:r>
            <a:r>
              <a:rPr dirty="0" sz="2300" spc="120">
                <a:solidFill>
                  <a:srgbClr val="EFECE7"/>
                </a:solidFill>
                <a:latin typeface="Arial"/>
                <a:cs typeface="Arial"/>
              </a:rPr>
              <a:t>y</a:t>
            </a:r>
            <a:r>
              <a:rPr dirty="0" sz="2300" spc="-229">
                <a:solidFill>
                  <a:srgbClr val="EFECE7"/>
                </a:solidFill>
                <a:latin typeface="Arial"/>
                <a:cs typeface="Arial"/>
              </a:rPr>
              <a:t>,</a:t>
            </a:r>
            <a:r>
              <a:rPr dirty="0" sz="2300">
                <a:solidFill>
                  <a:srgbClr val="EFECE7"/>
                </a:solidFill>
                <a:latin typeface="Arial"/>
                <a:cs typeface="Arial"/>
              </a:rPr>
              <a:t>	</a:t>
            </a:r>
            <a:r>
              <a:rPr dirty="0" sz="2300" spc="-110">
                <a:solidFill>
                  <a:srgbClr val="EFECE7"/>
                </a:solidFill>
                <a:latin typeface="Arial"/>
                <a:cs typeface="Arial"/>
              </a:rPr>
              <a:t>I</a:t>
            </a:r>
            <a:r>
              <a:rPr dirty="0" sz="2300">
                <a:solidFill>
                  <a:srgbClr val="EFECE7"/>
                </a:solidFill>
                <a:latin typeface="Arial"/>
                <a:cs typeface="Arial"/>
              </a:rPr>
              <a:t>	</a:t>
            </a:r>
            <a:r>
              <a:rPr dirty="0" sz="2300" spc="245">
                <a:solidFill>
                  <a:srgbClr val="EFECE7"/>
                </a:solidFill>
                <a:latin typeface="Arial"/>
                <a:cs typeface="Arial"/>
              </a:rPr>
              <a:t>t</a:t>
            </a:r>
            <a:r>
              <a:rPr dirty="0" sz="2300" spc="30">
                <a:solidFill>
                  <a:srgbClr val="EFECE7"/>
                </a:solidFill>
                <a:latin typeface="Arial"/>
                <a:cs typeface="Arial"/>
              </a:rPr>
              <a:t>h</a:t>
            </a:r>
            <a:r>
              <a:rPr dirty="0" sz="2300" spc="75">
                <a:solidFill>
                  <a:srgbClr val="EFECE7"/>
                </a:solidFill>
                <a:latin typeface="Arial"/>
                <a:cs typeface="Arial"/>
              </a:rPr>
              <a:t>o</a:t>
            </a:r>
            <a:r>
              <a:rPr dirty="0" sz="2300" spc="30">
                <a:solidFill>
                  <a:srgbClr val="EFECE7"/>
                </a:solidFill>
                <a:latin typeface="Arial"/>
                <a:cs typeface="Arial"/>
              </a:rPr>
              <a:t>u</a:t>
            </a:r>
            <a:r>
              <a:rPr dirty="0" sz="2300" spc="-15">
                <a:solidFill>
                  <a:srgbClr val="EFECE7"/>
                </a:solidFill>
                <a:latin typeface="Arial"/>
                <a:cs typeface="Arial"/>
              </a:rPr>
              <a:t>g</a:t>
            </a:r>
            <a:r>
              <a:rPr dirty="0" sz="2300" spc="30">
                <a:solidFill>
                  <a:srgbClr val="EFECE7"/>
                </a:solidFill>
                <a:latin typeface="Arial"/>
                <a:cs typeface="Arial"/>
              </a:rPr>
              <a:t>h</a:t>
            </a:r>
            <a:r>
              <a:rPr dirty="0" sz="2300" spc="250">
                <a:solidFill>
                  <a:srgbClr val="EFECE7"/>
                </a:solidFill>
                <a:latin typeface="Arial"/>
                <a:cs typeface="Arial"/>
              </a:rPr>
              <a:t>t</a:t>
            </a:r>
            <a:r>
              <a:rPr dirty="0" sz="2300">
                <a:solidFill>
                  <a:srgbClr val="EFECE7"/>
                </a:solidFill>
                <a:latin typeface="Arial"/>
                <a:cs typeface="Arial"/>
              </a:rPr>
              <a:t>	</a:t>
            </a:r>
            <a:r>
              <a:rPr dirty="0" sz="2300" spc="65">
                <a:solidFill>
                  <a:srgbClr val="EFECE7"/>
                </a:solidFill>
                <a:latin typeface="Arial"/>
                <a:cs typeface="Arial"/>
              </a:rPr>
              <a:t>w</a:t>
            </a:r>
            <a:r>
              <a:rPr dirty="0" sz="2300" spc="25">
                <a:solidFill>
                  <a:srgbClr val="EFECE7"/>
                </a:solidFill>
                <a:latin typeface="Arial"/>
                <a:cs typeface="Arial"/>
              </a:rPr>
              <a:t>e</a:t>
            </a:r>
            <a:r>
              <a:rPr dirty="0" sz="2300">
                <a:solidFill>
                  <a:srgbClr val="EFECE7"/>
                </a:solidFill>
                <a:latin typeface="Arial"/>
                <a:cs typeface="Arial"/>
              </a:rPr>
              <a:t>	</a:t>
            </a:r>
            <a:r>
              <a:rPr dirty="0" sz="2300" spc="65">
                <a:solidFill>
                  <a:srgbClr val="EFECE7"/>
                </a:solidFill>
                <a:latin typeface="Arial"/>
                <a:cs typeface="Arial"/>
              </a:rPr>
              <a:t>w</a:t>
            </a:r>
            <a:r>
              <a:rPr dirty="0" sz="2300" spc="75">
                <a:solidFill>
                  <a:srgbClr val="EFECE7"/>
                </a:solidFill>
                <a:latin typeface="Arial"/>
                <a:cs typeface="Arial"/>
              </a:rPr>
              <a:t>o</a:t>
            </a:r>
            <a:r>
              <a:rPr dirty="0" sz="2300" spc="30">
                <a:solidFill>
                  <a:srgbClr val="EFECE7"/>
                </a:solidFill>
                <a:latin typeface="Arial"/>
                <a:cs typeface="Arial"/>
              </a:rPr>
              <a:t>u</a:t>
            </a:r>
            <a:r>
              <a:rPr dirty="0" sz="2300" spc="-10">
                <a:solidFill>
                  <a:srgbClr val="EFECE7"/>
                </a:solidFill>
                <a:latin typeface="Arial"/>
                <a:cs typeface="Arial"/>
              </a:rPr>
              <a:t>l</a:t>
            </a:r>
            <a:r>
              <a:rPr dirty="0" sz="2300" spc="165">
                <a:solidFill>
                  <a:srgbClr val="EFECE7"/>
                </a:solidFill>
                <a:latin typeface="Arial"/>
                <a:cs typeface="Arial"/>
              </a:rPr>
              <a:t>d</a:t>
            </a:r>
            <a:r>
              <a:rPr dirty="0" sz="2300">
                <a:solidFill>
                  <a:srgbClr val="EFECE7"/>
                </a:solidFill>
                <a:latin typeface="Arial"/>
                <a:cs typeface="Arial"/>
              </a:rPr>
              <a:t>	</a:t>
            </a:r>
            <a:r>
              <a:rPr dirty="0" sz="2300" spc="155">
                <a:solidFill>
                  <a:srgbClr val="EFECE7"/>
                </a:solidFill>
                <a:latin typeface="Arial"/>
                <a:cs typeface="Arial"/>
              </a:rPr>
              <a:t>c</a:t>
            </a:r>
            <a:r>
              <a:rPr dirty="0" sz="2300" spc="60">
                <a:solidFill>
                  <a:srgbClr val="EFECE7"/>
                </a:solidFill>
                <a:latin typeface="Arial"/>
                <a:cs typeface="Arial"/>
              </a:rPr>
              <a:t>r</a:t>
            </a:r>
            <a:r>
              <a:rPr dirty="0" sz="2300" spc="20">
                <a:solidFill>
                  <a:srgbClr val="EFECE7"/>
                </a:solidFill>
                <a:latin typeface="Arial"/>
                <a:cs typeface="Arial"/>
              </a:rPr>
              <a:t>e</a:t>
            </a:r>
            <a:r>
              <a:rPr dirty="0" sz="2300" spc="-40">
                <a:solidFill>
                  <a:srgbClr val="EFECE7"/>
                </a:solidFill>
                <a:latin typeface="Arial"/>
                <a:cs typeface="Arial"/>
              </a:rPr>
              <a:t>a</a:t>
            </a:r>
            <a:r>
              <a:rPr dirty="0" sz="2300" spc="245">
                <a:solidFill>
                  <a:srgbClr val="EFECE7"/>
                </a:solidFill>
                <a:latin typeface="Arial"/>
                <a:cs typeface="Arial"/>
              </a:rPr>
              <a:t>t</a:t>
            </a:r>
            <a:r>
              <a:rPr dirty="0" sz="2300" spc="25">
                <a:solidFill>
                  <a:srgbClr val="EFECE7"/>
                </a:solidFill>
                <a:latin typeface="Arial"/>
                <a:cs typeface="Arial"/>
              </a:rPr>
              <a:t>e</a:t>
            </a:r>
            <a:r>
              <a:rPr dirty="0" sz="2300">
                <a:solidFill>
                  <a:srgbClr val="EFECE7"/>
                </a:solidFill>
                <a:latin typeface="Arial"/>
                <a:cs typeface="Arial"/>
              </a:rPr>
              <a:t>	</a:t>
            </a:r>
            <a:r>
              <a:rPr dirty="0" sz="2300" spc="-40">
                <a:solidFill>
                  <a:srgbClr val="EFECE7"/>
                </a:solidFill>
                <a:latin typeface="Arial"/>
                <a:cs typeface="Arial"/>
              </a:rPr>
              <a:t>a</a:t>
            </a:r>
            <a:r>
              <a:rPr dirty="0" sz="2300" spc="35">
                <a:solidFill>
                  <a:srgbClr val="EFECE7"/>
                </a:solidFill>
                <a:latin typeface="Arial"/>
                <a:cs typeface="Arial"/>
              </a:rPr>
              <a:t>n</a:t>
            </a:r>
            <a:r>
              <a:rPr dirty="0" sz="2300">
                <a:solidFill>
                  <a:srgbClr val="EFECE7"/>
                </a:solidFill>
                <a:latin typeface="Arial"/>
                <a:cs typeface="Arial"/>
              </a:rPr>
              <a:t>	</a:t>
            </a:r>
            <a:r>
              <a:rPr dirty="0" sz="2300" spc="160">
                <a:solidFill>
                  <a:srgbClr val="EFECE7"/>
                </a:solidFill>
                <a:latin typeface="Arial"/>
                <a:cs typeface="Arial"/>
              </a:rPr>
              <a:t>p</a:t>
            </a:r>
            <a:r>
              <a:rPr dirty="0" sz="2300" spc="60">
                <a:solidFill>
                  <a:srgbClr val="EFECE7"/>
                </a:solidFill>
                <a:latin typeface="Arial"/>
                <a:cs typeface="Arial"/>
              </a:rPr>
              <a:t>r</a:t>
            </a:r>
            <a:r>
              <a:rPr dirty="0" sz="2300" spc="75">
                <a:solidFill>
                  <a:srgbClr val="EFECE7"/>
                </a:solidFill>
                <a:latin typeface="Arial"/>
                <a:cs typeface="Arial"/>
              </a:rPr>
              <a:t>o</a:t>
            </a:r>
            <a:r>
              <a:rPr dirty="0" sz="2300" spc="-15">
                <a:solidFill>
                  <a:srgbClr val="EFECE7"/>
                </a:solidFill>
                <a:latin typeface="Arial"/>
                <a:cs typeface="Arial"/>
              </a:rPr>
              <a:t>g</a:t>
            </a:r>
            <a:r>
              <a:rPr dirty="0" sz="2300" spc="60">
                <a:solidFill>
                  <a:srgbClr val="EFECE7"/>
                </a:solidFill>
                <a:latin typeface="Arial"/>
                <a:cs typeface="Arial"/>
              </a:rPr>
              <a:t>r</a:t>
            </a:r>
            <a:r>
              <a:rPr dirty="0" sz="2300" spc="-40">
                <a:solidFill>
                  <a:srgbClr val="EFECE7"/>
                </a:solidFill>
                <a:latin typeface="Arial"/>
                <a:cs typeface="Arial"/>
              </a:rPr>
              <a:t>a</a:t>
            </a:r>
            <a:r>
              <a:rPr dirty="0" sz="2300" spc="140">
                <a:solidFill>
                  <a:srgbClr val="EFECE7"/>
                </a:solidFill>
                <a:latin typeface="Arial"/>
                <a:cs typeface="Arial"/>
              </a:rPr>
              <a:t>m</a:t>
            </a:r>
            <a:r>
              <a:rPr dirty="0" sz="2300">
                <a:solidFill>
                  <a:srgbClr val="EFECE7"/>
                </a:solidFill>
                <a:latin typeface="Arial"/>
                <a:cs typeface="Arial"/>
              </a:rPr>
              <a:t>	</a:t>
            </a:r>
            <a:r>
              <a:rPr dirty="0" sz="2300" spc="245">
                <a:solidFill>
                  <a:srgbClr val="EFECE7"/>
                </a:solidFill>
                <a:latin typeface="Arial"/>
                <a:cs typeface="Arial"/>
              </a:rPr>
              <a:t>t</a:t>
            </a:r>
            <a:r>
              <a:rPr dirty="0" sz="2300" spc="80">
                <a:solidFill>
                  <a:srgbClr val="EFECE7"/>
                </a:solidFill>
                <a:latin typeface="Arial"/>
                <a:cs typeface="Arial"/>
              </a:rPr>
              <a:t>o</a:t>
            </a:r>
            <a:r>
              <a:rPr dirty="0" sz="2300">
                <a:solidFill>
                  <a:srgbClr val="EFECE7"/>
                </a:solidFill>
                <a:latin typeface="Arial"/>
                <a:cs typeface="Arial"/>
              </a:rPr>
              <a:t>	</a:t>
            </a:r>
            <a:r>
              <a:rPr dirty="0" sz="2300" spc="60">
                <a:solidFill>
                  <a:srgbClr val="EFECE7"/>
                </a:solidFill>
                <a:latin typeface="Arial"/>
                <a:cs typeface="Arial"/>
              </a:rPr>
              <a:t>r</a:t>
            </a:r>
            <a:r>
              <a:rPr dirty="0" sz="2300" spc="20">
                <a:solidFill>
                  <a:srgbClr val="EFECE7"/>
                </a:solidFill>
                <a:latin typeface="Arial"/>
                <a:cs typeface="Arial"/>
              </a:rPr>
              <a:t>e</a:t>
            </a:r>
            <a:r>
              <a:rPr dirty="0" sz="2300" spc="155">
                <a:solidFill>
                  <a:srgbClr val="EFECE7"/>
                </a:solidFill>
                <a:latin typeface="Arial"/>
                <a:cs typeface="Arial"/>
              </a:rPr>
              <a:t>c</a:t>
            </a:r>
            <a:r>
              <a:rPr dirty="0" sz="2300" spc="75">
                <a:solidFill>
                  <a:srgbClr val="EFECE7"/>
                </a:solidFill>
                <a:latin typeface="Arial"/>
                <a:cs typeface="Arial"/>
              </a:rPr>
              <a:t>o</a:t>
            </a:r>
            <a:r>
              <a:rPr dirty="0" sz="2300" spc="60">
                <a:solidFill>
                  <a:srgbClr val="EFECE7"/>
                </a:solidFill>
                <a:latin typeface="Arial"/>
                <a:cs typeface="Arial"/>
              </a:rPr>
              <a:t>r</a:t>
            </a:r>
            <a:r>
              <a:rPr dirty="0" sz="2300" spc="165">
                <a:solidFill>
                  <a:srgbClr val="EFECE7"/>
                </a:solidFill>
                <a:latin typeface="Arial"/>
                <a:cs typeface="Arial"/>
              </a:rPr>
              <a:t>d</a:t>
            </a:r>
            <a:r>
              <a:rPr dirty="0" sz="2300">
                <a:solidFill>
                  <a:srgbClr val="EFECE7"/>
                </a:solidFill>
                <a:latin typeface="Arial"/>
                <a:cs typeface="Arial"/>
              </a:rPr>
              <a:t>	</a:t>
            </a:r>
            <a:r>
              <a:rPr dirty="0" sz="2300" spc="245">
                <a:solidFill>
                  <a:srgbClr val="EFECE7"/>
                </a:solidFill>
                <a:latin typeface="Arial"/>
                <a:cs typeface="Arial"/>
              </a:rPr>
              <a:t>t</a:t>
            </a:r>
            <a:r>
              <a:rPr dirty="0" sz="2300" spc="30">
                <a:solidFill>
                  <a:srgbClr val="EFECE7"/>
                </a:solidFill>
                <a:latin typeface="Arial"/>
                <a:cs typeface="Arial"/>
              </a:rPr>
              <a:t>h</a:t>
            </a:r>
            <a:r>
              <a:rPr dirty="0" sz="2300" spc="25">
                <a:solidFill>
                  <a:srgbClr val="EFECE7"/>
                </a:solidFill>
                <a:latin typeface="Arial"/>
                <a:cs typeface="Arial"/>
              </a:rPr>
              <a:t>e</a:t>
            </a:r>
            <a:r>
              <a:rPr dirty="0" sz="2300">
                <a:solidFill>
                  <a:srgbClr val="EFECE7"/>
                </a:solidFill>
                <a:latin typeface="Arial"/>
                <a:cs typeface="Arial"/>
              </a:rPr>
              <a:t>	</a:t>
            </a:r>
            <a:r>
              <a:rPr dirty="0" sz="2300" spc="155">
                <a:solidFill>
                  <a:srgbClr val="EFECE7"/>
                </a:solidFill>
                <a:latin typeface="Arial"/>
                <a:cs typeface="Arial"/>
              </a:rPr>
              <a:t>c</a:t>
            </a:r>
            <a:r>
              <a:rPr dirty="0" sz="2300" spc="75">
                <a:solidFill>
                  <a:srgbClr val="EFECE7"/>
                </a:solidFill>
                <a:latin typeface="Arial"/>
                <a:cs typeface="Arial"/>
              </a:rPr>
              <a:t>o</a:t>
            </a:r>
            <a:r>
              <a:rPr dirty="0" sz="2300" spc="30">
                <a:solidFill>
                  <a:srgbClr val="EFECE7"/>
                </a:solidFill>
                <a:latin typeface="Arial"/>
                <a:cs typeface="Arial"/>
              </a:rPr>
              <a:t>n</a:t>
            </a:r>
            <a:r>
              <a:rPr dirty="0" sz="2300" spc="245">
                <a:solidFill>
                  <a:srgbClr val="EFECE7"/>
                </a:solidFill>
                <a:latin typeface="Arial"/>
                <a:cs typeface="Arial"/>
              </a:rPr>
              <a:t>t</a:t>
            </a:r>
            <a:r>
              <a:rPr dirty="0" sz="2300" spc="-40">
                <a:solidFill>
                  <a:srgbClr val="EFECE7"/>
                </a:solidFill>
                <a:latin typeface="Arial"/>
                <a:cs typeface="Arial"/>
              </a:rPr>
              <a:t>a</a:t>
            </a:r>
            <a:r>
              <a:rPr dirty="0" sz="2300" spc="155">
                <a:solidFill>
                  <a:srgbClr val="EFECE7"/>
                </a:solidFill>
                <a:latin typeface="Arial"/>
                <a:cs typeface="Arial"/>
              </a:rPr>
              <a:t>c</a:t>
            </a:r>
            <a:r>
              <a:rPr dirty="0" sz="2300" spc="250">
                <a:solidFill>
                  <a:srgbClr val="EFECE7"/>
                </a:solidFill>
                <a:latin typeface="Arial"/>
                <a:cs typeface="Arial"/>
              </a:rPr>
              <a:t>t</a:t>
            </a:r>
            <a:endParaRPr sz="2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1239" y="2917831"/>
            <a:ext cx="516191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160">
                <a:solidFill>
                  <a:srgbClr val="EFECE7"/>
                </a:solidFill>
                <a:latin typeface="Arial"/>
                <a:cs typeface="Arial"/>
              </a:rPr>
              <a:t>to </a:t>
            </a:r>
            <a:r>
              <a:rPr dirty="0" sz="2300" spc="80">
                <a:solidFill>
                  <a:srgbClr val="EFECE7"/>
                </a:solidFill>
                <a:latin typeface="Arial"/>
                <a:cs typeface="Arial"/>
              </a:rPr>
              <a:t>store </a:t>
            </a:r>
            <a:r>
              <a:rPr dirty="0" sz="2300" spc="100">
                <a:solidFill>
                  <a:srgbClr val="EFECE7"/>
                </a:solidFill>
                <a:latin typeface="Arial"/>
                <a:cs typeface="Arial"/>
              </a:rPr>
              <a:t>the </a:t>
            </a:r>
            <a:r>
              <a:rPr dirty="0" sz="2300" spc="15">
                <a:solidFill>
                  <a:srgbClr val="EFECE7"/>
                </a:solidFill>
                <a:latin typeface="Arial"/>
                <a:cs typeface="Arial"/>
              </a:rPr>
              <a:t>data, </a:t>
            </a:r>
            <a:r>
              <a:rPr dirty="0" sz="2300" spc="50">
                <a:solidFill>
                  <a:srgbClr val="EFECE7"/>
                </a:solidFill>
                <a:latin typeface="Arial"/>
                <a:cs typeface="Arial"/>
              </a:rPr>
              <a:t>and </a:t>
            </a:r>
            <a:r>
              <a:rPr dirty="0" sz="2300" spc="160">
                <a:solidFill>
                  <a:srgbClr val="EFECE7"/>
                </a:solidFill>
                <a:latin typeface="Arial"/>
                <a:cs typeface="Arial"/>
              </a:rPr>
              <a:t>to </a:t>
            </a:r>
            <a:r>
              <a:rPr dirty="0" sz="2300" spc="5">
                <a:solidFill>
                  <a:srgbClr val="EFECE7"/>
                </a:solidFill>
                <a:latin typeface="Arial"/>
                <a:cs typeface="Arial"/>
              </a:rPr>
              <a:t>search.</a:t>
            </a:r>
            <a:r>
              <a:rPr dirty="0" sz="2300" spc="-315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75">
                <a:solidFill>
                  <a:srgbClr val="EFECE7"/>
                </a:solidFill>
                <a:latin typeface="Arial"/>
                <a:cs typeface="Arial"/>
              </a:rPr>
              <a:t>My</a:t>
            </a:r>
            <a:endParaRPr sz="2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0162" y="4491105"/>
            <a:ext cx="628648" cy="628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43633" y="2868224"/>
            <a:ext cx="5163185" cy="16662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9535" marR="5080" indent="-77470">
              <a:lnSpc>
                <a:spcPct val="114100"/>
              </a:lnSpc>
              <a:spcBef>
                <a:spcPts val="100"/>
              </a:spcBef>
            </a:pPr>
            <a:r>
              <a:rPr dirty="0" sz="2300" spc="70">
                <a:solidFill>
                  <a:srgbClr val="EFECE7"/>
                </a:solidFill>
                <a:latin typeface="Arial"/>
                <a:cs typeface="Arial"/>
              </a:rPr>
              <a:t>information </a:t>
            </a:r>
            <a:r>
              <a:rPr dirty="0" sz="2300" spc="120">
                <a:solidFill>
                  <a:srgbClr val="EFECE7"/>
                </a:solidFill>
                <a:latin typeface="Arial"/>
                <a:cs typeface="Arial"/>
              </a:rPr>
              <a:t>that </a:t>
            </a:r>
            <a:r>
              <a:rPr dirty="0" sz="2300" spc="15">
                <a:solidFill>
                  <a:srgbClr val="EFECE7"/>
                </a:solidFill>
                <a:latin typeface="Arial"/>
                <a:cs typeface="Arial"/>
              </a:rPr>
              <a:t>are </a:t>
            </a:r>
            <a:r>
              <a:rPr dirty="0" sz="2300" spc="105">
                <a:solidFill>
                  <a:srgbClr val="EFECE7"/>
                </a:solidFill>
                <a:latin typeface="Arial"/>
                <a:cs typeface="Arial"/>
              </a:rPr>
              <a:t>important </a:t>
            </a:r>
            <a:r>
              <a:rPr dirty="0" sz="2300" spc="160">
                <a:solidFill>
                  <a:srgbClr val="EFECE7"/>
                </a:solidFill>
                <a:latin typeface="Arial"/>
                <a:cs typeface="Arial"/>
              </a:rPr>
              <a:t>to </a:t>
            </a:r>
            <a:r>
              <a:rPr dirty="0" sz="2300" spc="-70">
                <a:solidFill>
                  <a:srgbClr val="EFECE7"/>
                </a:solidFill>
                <a:latin typeface="Arial"/>
                <a:cs typeface="Arial"/>
              </a:rPr>
              <a:t>us,  </a:t>
            </a:r>
            <a:r>
              <a:rPr dirty="0" sz="2300" spc="95">
                <a:solidFill>
                  <a:srgbClr val="EFECE7"/>
                </a:solidFill>
                <a:latin typeface="Arial"/>
                <a:cs typeface="Arial"/>
              </a:rPr>
              <a:t>app </a:t>
            </a:r>
            <a:r>
              <a:rPr dirty="0" sz="2300" spc="60">
                <a:solidFill>
                  <a:srgbClr val="EFECE7"/>
                </a:solidFill>
                <a:latin typeface="Arial"/>
                <a:cs typeface="Arial"/>
              </a:rPr>
              <a:t>include </a:t>
            </a:r>
            <a:r>
              <a:rPr dirty="0" sz="2300" spc="75">
                <a:solidFill>
                  <a:srgbClr val="EFECE7"/>
                </a:solidFill>
                <a:latin typeface="Arial"/>
                <a:cs typeface="Arial"/>
              </a:rPr>
              <a:t>this </a:t>
            </a:r>
            <a:r>
              <a:rPr dirty="0" sz="2300" spc="65">
                <a:solidFill>
                  <a:srgbClr val="EFECE7"/>
                </a:solidFill>
                <a:latin typeface="Arial"/>
                <a:cs typeface="Arial"/>
              </a:rPr>
              <a:t>operations</a:t>
            </a:r>
            <a:r>
              <a:rPr dirty="0" sz="2300" spc="-360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-185">
                <a:solidFill>
                  <a:srgbClr val="EFECE7"/>
                </a:solidFill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  <a:p>
            <a:pPr marL="745490" indent="-148590">
              <a:lnSpc>
                <a:spcPct val="100000"/>
              </a:lnSpc>
              <a:spcBef>
                <a:spcPts val="665"/>
              </a:spcBef>
              <a:buSzPct val="95652"/>
              <a:buAutoNum type="arabicPeriod"/>
              <a:tabLst>
                <a:tab pos="746125" algn="l"/>
              </a:tabLst>
            </a:pPr>
            <a:r>
              <a:rPr dirty="0" sz="2300" spc="35">
                <a:solidFill>
                  <a:srgbClr val="EFECE7"/>
                </a:solidFill>
                <a:latin typeface="Arial"/>
                <a:cs typeface="Arial"/>
              </a:rPr>
              <a:t>Displaying </a:t>
            </a:r>
            <a:r>
              <a:rPr dirty="0" sz="2300" spc="10">
                <a:solidFill>
                  <a:srgbClr val="EFECE7"/>
                </a:solidFill>
                <a:latin typeface="Arial"/>
                <a:cs typeface="Arial"/>
              </a:rPr>
              <a:t>Saved</a:t>
            </a:r>
            <a:r>
              <a:rPr dirty="0" sz="2300" spc="-100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70">
                <a:solidFill>
                  <a:srgbClr val="EFECE7"/>
                </a:solidFill>
                <a:latin typeface="Arial"/>
                <a:cs typeface="Arial"/>
              </a:rPr>
              <a:t>Contacts.</a:t>
            </a:r>
            <a:endParaRPr sz="2300">
              <a:latin typeface="Arial"/>
              <a:cs typeface="Arial"/>
            </a:endParaRPr>
          </a:p>
          <a:p>
            <a:pPr marL="902969" indent="-306070">
              <a:lnSpc>
                <a:spcPct val="100000"/>
              </a:lnSpc>
              <a:spcBef>
                <a:spcPts val="425"/>
              </a:spcBef>
              <a:buSzPct val="95652"/>
              <a:buAutoNum type="arabicPeriod"/>
              <a:tabLst>
                <a:tab pos="903605" algn="l"/>
              </a:tabLst>
            </a:pPr>
            <a:r>
              <a:rPr dirty="0" sz="2300" spc="45">
                <a:solidFill>
                  <a:srgbClr val="EFECE7"/>
                </a:solidFill>
                <a:latin typeface="Arial"/>
                <a:cs typeface="Arial"/>
              </a:rPr>
              <a:t>Inserting </a:t>
            </a:r>
            <a:r>
              <a:rPr dirty="0" sz="2300" spc="20">
                <a:solidFill>
                  <a:srgbClr val="EFECE7"/>
                </a:solidFill>
                <a:latin typeface="Arial"/>
                <a:cs typeface="Arial"/>
              </a:rPr>
              <a:t>New</a:t>
            </a:r>
            <a:r>
              <a:rPr dirty="0" sz="2300" spc="-105">
                <a:solidFill>
                  <a:srgbClr val="EFECE7"/>
                </a:solidFill>
                <a:latin typeface="Arial"/>
                <a:cs typeface="Arial"/>
              </a:rPr>
              <a:t> </a:t>
            </a:r>
            <a:r>
              <a:rPr dirty="0" sz="2300" spc="75">
                <a:solidFill>
                  <a:srgbClr val="EFECE7"/>
                </a:solidFill>
                <a:latin typeface="Arial"/>
                <a:cs typeface="Arial"/>
              </a:rPr>
              <a:t>Contact.</a:t>
            </a:r>
            <a:endParaRPr sz="23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953769" marR="4799965">
              <a:lnSpc>
                <a:spcPct val="115500"/>
              </a:lnSpc>
              <a:spcBef>
                <a:spcPts val="90"/>
              </a:spcBef>
            </a:pPr>
            <a:r>
              <a:rPr dirty="0" spc="40"/>
              <a:t>3.Updating </a:t>
            </a:r>
            <a:r>
              <a:rPr dirty="0" spc="35"/>
              <a:t>Details </a:t>
            </a:r>
            <a:r>
              <a:rPr dirty="0" spc="70"/>
              <a:t>on </a:t>
            </a:r>
            <a:r>
              <a:rPr dirty="0" spc="20"/>
              <a:t>Exisiting</a:t>
            </a:r>
            <a:r>
              <a:rPr dirty="0" spc="-229"/>
              <a:t> </a:t>
            </a:r>
            <a:r>
              <a:rPr dirty="0" spc="75"/>
              <a:t>Contact.  </a:t>
            </a:r>
            <a:r>
              <a:rPr dirty="0" spc="30"/>
              <a:t>4.Deleting </a:t>
            </a:r>
            <a:r>
              <a:rPr dirty="0" spc="-25"/>
              <a:t>a</a:t>
            </a:r>
            <a:r>
              <a:rPr dirty="0" spc="-85"/>
              <a:t> </a:t>
            </a:r>
            <a:r>
              <a:rPr dirty="0" spc="75"/>
              <a:t>Contact.</a:t>
            </a:r>
          </a:p>
          <a:p>
            <a:pPr marL="953769" marR="5080">
              <a:lnSpc>
                <a:spcPct val="115500"/>
              </a:lnSpc>
            </a:pPr>
            <a:r>
              <a:rPr dirty="0" spc="10"/>
              <a:t>5.Searching</a:t>
            </a:r>
            <a:r>
              <a:rPr dirty="0" spc="-20"/>
              <a:t> </a:t>
            </a:r>
            <a:r>
              <a:rPr dirty="0" spc="-25"/>
              <a:t>a</a:t>
            </a:r>
            <a:r>
              <a:rPr dirty="0" spc="-20"/>
              <a:t> </a:t>
            </a:r>
            <a:r>
              <a:rPr dirty="0" spc="75"/>
              <a:t>Contact.</a:t>
            </a:r>
            <a:r>
              <a:rPr dirty="0" spc="-15"/>
              <a:t> </a:t>
            </a:r>
            <a:r>
              <a:rPr dirty="0" spc="425"/>
              <a:t>--</a:t>
            </a:r>
            <a:r>
              <a:rPr dirty="0" spc="-20"/>
              <a:t> </a:t>
            </a:r>
            <a:r>
              <a:rPr dirty="0" spc="15"/>
              <a:t>Search</a:t>
            </a:r>
            <a:r>
              <a:rPr dirty="0" spc="-15"/>
              <a:t> </a:t>
            </a:r>
            <a:r>
              <a:rPr dirty="0" spc="160"/>
              <a:t>by</a:t>
            </a:r>
            <a:r>
              <a:rPr dirty="0" spc="-20"/>
              <a:t> </a:t>
            </a:r>
            <a:r>
              <a:rPr dirty="0" spc="70"/>
              <a:t>Number</a:t>
            </a:r>
            <a:r>
              <a:rPr dirty="0" spc="-15"/>
              <a:t> </a:t>
            </a:r>
            <a:r>
              <a:rPr dirty="0" spc="-225"/>
              <a:t>,</a:t>
            </a:r>
            <a:r>
              <a:rPr dirty="0" spc="-20"/>
              <a:t> </a:t>
            </a:r>
            <a:r>
              <a:rPr dirty="0" spc="15"/>
              <a:t>Search</a:t>
            </a:r>
            <a:r>
              <a:rPr dirty="0" spc="-15"/>
              <a:t> </a:t>
            </a:r>
            <a:r>
              <a:rPr dirty="0" spc="160"/>
              <a:t>by</a:t>
            </a:r>
            <a:r>
              <a:rPr dirty="0" spc="-20"/>
              <a:t> </a:t>
            </a:r>
            <a:r>
              <a:rPr dirty="0" spc="25"/>
              <a:t>Name</a:t>
            </a:r>
            <a:r>
              <a:rPr dirty="0" spc="-15"/>
              <a:t> </a:t>
            </a:r>
            <a:r>
              <a:rPr dirty="0" spc="65"/>
              <a:t>and</a:t>
            </a:r>
            <a:r>
              <a:rPr dirty="0" spc="-20"/>
              <a:t> </a:t>
            </a:r>
            <a:r>
              <a:rPr dirty="0" spc="15"/>
              <a:t>Search  </a:t>
            </a:r>
            <a:r>
              <a:rPr dirty="0" spc="160"/>
              <a:t>by</a:t>
            </a:r>
            <a:r>
              <a:rPr dirty="0" spc="-30"/>
              <a:t> </a:t>
            </a:r>
            <a:r>
              <a:rPr dirty="0" spc="-10"/>
              <a:t>Email</a:t>
            </a: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pc="45"/>
              <a:t>Functions </a:t>
            </a:r>
            <a:r>
              <a:rPr dirty="0" spc="80"/>
              <a:t>defined </a:t>
            </a:r>
            <a:r>
              <a:rPr dirty="0" spc="35"/>
              <a:t>in </a:t>
            </a:r>
            <a:r>
              <a:rPr dirty="0" spc="100"/>
              <a:t>the</a:t>
            </a:r>
            <a:r>
              <a:rPr dirty="0" spc="-285"/>
              <a:t> </a:t>
            </a:r>
            <a:r>
              <a:rPr dirty="0" spc="10"/>
              <a:t>Code:</a:t>
            </a:r>
          </a:p>
          <a:p>
            <a:pPr marL="1107440" indent="-16383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1108075" algn="l"/>
              </a:tabLst>
            </a:pPr>
            <a:r>
              <a:rPr dirty="0" sz="2150" spc="75"/>
              <a:t>void</a:t>
            </a:r>
            <a:r>
              <a:rPr dirty="0" sz="2150" spc="-35"/>
              <a:t> </a:t>
            </a:r>
            <a:r>
              <a:rPr dirty="0" sz="2150" spc="45"/>
              <a:t>insert();</a:t>
            </a:r>
            <a:endParaRPr sz="2150"/>
          </a:p>
          <a:p>
            <a:pPr marL="1107440" indent="-23812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1108075" algn="l"/>
              </a:tabLst>
            </a:pPr>
            <a:r>
              <a:rPr dirty="0" sz="2150" spc="75"/>
              <a:t>void</a:t>
            </a:r>
            <a:r>
              <a:rPr dirty="0" sz="2150" spc="-35"/>
              <a:t> </a:t>
            </a:r>
            <a:r>
              <a:rPr dirty="0" sz="2150" spc="60"/>
              <a:t>sort();</a:t>
            </a:r>
            <a:endParaRPr sz="2150"/>
          </a:p>
          <a:p>
            <a:pPr marL="1107440" indent="-24257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1108075" algn="l"/>
              </a:tabLst>
            </a:pPr>
            <a:r>
              <a:rPr dirty="0" sz="2150" spc="75"/>
              <a:t>void</a:t>
            </a:r>
            <a:r>
              <a:rPr dirty="0" sz="2150" spc="-35"/>
              <a:t> </a:t>
            </a:r>
            <a:r>
              <a:rPr dirty="0" sz="2150" spc="85"/>
              <a:t>deletecontact();</a:t>
            </a:r>
            <a:endParaRPr sz="2150"/>
          </a:p>
          <a:p>
            <a:pPr marL="1107440" indent="-24765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1108075" algn="l"/>
              </a:tabLst>
            </a:pPr>
            <a:r>
              <a:rPr dirty="0" sz="2150" spc="75"/>
              <a:t>void</a:t>
            </a:r>
            <a:r>
              <a:rPr dirty="0" sz="2150" spc="-35"/>
              <a:t> </a:t>
            </a:r>
            <a:r>
              <a:rPr dirty="0" sz="2150" spc="45"/>
              <a:t>searchbyname();</a:t>
            </a:r>
            <a:endParaRPr sz="2150"/>
          </a:p>
          <a:p>
            <a:pPr marL="1107440" indent="-24892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1108075" algn="l"/>
              </a:tabLst>
            </a:pPr>
            <a:r>
              <a:rPr dirty="0" sz="2150" spc="75"/>
              <a:t>void</a:t>
            </a:r>
            <a:r>
              <a:rPr dirty="0" sz="2150" spc="-35"/>
              <a:t> </a:t>
            </a:r>
            <a:r>
              <a:rPr dirty="0" sz="2150" spc="60"/>
              <a:t>searchbynumber();</a:t>
            </a:r>
            <a:endParaRPr sz="2150"/>
          </a:p>
          <a:p>
            <a:pPr marL="1107440" indent="-25400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1108075" algn="l"/>
              </a:tabLst>
            </a:pPr>
            <a:r>
              <a:rPr dirty="0" sz="2150" spc="75"/>
              <a:t>void</a:t>
            </a:r>
            <a:r>
              <a:rPr dirty="0" sz="2150" spc="-35"/>
              <a:t> </a:t>
            </a:r>
            <a:r>
              <a:rPr dirty="0" sz="2150" spc="45"/>
              <a:t>searchbyemail();</a:t>
            </a:r>
            <a:endParaRPr sz="2150"/>
          </a:p>
          <a:p>
            <a:pPr marL="1107440" indent="-227329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1108075" algn="l"/>
              </a:tabLst>
            </a:pPr>
            <a:r>
              <a:rPr dirty="0" sz="2150" spc="75"/>
              <a:t>void</a:t>
            </a:r>
            <a:r>
              <a:rPr dirty="0" sz="2150" spc="-35"/>
              <a:t> </a:t>
            </a:r>
            <a:r>
              <a:rPr dirty="0" sz="2150" spc="80"/>
              <a:t>accept();</a:t>
            </a:r>
            <a:endParaRPr sz="2150"/>
          </a:p>
          <a:p>
            <a:pPr marL="1107440" indent="-24892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1108075" algn="l"/>
              </a:tabLst>
            </a:pPr>
            <a:r>
              <a:rPr dirty="0" sz="2150" spc="75"/>
              <a:t>void</a:t>
            </a:r>
            <a:r>
              <a:rPr dirty="0" sz="2150" spc="-80"/>
              <a:t> </a:t>
            </a:r>
            <a:r>
              <a:rPr dirty="0" sz="2150" spc="45"/>
              <a:t>display();</a:t>
            </a:r>
            <a:endParaRPr sz="2150"/>
          </a:p>
          <a:p>
            <a:pPr marL="1107440" indent="-25400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1108075" algn="l"/>
              </a:tabLst>
            </a:pPr>
            <a:r>
              <a:rPr dirty="0" sz="2150" spc="75"/>
              <a:t>void</a:t>
            </a:r>
            <a:r>
              <a:rPr dirty="0" sz="2150" spc="-70"/>
              <a:t> </a:t>
            </a:r>
            <a:r>
              <a:rPr dirty="0" sz="2150" spc="65"/>
              <a:t>update();</a:t>
            </a:r>
            <a:endParaRPr sz="2150"/>
          </a:p>
        </p:txBody>
      </p:sp>
      <p:sp>
        <p:nvSpPr>
          <p:cNvPr id="21" name="object 21"/>
          <p:cNvSpPr/>
          <p:nvPr/>
        </p:nvSpPr>
        <p:spPr>
          <a:xfrm>
            <a:off x="294876" y="7633959"/>
            <a:ext cx="628648" cy="6286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516746" y="8661394"/>
            <a:ext cx="1771253" cy="1625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468850" cy="10287000"/>
          </a:xfrm>
          <a:custGeom>
            <a:avLst/>
            <a:gdLst/>
            <a:ahLst/>
            <a:cxnLst/>
            <a:rect l="l" t="t" r="r" b="b"/>
            <a:pathLst>
              <a:path w="17468850" h="10287000">
                <a:moveTo>
                  <a:pt x="0" y="10287000"/>
                </a:moveTo>
                <a:lnTo>
                  <a:pt x="17468850" y="10287000"/>
                </a:lnTo>
                <a:lnTo>
                  <a:pt x="1746885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A1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468850" y="855"/>
            <a:ext cx="819150" cy="10285730"/>
          </a:xfrm>
          <a:custGeom>
            <a:avLst/>
            <a:gdLst/>
            <a:ahLst/>
            <a:cxnLst/>
            <a:rect l="l" t="t" r="r" b="b"/>
            <a:pathLst>
              <a:path w="819150" h="10285730">
                <a:moveTo>
                  <a:pt x="819148" y="10285306"/>
                </a:moveTo>
                <a:lnTo>
                  <a:pt x="0" y="10285306"/>
                </a:lnTo>
                <a:lnTo>
                  <a:pt x="0" y="0"/>
                </a:lnTo>
                <a:lnTo>
                  <a:pt x="819148" y="0"/>
                </a:lnTo>
                <a:lnTo>
                  <a:pt x="819148" y="10285306"/>
                </a:lnTo>
                <a:close/>
              </a:path>
            </a:pathLst>
          </a:custGeom>
          <a:solidFill>
            <a:srgbClr val="F1BF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6339" y="3594244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6339" y="4594369"/>
            <a:ext cx="66675" cy="66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6339" y="5927869"/>
            <a:ext cx="66675" cy="66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6339" y="6927994"/>
            <a:ext cx="66675" cy="66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3972" y="645682"/>
            <a:ext cx="8854440" cy="2381885"/>
          </a:xfrm>
          <a:prstGeom prst="rect"/>
        </p:spPr>
        <p:txBody>
          <a:bodyPr wrap="square" lIns="0" tIns="191135" rIns="0" bIns="0" rtlCol="0" vert="horz">
            <a:spAutoFit/>
          </a:bodyPr>
          <a:lstStyle/>
          <a:p>
            <a:pPr marL="113030" marR="2691130">
              <a:lnSpc>
                <a:spcPts val="7000"/>
              </a:lnSpc>
              <a:spcBef>
                <a:spcPts val="1505"/>
              </a:spcBef>
            </a:pPr>
            <a:r>
              <a:rPr dirty="0" sz="7000" spc="220">
                <a:solidFill>
                  <a:srgbClr val="FBBE00"/>
                </a:solidFill>
                <a:latin typeface="Arial"/>
                <a:cs typeface="Arial"/>
              </a:rPr>
              <a:t>DATA  </a:t>
            </a:r>
            <a:r>
              <a:rPr dirty="0" sz="7000" spc="35">
                <a:solidFill>
                  <a:srgbClr val="FBBE00"/>
                </a:solidFill>
                <a:latin typeface="Arial"/>
                <a:cs typeface="Arial"/>
              </a:rPr>
              <a:t>S</a:t>
            </a:r>
            <a:r>
              <a:rPr dirty="0" sz="7000" spc="-100">
                <a:solidFill>
                  <a:srgbClr val="FBBE00"/>
                </a:solidFill>
                <a:latin typeface="Arial"/>
                <a:cs typeface="Arial"/>
              </a:rPr>
              <a:t>T</a:t>
            </a:r>
            <a:r>
              <a:rPr dirty="0" sz="7000" spc="-40">
                <a:solidFill>
                  <a:srgbClr val="FBBE00"/>
                </a:solidFill>
                <a:latin typeface="Arial"/>
                <a:cs typeface="Arial"/>
              </a:rPr>
              <a:t>R</a:t>
            </a:r>
            <a:r>
              <a:rPr dirty="0" sz="7000" spc="155">
                <a:solidFill>
                  <a:srgbClr val="FBBE00"/>
                </a:solidFill>
                <a:latin typeface="Arial"/>
                <a:cs typeface="Arial"/>
              </a:rPr>
              <a:t>U</a:t>
            </a:r>
            <a:r>
              <a:rPr dirty="0" sz="7000" spc="220">
                <a:solidFill>
                  <a:srgbClr val="FBBE00"/>
                </a:solidFill>
                <a:latin typeface="Arial"/>
                <a:cs typeface="Arial"/>
              </a:rPr>
              <a:t>C</a:t>
            </a:r>
            <a:r>
              <a:rPr dirty="0" sz="7000" spc="-100">
                <a:solidFill>
                  <a:srgbClr val="FBBE00"/>
                </a:solidFill>
                <a:latin typeface="Arial"/>
                <a:cs typeface="Arial"/>
              </a:rPr>
              <a:t>T</a:t>
            </a:r>
            <a:r>
              <a:rPr dirty="0" sz="7000" spc="155">
                <a:solidFill>
                  <a:srgbClr val="FBBE00"/>
                </a:solidFill>
                <a:latin typeface="Arial"/>
                <a:cs typeface="Arial"/>
              </a:rPr>
              <a:t>U</a:t>
            </a:r>
            <a:r>
              <a:rPr dirty="0" sz="7000" spc="-40">
                <a:solidFill>
                  <a:srgbClr val="FBBE00"/>
                </a:solidFill>
                <a:latin typeface="Arial"/>
                <a:cs typeface="Arial"/>
              </a:rPr>
              <a:t>R</a:t>
            </a:r>
            <a:r>
              <a:rPr dirty="0" sz="7000" spc="-605">
                <a:solidFill>
                  <a:srgbClr val="FBBE00"/>
                </a:solidFill>
                <a:latin typeface="Arial"/>
                <a:cs typeface="Arial"/>
              </a:rPr>
              <a:t>E</a:t>
            </a:r>
            <a:r>
              <a:rPr dirty="0" sz="7000" spc="35">
                <a:solidFill>
                  <a:srgbClr val="FBBE00"/>
                </a:solidFill>
                <a:latin typeface="Arial"/>
                <a:cs typeface="Arial"/>
              </a:rPr>
              <a:t>S</a:t>
            </a:r>
            <a:endParaRPr sz="7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900" spc="-35" b="0">
                <a:solidFill>
                  <a:srgbClr val="ECB92A"/>
                </a:solidFill>
                <a:latin typeface="Arial Black"/>
                <a:cs typeface="Arial Black"/>
              </a:rPr>
              <a:t>Main </a:t>
            </a:r>
            <a:r>
              <a:rPr dirty="0" sz="1900" spc="-80" b="0">
                <a:solidFill>
                  <a:srgbClr val="ECB92A"/>
                </a:solidFill>
                <a:latin typeface="Arial Black"/>
                <a:cs typeface="Arial Black"/>
              </a:rPr>
              <a:t>reason </a:t>
            </a:r>
            <a:r>
              <a:rPr dirty="0" sz="1900" spc="-35" b="0">
                <a:solidFill>
                  <a:srgbClr val="ECB92A"/>
                </a:solidFill>
                <a:latin typeface="Arial Black"/>
                <a:cs typeface="Arial Black"/>
              </a:rPr>
              <a:t>why </a:t>
            </a:r>
            <a:r>
              <a:rPr dirty="0" sz="1900" spc="-145" b="0">
                <a:solidFill>
                  <a:srgbClr val="ECB92A"/>
                </a:solidFill>
                <a:latin typeface="Arial Black"/>
                <a:cs typeface="Arial Black"/>
              </a:rPr>
              <a:t>I </a:t>
            </a:r>
            <a:r>
              <a:rPr dirty="0" sz="1900" spc="-95" b="0">
                <a:solidFill>
                  <a:srgbClr val="ECB92A"/>
                </a:solidFill>
                <a:latin typeface="Arial Black"/>
                <a:cs typeface="Arial Black"/>
              </a:rPr>
              <a:t>chose </a:t>
            </a:r>
            <a:r>
              <a:rPr dirty="0" sz="1900" spc="-10" b="0">
                <a:solidFill>
                  <a:srgbClr val="ECB92A"/>
                </a:solidFill>
                <a:latin typeface="Arial Black"/>
                <a:cs typeface="Arial Black"/>
              </a:rPr>
              <a:t>Double </a:t>
            </a:r>
            <a:r>
              <a:rPr dirty="0" sz="1900" spc="-55" b="0">
                <a:solidFill>
                  <a:srgbClr val="ECB92A"/>
                </a:solidFill>
                <a:latin typeface="Arial Black"/>
                <a:cs typeface="Arial Black"/>
              </a:rPr>
              <a:t>Linked </a:t>
            </a:r>
            <a:r>
              <a:rPr dirty="0" sz="1900" spc="-120" b="0">
                <a:solidFill>
                  <a:srgbClr val="ECB92A"/>
                </a:solidFill>
                <a:latin typeface="Arial Black"/>
                <a:cs typeface="Arial Black"/>
              </a:rPr>
              <a:t>List </a:t>
            </a:r>
            <a:r>
              <a:rPr dirty="0" sz="1900" spc="-60" b="0">
                <a:solidFill>
                  <a:srgbClr val="ECB92A"/>
                </a:solidFill>
                <a:latin typeface="Arial Black"/>
                <a:cs typeface="Arial Black"/>
              </a:rPr>
              <a:t>data </a:t>
            </a:r>
            <a:r>
              <a:rPr dirty="0" sz="1900" spc="-70" b="0">
                <a:solidFill>
                  <a:srgbClr val="ECB92A"/>
                </a:solidFill>
                <a:latin typeface="Arial Black"/>
                <a:cs typeface="Arial Black"/>
              </a:rPr>
              <a:t>structure over</a:t>
            </a:r>
            <a:r>
              <a:rPr dirty="0" sz="1900" spc="-465" b="0">
                <a:solidFill>
                  <a:srgbClr val="ECB92A"/>
                </a:solidFill>
                <a:latin typeface="Arial Black"/>
                <a:cs typeface="Arial Black"/>
              </a:rPr>
              <a:t> </a:t>
            </a:r>
            <a:r>
              <a:rPr dirty="0" sz="1900" spc="-85" b="0">
                <a:solidFill>
                  <a:srgbClr val="ECB92A"/>
                </a:solidFill>
                <a:latin typeface="Arial Black"/>
                <a:cs typeface="Arial Black"/>
              </a:rPr>
              <a:t>others: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5457" y="316354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6" y="323848"/>
                </a:moveTo>
                <a:lnTo>
                  <a:pt x="117979" y="318067"/>
                </a:lnTo>
                <a:lnTo>
                  <a:pt x="79584" y="301749"/>
                </a:lnTo>
                <a:lnTo>
                  <a:pt x="47059" y="276435"/>
                </a:lnTo>
                <a:lnTo>
                  <a:pt x="21934" y="243666"/>
                </a:lnTo>
                <a:lnTo>
                  <a:pt x="5738" y="204982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6" y="0"/>
                </a:lnTo>
                <a:lnTo>
                  <a:pt x="203452" y="5781"/>
                </a:lnTo>
                <a:lnTo>
                  <a:pt x="241848" y="22099"/>
                </a:lnTo>
                <a:lnTo>
                  <a:pt x="274372" y="47413"/>
                </a:lnTo>
                <a:lnTo>
                  <a:pt x="299497" y="80182"/>
                </a:lnTo>
                <a:lnTo>
                  <a:pt x="315693" y="118866"/>
                </a:lnTo>
                <a:lnTo>
                  <a:pt x="321432" y="161924"/>
                </a:lnTo>
                <a:lnTo>
                  <a:pt x="315693" y="204982"/>
                </a:lnTo>
                <a:lnTo>
                  <a:pt x="299497" y="243666"/>
                </a:lnTo>
                <a:lnTo>
                  <a:pt x="274372" y="276435"/>
                </a:lnTo>
                <a:lnTo>
                  <a:pt x="241848" y="301749"/>
                </a:lnTo>
                <a:lnTo>
                  <a:pt x="203452" y="318067"/>
                </a:lnTo>
                <a:lnTo>
                  <a:pt x="160716" y="323848"/>
                </a:lnTo>
                <a:close/>
              </a:path>
              <a:path w="1285875" h="323850">
                <a:moveTo>
                  <a:pt x="1125013" y="323848"/>
                </a:moveTo>
                <a:lnTo>
                  <a:pt x="1082276" y="318067"/>
                </a:lnTo>
                <a:lnTo>
                  <a:pt x="1043881" y="301749"/>
                </a:lnTo>
                <a:lnTo>
                  <a:pt x="1011356" y="276435"/>
                </a:lnTo>
                <a:lnTo>
                  <a:pt x="986231" y="243666"/>
                </a:lnTo>
                <a:lnTo>
                  <a:pt x="970035" y="204982"/>
                </a:lnTo>
                <a:lnTo>
                  <a:pt x="964296" y="161924"/>
                </a:lnTo>
                <a:lnTo>
                  <a:pt x="970035" y="118866"/>
                </a:lnTo>
                <a:lnTo>
                  <a:pt x="986231" y="80182"/>
                </a:lnTo>
                <a:lnTo>
                  <a:pt x="1011356" y="47413"/>
                </a:lnTo>
                <a:lnTo>
                  <a:pt x="1043881" y="22099"/>
                </a:lnTo>
                <a:lnTo>
                  <a:pt x="1082276" y="5781"/>
                </a:lnTo>
                <a:lnTo>
                  <a:pt x="1125013" y="0"/>
                </a:lnTo>
                <a:lnTo>
                  <a:pt x="1167749" y="5781"/>
                </a:lnTo>
                <a:lnTo>
                  <a:pt x="1206145" y="22099"/>
                </a:lnTo>
                <a:lnTo>
                  <a:pt x="1238669" y="47413"/>
                </a:lnTo>
                <a:lnTo>
                  <a:pt x="1263794" y="80182"/>
                </a:lnTo>
                <a:lnTo>
                  <a:pt x="1279990" y="118866"/>
                </a:lnTo>
                <a:lnTo>
                  <a:pt x="1285729" y="161924"/>
                </a:lnTo>
                <a:lnTo>
                  <a:pt x="1279990" y="204982"/>
                </a:lnTo>
                <a:lnTo>
                  <a:pt x="1263794" y="243666"/>
                </a:lnTo>
                <a:lnTo>
                  <a:pt x="1238669" y="276435"/>
                </a:lnTo>
                <a:lnTo>
                  <a:pt x="1206145" y="301749"/>
                </a:lnTo>
                <a:lnTo>
                  <a:pt x="1167749" y="318067"/>
                </a:lnTo>
                <a:lnTo>
                  <a:pt x="1125013" y="323848"/>
                </a:lnTo>
                <a:close/>
              </a:path>
              <a:path w="1285875" h="323850">
                <a:moveTo>
                  <a:pt x="642864" y="323848"/>
                </a:moveTo>
                <a:lnTo>
                  <a:pt x="600127" y="318067"/>
                </a:lnTo>
                <a:lnTo>
                  <a:pt x="561732" y="301749"/>
                </a:lnTo>
                <a:lnTo>
                  <a:pt x="529208" y="276435"/>
                </a:lnTo>
                <a:lnTo>
                  <a:pt x="504083" y="243666"/>
                </a:lnTo>
                <a:lnTo>
                  <a:pt x="487887" y="204982"/>
                </a:lnTo>
                <a:lnTo>
                  <a:pt x="482148" y="161924"/>
                </a:lnTo>
                <a:lnTo>
                  <a:pt x="487887" y="118866"/>
                </a:lnTo>
                <a:lnTo>
                  <a:pt x="504083" y="80182"/>
                </a:lnTo>
                <a:lnTo>
                  <a:pt x="529208" y="47413"/>
                </a:lnTo>
                <a:lnTo>
                  <a:pt x="561732" y="22099"/>
                </a:lnTo>
                <a:lnTo>
                  <a:pt x="600127" y="5781"/>
                </a:lnTo>
                <a:lnTo>
                  <a:pt x="642864" y="0"/>
                </a:lnTo>
                <a:lnTo>
                  <a:pt x="685601" y="5781"/>
                </a:lnTo>
                <a:lnTo>
                  <a:pt x="723996" y="22099"/>
                </a:lnTo>
                <a:lnTo>
                  <a:pt x="756521" y="47413"/>
                </a:lnTo>
                <a:lnTo>
                  <a:pt x="781646" y="80182"/>
                </a:lnTo>
                <a:lnTo>
                  <a:pt x="797842" y="118866"/>
                </a:lnTo>
                <a:lnTo>
                  <a:pt x="803580" y="161924"/>
                </a:lnTo>
                <a:lnTo>
                  <a:pt x="797842" y="204982"/>
                </a:lnTo>
                <a:lnTo>
                  <a:pt x="781646" y="243666"/>
                </a:lnTo>
                <a:lnTo>
                  <a:pt x="756521" y="276435"/>
                </a:lnTo>
                <a:lnTo>
                  <a:pt x="723996" y="301749"/>
                </a:lnTo>
                <a:lnTo>
                  <a:pt x="685601" y="318067"/>
                </a:lnTo>
                <a:lnTo>
                  <a:pt x="642864" y="323848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538428" y="329926"/>
            <a:ext cx="2843530" cy="2844165"/>
          </a:xfrm>
          <a:custGeom>
            <a:avLst/>
            <a:gdLst/>
            <a:ahLst/>
            <a:cxnLst/>
            <a:rect l="l" t="t" r="r" b="b"/>
            <a:pathLst>
              <a:path w="2843530" h="2844165">
                <a:moveTo>
                  <a:pt x="944434" y="224461"/>
                </a:moveTo>
                <a:lnTo>
                  <a:pt x="944444" y="174860"/>
                </a:lnTo>
                <a:lnTo>
                  <a:pt x="1119864" y="174824"/>
                </a:lnTo>
                <a:lnTo>
                  <a:pt x="1119295" y="10"/>
                </a:lnTo>
                <a:lnTo>
                  <a:pt x="1168896" y="0"/>
                </a:lnTo>
                <a:lnTo>
                  <a:pt x="1168860" y="175419"/>
                </a:lnTo>
                <a:lnTo>
                  <a:pt x="1217242" y="223801"/>
                </a:lnTo>
                <a:lnTo>
                  <a:pt x="1168850" y="223811"/>
                </a:lnTo>
                <a:lnTo>
                  <a:pt x="1169011" y="273583"/>
                </a:lnTo>
                <a:lnTo>
                  <a:pt x="1119854" y="224426"/>
                </a:lnTo>
                <a:lnTo>
                  <a:pt x="944434" y="224461"/>
                </a:lnTo>
                <a:close/>
              </a:path>
              <a:path w="2843530" h="2844165">
                <a:moveTo>
                  <a:pt x="1217242" y="223801"/>
                </a:moveTo>
                <a:lnTo>
                  <a:pt x="1168860" y="175419"/>
                </a:lnTo>
                <a:lnTo>
                  <a:pt x="1343675" y="174779"/>
                </a:lnTo>
                <a:lnTo>
                  <a:pt x="1344270" y="223775"/>
                </a:lnTo>
                <a:lnTo>
                  <a:pt x="1217242" y="223801"/>
                </a:lnTo>
                <a:close/>
              </a:path>
              <a:path w="2843530" h="2844165">
                <a:moveTo>
                  <a:pt x="1119818" y="399845"/>
                </a:moveTo>
                <a:lnTo>
                  <a:pt x="1119854" y="224426"/>
                </a:lnTo>
                <a:lnTo>
                  <a:pt x="1169011" y="273583"/>
                </a:lnTo>
                <a:lnTo>
                  <a:pt x="1169419" y="399835"/>
                </a:lnTo>
                <a:lnTo>
                  <a:pt x="1119818" y="399845"/>
                </a:lnTo>
                <a:close/>
              </a:path>
              <a:path w="2843530" h="2844165">
                <a:moveTo>
                  <a:pt x="1443371" y="724608"/>
                </a:moveTo>
                <a:lnTo>
                  <a:pt x="1443381" y="675007"/>
                </a:lnTo>
                <a:lnTo>
                  <a:pt x="1618801" y="674971"/>
                </a:lnTo>
                <a:lnTo>
                  <a:pt x="1618836" y="499551"/>
                </a:lnTo>
                <a:lnTo>
                  <a:pt x="1668438" y="499541"/>
                </a:lnTo>
                <a:lnTo>
                  <a:pt x="1668402" y="674961"/>
                </a:lnTo>
                <a:lnTo>
                  <a:pt x="1716784" y="723343"/>
                </a:lnTo>
                <a:lnTo>
                  <a:pt x="1668392" y="723352"/>
                </a:lnTo>
                <a:lnTo>
                  <a:pt x="1668382" y="774164"/>
                </a:lnTo>
                <a:lnTo>
                  <a:pt x="1618790" y="724572"/>
                </a:lnTo>
                <a:lnTo>
                  <a:pt x="1443371" y="724608"/>
                </a:lnTo>
                <a:close/>
              </a:path>
              <a:path w="2843530" h="2844165">
                <a:moveTo>
                  <a:pt x="1716784" y="723343"/>
                </a:moveTo>
                <a:lnTo>
                  <a:pt x="1668402" y="674961"/>
                </a:lnTo>
                <a:lnTo>
                  <a:pt x="1843217" y="674320"/>
                </a:lnTo>
                <a:lnTo>
                  <a:pt x="1843812" y="723317"/>
                </a:lnTo>
                <a:lnTo>
                  <a:pt x="1716784" y="723343"/>
                </a:lnTo>
                <a:close/>
              </a:path>
              <a:path w="2843530" h="2844165">
                <a:moveTo>
                  <a:pt x="1618755" y="899992"/>
                </a:moveTo>
                <a:lnTo>
                  <a:pt x="1618790" y="724572"/>
                </a:lnTo>
                <a:lnTo>
                  <a:pt x="1668382" y="774164"/>
                </a:lnTo>
                <a:lnTo>
                  <a:pt x="1668356" y="899982"/>
                </a:lnTo>
                <a:lnTo>
                  <a:pt x="1618755" y="899992"/>
                </a:lnTo>
                <a:close/>
              </a:path>
              <a:path w="2843530" h="2844165">
                <a:moveTo>
                  <a:pt x="1942912" y="1224150"/>
                </a:moveTo>
                <a:lnTo>
                  <a:pt x="1942923" y="1174548"/>
                </a:lnTo>
                <a:lnTo>
                  <a:pt x="2118342" y="1174513"/>
                </a:lnTo>
                <a:lnTo>
                  <a:pt x="2118378" y="999093"/>
                </a:lnTo>
                <a:lnTo>
                  <a:pt x="2167979" y="999083"/>
                </a:lnTo>
                <a:lnTo>
                  <a:pt x="2167944" y="1174502"/>
                </a:lnTo>
                <a:lnTo>
                  <a:pt x="2216930" y="1223489"/>
                </a:lnTo>
                <a:lnTo>
                  <a:pt x="2168539" y="1223499"/>
                </a:lnTo>
                <a:lnTo>
                  <a:pt x="2168354" y="1274136"/>
                </a:lnTo>
                <a:lnTo>
                  <a:pt x="2118332" y="1224114"/>
                </a:lnTo>
                <a:lnTo>
                  <a:pt x="1942912" y="1224150"/>
                </a:lnTo>
                <a:close/>
              </a:path>
              <a:path w="2843530" h="2844165">
                <a:moveTo>
                  <a:pt x="2216930" y="1223489"/>
                </a:moveTo>
                <a:lnTo>
                  <a:pt x="2167944" y="1174502"/>
                </a:lnTo>
                <a:lnTo>
                  <a:pt x="2343363" y="1174467"/>
                </a:lnTo>
                <a:lnTo>
                  <a:pt x="2343958" y="1223463"/>
                </a:lnTo>
                <a:lnTo>
                  <a:pt x="2216930" y="1223489"/>
                </a:lnTo>
                <a:close/>
              </a:path>
              <a:path w="2843530" h="2844165">
                <a:moveTo>
                  <a:pt x="2118296" y="1399534"/>
                </a:moveTo>
                <a:lnTo>
                  <a:pt x="2118332" y="1224114"/>
                </a:lnTo>
                <a:lnTo>
                  <a:pt x="2168354" y="1274136"/>
                </a:lnTo>
                <a:lnTo>
                  <a:pt x="2167898" y="1399524"/>
                </a:lnTo>
                <a:lnTo>
                  <a:pt x="2118296" y="1399534"/>
                </a:lnTo>
                <a:close/>
              </a:path>
              <a:path w="2843530" h="2844165">
                <a:moveTo>
                  <a:pt x="2442454" y="1723691"/>
                </a:moveTo>
                <a:lnTo>
                  <a:pt x="2442464" y="1674090"/>
                </a:lnTo>
                <a:lnTo>
                  <a:pt x="2617884" y="1674054"/>
                </a:lnTo>
                <a:lnTo>
                  <a:pt x="2617920" y="1498635"/>
                </a:lnTo>
                <a:lnTo>
                  <a:pt x="2667521" y="1498624"/>
                </a:lnTo>
                <a:lnTo>
                  <a:pt x="2667485" y="1674044"/>
                </a:lnTo>
                <a:lnTo>
                  <a:pt x="2716472" y="1723031"/>
                </a:lnTo>
                <a:lnTo>
                  <a:pt x="2668080" y="1723041"/>
                </a:lnTo>
                <a:lnTo>
                  <a:pt x="2667896" y="1773678"/>
                </a:lnTo>
                <a:lnTo>
                  <a:pt x="2617874" y="1723656"/>
                </a:lnTo>
                <a:lnTo>
                  <a:pt x="2442454" y="1723691"/>
                </a:lnTo>
                <a:close/>
              </a:path>
              <a:path w="2843530" h="2844165">
                <a:moveTo>
                  <a:pt x="2716472" y="1723031"/>
                </a:moveTo>
                <a:lnTo>
                  <a:pt x="2667485" y="1674044"/>
                </a:lnTo>
                <a:lnTo>
                  <a:pt x="2842905" y="1674008"/>
                </a:lnTo>
                <a:lnTo>
                  <a:pt x="2843500" y="1723005"/>
                </a:lnTo>
                <a:lnTo>
                  <a:pt x="2716472" y="1723031"/>
                </a:lnTo>
                <a:close/>
              </a:path>
              <a:path w="2843530" h="2844165">
                <a:moveTo>
                  <a:pt x="2617838" y="1899075"/>
                </a:moveTo>
                <a:lnTo>
                  <a:pt x="2617874" y="1723656"/>
                </a:lnTo>
                <a:lnTo>
                  <a:pt x="2667896" y="1773678"/>
                </a:lnTo>
                <a:lnTo>
                  <a:pt x="2667439" y="1899065"/>
                </a:lnTo>
                <a:lnTo>
                  <a:pt x="2617838" y="1899075"/>
                </a:lnTo>
                <a:close/>
              </a:path>
              <a:path w="2843530" h="2844165">
                <a:moveTo>
                  <a:pt x="471914" y="696981"/>
                </a:moveTo>
                <a:lnTo>
                  <a:pt x="471925" y="647380"/>
                </a:lnTo>
                <a:lnTo>
                  <a:pt x="646739" y="647949"/>
                </a:lnTo>
                <a:lnTo>
                  <a:pt x="646170" y="471925"/>
                </a:lnTo>
                <a:lnTo>
                  <a:pt x="695772" y="471914"/>
                </a:lnTo>
                <a:lnTo>
                  <a:pt x="695736" y="647334"/>
                </a:lnTo>
                <a:lnTo>
                  <a:pt x="745327" y="696925"/>
                </a:lnTo>
                <a:lnTo>
                  <a:pt x="696936" y="696935"/>
                </a:lnTo>
                <a:lnTo>
                  <a:pt x="696925" y="746537"/>
                </a:lnTo>
                <a:lnTo>
                  <a:pt x="647334" y="696945"/>
                </a:lnTo>
                <a:lnTo>
                  <a:pt x="471914" y="696981"/>
                </a:lnTo>
                <a:close/>
              </a:path>
              <a:path w="2843530" h="2844165">
                <a:moveTo>
                  <a:pt x="745327" y="696925"/>
                </a:moveTo>
                <a:lnTo>
                  <a:pt x="695736" y="647334"/>
                </a:lnTo>
                <a:lnTo>
                  <a:pt x="871156" y="647298"/>
                </a:lnTo>
                <a:lnTo>
                  <a:pt x="872355" y="696899"/>
                </a:lnTo>
                <a:lnTo>
                  <a:pt x="745327" y="696925"/>
                </a:lnTo>
                <a:close/>
              </a:path>
              <a:path w="2843530" h="2844165">
                <a:moveTo>
                  <a:pt x="647298" y="872365"/>
                </a:moveTo>
                <a:lnTo>
                  <a:pt x="647334" y="696945"/>
                </a:lnTo>
                <a:lnTo>
                  <a:pt x="696925" y="746537"/>
                </a:lnTo>
                <a:lnTo>
                  <a:pt x="696900" y="872355"/>
                </a:lnTo>
                <a:lnTo>
                  <a:pt x="647298" y="872365"/>
                </a:lnTo>
                <a:close/>
              </a:path>
              <a:path w="2843530" h="2844165">
                <a:moveTo>
                  <a:pt x="970246" y="1196523"/>
                </a:moveTo>
                <a:lnTo>
                  <a:pt x="970256" y="1146922"/>
                </a:lnTo>
                <a:lnTo>
                  <a:pt x="1145676" y="1146886"/>
                </a:lnTo>
                <a:lnTo>
                  <a:pt x="1145712" y="971466"/>
                </a:lnTo>
                <a:lnTo>
                  <a:pt x="1195313" y="971456"/>
                </a:lnTo>
                <a:lnTo>
                  <a:pt x="1195278" y="1146876"/>
                </a:lnTo>
                <a:lnTo>
                  <a:pt x="1244869" y="1196467"/>
                </a:lnTo>
                <a:lnTo>
                  <a:pt x="1195267" y="1196477"/>
                </a:lnTo>
                <a:lnTo>
                  <a:pt x="1195257" y="1246079"/>
                </a:lnTo>
                <a:lnTo>
                  <a:pt x="1145666" y="1196487"/>
                </a:lnTo>
                <a:lnTo>
                  <a:pt x="970246" y="1196523"/>
                </a:lnTo>
                <a:close/>
              </a:path>
              <a:path w="2843530" h="2844165">
                <a:moveTo>
                  <a:pt x="1244869" y="1196467"/>
                </a:moveTo>
                <a:lnTo>
                  <a:pt x="1195278" y="1146876"/>
                </a:lnTo>
                <a:lnTo>
                  <a:pt x="1370697" y="1146840"/>
                </a:lnTo>
                <a:lnTo>
                  <a:pt x="1370687" y="1196441"/>
                </a:lnTo>
                <a:lnTo>
                  <a:pt x="1244869" y="1196467"/>
                </a:lnTo>
                <a:close/>
              </a:path>
              <a:path w="2843530" h="2844165">
                <a:moveTo>
                  <a:pt x="1145630" y="1371907"/>
                </a:moveTo>
                <a:lnTo>
                  <a:pt x="1145666" y="1196487"/>
                </a:lnTo>
                <a:lnTo>
                  <a:pt x="1195257" y="1246079"/>
                </a:lnTo>
                <a:lnTo>
                  <a:pt x="1195232" y="1371897"/>
                </a:lnTo>
                <a:lnTo>
                  <a:pt x="1145630" y="1371907"/>
                </a:lnTo>
                <a:close/>
              </a:path>
              <a:path w="2843530" h="2844165">
                <a:moveTo>
                  <a:pt x="1470393" y="1696670"/>
                </a:moveTo>
                <a:lnTo>
                  <a:pt x="1470403" y="1647068"/>
                </a:lnTo>
                <a:lnTo>
                  <a:pt x="1645823" y="1647032"/>
                </a:lnTo>
                <a:lnTo>
                  <a:pt x="1645858" y="1471613"/>
                </a:lnTo>
                <a:lnTo>
                  <a:pt x="1695460" y="1471603"/>
                </a:lnTo>
                <a:lnTo>
                  <a:pt x="1695424" y="1647022"/>
                </a:lnTo>
                <a:lnTo>
                  <a:pt x="1745015" y="1696613"/>
                </a:lnTo>
                <a:lnTo>
                  <a:pt x="1695414" y="1696624"/>
                </a:lnTo>
                <a:lnTo>
                  <a:pt x="1695404" y="1746225"/>
                </a:lnTo>
                <a:lnTo>
                  <a:pt x="1645812" y="1696634"/>
                </a:lnTo>
                <a:lnTo>
                  <a:pt x="1470393" y="1696670"/>
                </a:lnTo>
                <a:close/>
              </a:path>
              <a:path w="2843530" h="2844165">
                <a:moveTo>
                  <a:pt x="1745015" y="1696613"/>
                </a:moveTo>
                <a:lnTo>
                  <a:pt x="1695424" y="1647022"/>
                </a:lnTo>
                <a:lnTo>
                  <a:pt x="1870844" y="1646986"/>
                </a:lnTo>
                <a:lnTo>
                  <a:pt x="1870833" y="1696588"/>
                </a:lnTo>
                <a:lnTo>
                  <a:pt x="1745015" y="1696613"/>
                </a:lnTo>
                <a:close/>
              </a:path>
              <a:path w="2843530" h="2844165">
                <a:moveTo>
                  <a:pt x="1645777" y="1872053"/>
                </a:moveTo>
                <a:lnTo>
                  <a:pt x="1645812" y="1696634"/>
                </a:lnTo>
                <a:lnTo>
                  <a:pt x="1695404" y="1746225"/>
                </a:lnTo>
                <a:lnTo>
                  <a:pt x="1695378" y="1872043"/>
                </a:lnTo>
                <a:lnTo>
                  <a:pt x="1645777" y="1872053"/>
                </a:lnTo>
                <a:close/>
              </a:path>
              <a:path w="2843530" h="2844165">
                <a:moveTo>
                  <a:pt x="1969934" y="2196211"/>
                </a:moveTo>
                <a:lnTo>
                  <a:pt x="1969944" y="2146610"/>
                </a:lnTo>
                <a:lnTo>
                  <a:pt x="2145364" y="2146574"/>
                </a:lnTo>
                <a:lnTo>
                  <a:pt x="2145400" y="1971154"/>
                </a:lnTo>
                <a:lnTo>
                  <a:pt x="2195001" y="1971144"/>
                </a:lnTo>
                <a:lnTo>
                  <a:pt x="2194966" y="2146564"/>
                </a:lnTo>
                <a:lnTo>
                  <a:pt x="2243952" y="2195550"/>
                </a:lnTo>
                <a:lnTo>
                  <a:pt x="2195560" y="2195560"/>
                </a:lnTo>
                <a:lnTo>
                  <a:pt x="2195376" y="2246197"/>
                </a:lnTo>
                <a:lnTo>
                  <a:pt x="2145354" y="2196175"/>
                </a:lnTo>
                <a:lnTo>
                  <a:pt x="1969934" y="2196211"/>
                </a:lnTo>
                <a:close/>
              </a:path>
              <a:path w="2843530" h="2844165">
                <a:moveTo>
                  <a:pt x="2243952" y="2195550"/>
                </a:moveTo>
                <a:lnTo>
                  <a:pt x="2194966" y="2146564"/>
                </a:lnTo>
                <a:lnTo>
                  <a:pt x="2370385" y="2146528"/>
                </a:lnTo>
                <a:lnTo>
                  <a:pt x="2370980" y="2195524"/>
                </a:lnTo>
                <a:lnTo>
                  <a:pt x="2243952" y="2195550"/>
                </a:lnTo>
                <a:close/>
              </a:path>
              <a:path w="2843530" h="2844165">
                <a:moveTo>
                  <a:pt x="2145318" y="2371595"/>
                </a:moveTo>
                <a:lnTo>
                  <a:pt x="2145354" y="2196175"/>
                </a:lnTo>
                <a:lnTo>
                  <a:pt x="2195376" y="2246197"/>
                </a:lnTo>
                <a:lnTo>
                  <a:pt x="2194920" y="2371585"/>
                </a:lnTo>
                <a:lnTo>
                  <a:pt x="2145318" y="2371595"/>
                </a:lnTo>
                <a:close/>
              </a:path>
              <a:path w="2843530" h="2844165">
                <a:moveTo>
                  <a:pt x="0" y="1170106"/>
                </a:moveTo>
                <a:lnTo>
                  <a:pt x="10" y="1120504"/>
                </a:lnTo>
                <a:lnTo>
                  <a:pt x="174219" y="1120469"/>
                </a:lnTo>
                <a:lnTo>
                  <a:pt x="173651" y="944444"/>
                </a:lnTo>
                <a:lnTo>
                  <a:pt x="223252" y="944434"/>
                </a:lnTo>
                <a:lnTo>
                  <a:pt x="223216" y="1119854"/>
                </a:lnTo>
                <a:lnTo>
                  <a:pt x="273412" y="1170050"/>
                </a:lnTo>
                <a:lnTo>
                  <a:pt x="225021" y="1170060"/>
                </a:lnTo>
                <a:lnTo>
                  <a:pt x="225010" y="1219661"/>
                </a:lnTo>
                <a:lnTo>
                  <a:pt x="175419" y="1170070"/>
                </a:lnTo>
                <a:lnTo>
                  <a:pt x="0" y="1170106"/>
                </a:lnTo>
                <a:close/>
              </a:path>
              <a:path w="2843530" h="2844165">
                <a:moveTo>
                  <a:pt x="273412" y="1170050"/>
                </a:moveTo>
                <a:lnTo>
                  <a:pt x="223216" y="1119854"/>
                </a:lnTo>
                <a:lnTo>
                  <a:pt x="398636" y="1119818"/>
                </a:lnTo>
                <a:lnTo>
                  <a:pt x="400440" y="1170024"/>
                </a:lnTo>
                <a:lnTo>
                  <a:pt x="273412" y="1170050"/>
                </a:lnTo>
                <a:close/>
              </a:path>
              <a:path w="2843530" h="2844165">
                <a:moveTo>
                  <a:pt x="175383" y="1345490"/>
                </a:moveTo>
                <a:lnTo>
                  <a:pt x="175419" y="1170070"/>
                </a:lnTo>
                <a:lnTo>
                  <a:pt x="225010" y="1219661"/>
                </a:lnTo>
                <a:lnTo>
                  <a:pt x="224985" y="1345479"/>
                </a:lnTo>
                <a:lnTo>
                  <a:pt x="175383" y="1345490"/>
                </a:lnTo>
                <a:close/>
              </a:path>
              <a:path w="2843530" h="2844165">
                <a:moveTo>
                  <a:pt x="498331" y="1669648"/>
                </a:moveTo>
                <a:lnTo>
                  <a:pt x="498341" y="1620046"/>
                </a:lnTo>
                <a:lnTo>
                  <a:pt x="673761" y="1620010"/>
                </a:lnTo>
                <a:lnTo>
                  <a:pt x="673797" y="1444591"/>
                </a:lnTo>
                <a:lnTo>
                  <a:pt x="723398" y="1444581"/>
                </a:lnTo>
                <a:lnTo>
                  <a:pt x="723363" y="1620000"/>
                </a:lnTo>
                <a:lnTo>
                  <a:pt x="772954" y="1669592"/>
                </a:lnTo>
                <a:lnTo>
                  <a:pt x="723352" y="1669602"/>
                </a:lnTo>
                <a:lnTo>
                  <a:pt x="723342" y="1719203"/>
                </a:lnTo>
                <a:lnTo>
                  <a:pt x="673751" y="1669612"/>
                </a:lnTo>
                <a:lnTo>
                  <a:pt x="498331" y="1669648"/>
                </a:lnTo>
                <a:close/>
              </a:path>
              <a:path w="2843530" h="2844165">
                <a:moveTo>
                  <a:pt x="772954" y="1669592"/>
                </a:moveTo>
                <a:lnTo>
                  <a:pt x="723363" y="1620000"/>
                </a:lnTo>
                <a:lnTo>
                  <a:pt x="898782" y="1619964"/>
                </a:lnTo>
                <a:lnTo>
                  <a:pt x="898772" y="1669566"/>
                </a:lnTo>
                <a:lnTo>
                  <a:pt x="772954" y="1669592"/>
                </a:lnTo>
                <a:close/>
              </a:path>
              <a:path w="2843530" h="2844165">
                <a:moveTo>
                  <a:pt x="673715" y="1845031"/>
                </a:moveTo>
                <a:lnTo>
                  <a:pt x="673751" y="1669612"/>
                </a:lnTo>
                <a:lnTo>
                  <a:pt x="723342" y="1719203"/>
                </a:lnTo>
                <a:lnTo>
                  <a:pt x="723317" y="1845021"/>
                </a:lnTo>
                <a:lnTo>
                  <a:pt x="673715" y="1845031"/>
                </a:lnTo>
                <a:close/>
              </a:path>
              <a:path w="2843530" h="2844165">
                <a:moveTo>
                  <a:pt x="997873" y="2169189"/>
                </a:moveTo>
                <a:lnTo>
                  <a:pt x="997883" y="2119588"/>
                </a:lnTo>
                <a:lnTo>
                  <a:pt x="1173303" y="2119552"/>
                </a:lnTo>
                <a:lnTo>
                  <a:pt x="1173339" y="1944132"/>
                </a:lnTo>
                <a:lnTo>
                  <a:pt x="1222940" y="1944122"/>
                </a:lnTo>
                <a:lnTo>
                  <a:pt x="1222904" y="2119542"/>
                </a:lnTo>
                <a:lnTo>
                  <a:pt x="1272496" y="2169133"/>
                </a:lnTo>
                <a:lnTo>
                  <a:pt x="1222894" y="2169143"/>
                </a:lnTo>
                <a:lnTo>
                  <a:pt x="1222884" y="2218745"/>
                </a:lnTo>
                <a:lnTo>
                  <a:pt x="1173293" y="2169153"/>
                </a:lnTo>
                <a:lnTo>
                  <a:pt x="997873" y="2169189"/>
                </a:lnTo>
                <a:close/>
              </a:path>
              <a:path w="2843530" h="2844165">
                <a:moveTo>
                  <a:pt x="1272496" y="2169133"/>
                </a:moveTo>
                <a:lnTo>
                  <a:pt x="1222904" y="2119542"/>
                </a:lnTo>
                <a:lnTo>
                  <a:pt x="1398324" y="2119506"/>
                </a:lnTo>
                <a:lnTo>
                  <a:pt x="1398314" y="2169108"/>
                </a:lnTo>
                <a:lnTo>
                  <a:pt x="1272496" y="2169133"/>
                </a:lnTo>
                <a:close/>
              </a:path>
              <a:path w="2843530" h="2844165">
                <a:moveTo>
                  <a:pt x="1173257" y="2344573"/>
                </a:moveTo>
                <a:lnTo>
                  <a:pt x="1173293" y="2169153"/>
                </a:lnTo>
                <a:lnTo>
                  <a:pt x="1222884" y="2218745"/>
                </a:lnTo>
                <a:lnTo>
                  <a:pt x="1222858" y="2344563"/>
                </a:lnTo>
                <a:lnTo>
                  <a:pt x="1173257" y="2344573"/>
                </a:lnTo>
                <a:close/>
              </a:path>
              <a:path w="2843530" h="2844165">
                <a:moveTo>
                  <a:pt x="1497415" y="2668731"/>
                </a:moveTo>
                <a:lnTo>
                  <a:pt x="1497427" y="2619129"/>
                </a:lnTo>
                <a:lnTo>
                  <a:pt x="1672844" y="2619094"/>
                </a:lnTo>
                <a:lnTo>
                  <a:pt x="1672880" y="2443674"/>
                </a:lnTo>
                <a:lnTo>
                  <a:pt x="1722482" y="2443664"/>
                </a:lnTo>
                <a:lnTo>
                  <a:pt x="1722446" y="2619084"/>
                </a:lnTo>
                <a:lnTo>
                  <a:pt x="1771432" y="2668070"/>
                </a:lnTo>
                <a:lnTo>
                  <a:pt x="1723041" y="2668080"/>
                </a:lnTo>
                <a:lnTo>
                  <a:pt x="1722856" y="2718717"/>
                </a:lnTo>
                <a:lnTo>
                  <a:pt x="1672834" y="2668695"/>
                </a:lnTo>
                <a:lnTo>
                  <a:pt x="1497415" y="2668731"/>
                </a:lnTo>
                <a:close/>
              </a:path>
              <a:path w="2843530" h="2844165">
                <a:moveTo>
                  <a:pt x="1771432" y="2668070"/>
                </a:moveTo>
                <a:lnTo>
                  <a:pt x="1722446" y="2619084"/>
                </a:lnTo>
                <a:lnTo>
                  <a:pt x="1897866" y="2619048"/>
                </a:lnTo>
                <a:lnTo>
                  <a:pt x="1898460" y="2668044"/>
                </a:lnTo>
                <a:lnTo>
                  <a:pt x="1771432" y="2668070"/>
                </a:lnTo>
                <a:close/>
              </a:path>
              <a:path w="2843530" h="2844165">
                <a:moveTo>
                  <a:pt x="1672799" y="2844115"/>
                </a:moveTo>
                <a:lnTo>
                  <a:pt x="1672834" y="2668695"/>
                </a:lnTo>
                <a:lnTo>
                  <a:pt x="1722856" y="2718717"/>
                </a:lnTo>
                <a:lnTo>
                  <a:pt x="1722398" y="2844102"/>
                </a:lnTo>
                <a:lnTo>
                  <a:pt x="1672799" y="2844115"/>
                </a:lnTo>
                <a:close/>
              </a:path>
            </a:pathLst>
          </a:custGeom>
          <a:solidFill>
            <a:srgbClr val="FFFFFF">
              <a:alpha val="2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1239" y="3394892"/>
            <a:ext cx="16623665" cy="5895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935" marR="5080">
              <a:lnSpc>
                <a:spcPct val="132600"/>
              </a:lnSpc>
              <a:spcBef>
                <a:spcPts val="100"/>
              </a:spcBef>
            </a:pPr>
            <a:r>
              <a:rPr dirty="0" sz="1650" spc="-95">
                <a:solidFill>
                  <a:srgbClr val="FDFDFD"/>
                </a:solidFill>
                <a:latin typeface="Verdana"/>
                <a:cs typeface="Verdana"/>
              </a:rPr>
              <a:t>It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FDFDFD"/>
                </a:solidFill>
                <a:latin typeface="Verdana"/>
                <a:cs typeface="Verdana"/>
              </a:rPr>
              <a:t>allows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FDFDFD"/>
                </a:solidFill>
                <a:latin typeface="Verdana"/>
                <a:cs typeface="Verdana"/>
              </a:rPr>
              <a:t>traversing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30">
                <a:solidFill>
                  <a:srgbClr val="FDFDFD"/>
                </a:solidFill>
                <a:latin typeface="Verdana"/>
                <a:cs typeface="Verdana"/>
              </a:rPr>
              <a:t>in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50">
                <a:solidFill>
                  <a:srgbClr val="FDFDFD"/>
                </a:solidFill>
                <a:latin typeface="Verdana"/>
                <a:cs typeface="Verdana"/>
              </a:rPr>
              <a:t>both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10">
                <a:solidFill>
                  <a:srgbClr val="FDFDFD"/>
                </a:solidFill>
                <a:latin typeface="Verdana"/>
                <a:cs typeface="Verdana"/>
              </a:rPr>
              <a:t>forward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45">
                <a:solidFill>
                  <a:srgbClr val="FDFDFD"/>
                </a:solidFill>
                <a:latin typeface="Verdana"/>
                <a:cs typeface="Verdana"/>
              </a:rPr>
              <a:t>and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30">
                <a:solidFill>
                  <a:srgbClr val="FDFDFD"/>
                </a:solidFill>
                <a:latin typeface="Verdana"/>
                <a:cs typeface="Verdana"/>
              </a:rPr>
              <a:t>backward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10">
                <a:solidFill>
                  <a:srgbClr val="FDFDFD"/>
                </a:solidFill>
                <a:latin typeface="Verdana"/>
                <a:cs typeface="Verdana"/>
              </a:rPr>
              <a:t>directions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0">
                <a:solidFill>
                  <a:srgbClr val="FDFDFD"/>
                </a:solidFill>
                <a:latin typeface="Verdana"/>
                <a:cs typeface="Verdana"/>
              </a:rPr>
              <a:t>because</a:t>
            </a:r>
            <a:r>
              <a:rPr dirty="0" sz="1650" spc="-1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FDFDFD"/>
                </a:solidFill>
                <a:latin typeface="Verdana"/>
                <a:cs typeface="Verdana"/>
              </a:rPr>
              <a:t>of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30">
                <a:solidFill>
                  <a:srgbClr val="FDFDFD"/>
                </a:solidFill>
                <a:latin typeface="Verdana"/>
                <a:cs typeface="Verdana"/>
              </a:rPr>
              <a:t>the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5">
                <a:solidFill>
                  <a:srgbClr val="FDFDFD"/>
                </a:solidFill>
                <a:latin typeface="Verdana"/>
                <a:cs typeface="Verdana"/>
              </a:rPr>
              <a:t>next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45">
                <a:solidFill>
                  <a:srgbClr val="FDFDFD"/>
                </a:solidFill>
                <a:latin typeface="Verdana"/>
                <a:cs typeface="Verdana"/>
              </a:rPr>
              <a:t>and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5">
                <a:solidFill>
                  <a:srgbClr val="FDFDFD"/>
                </a:solidFill>
                <a:latin typeface="Verdana"/>
                <a:cs typeface="Verdana"/>
              </a:rPr>
              <a:t>previous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FDFDFD"/>
                </a:solidFill>
                <a:latin typeface="Verdana"/>
                <a:cs typeface="Verdana"/>
                <a:hlinkClick r:id="rId4"/>
              </a:rPr>
              <a:t>pointers</a:t>
            </a:r>
            <a:r>
              <a:rPr dirty="0" sz="1650" spc="-20">
                <a:solidFill>
                  <a:srgbClr val="FDFDFD"/>
                </a:solidFill>
                <a:latin typeface="Verdana"/>
                <a:cs typeface="Verdana"/>
              </a:rPr>
              <a:t>,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0">
                <a:solidFill>
                  <a:srgbClr val="FDFDFD"/>
                </a:solidFill>
                <a:latin typeface="Verdana"/>
                <a:cs typeface="Verdana"/>
              </a:rPr>
              <a:t>unlike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30">
                <a:solidFill>
                  <a:srgbClr val="FDFDFD"/>
                </a:solidFill>
                <a:latin typeface="Verdana"/>
                <a:cs typeface="Verdana"/>
              </a:rPr>
              <a:t>the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FDFDFD"/>
                </a:solidFill>
                <a:latin typeface="Verdana"/>
                <a:cs typeface="Verdana"/>
              </a:rPr>
              <a:t>singly</a:t>
            </a:r>
            <a:r>
              <a:rPr dirty="0" sz="1650" spc="-13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5">
                <a:solidFill>
                  <a:srgbClr val="FDFDFD"/>
                </a:solidFill>
                <a:latin typeface="Verdana"/>
                <a:cs typeface="Verdana"/>
              </a:rPr>
              <a:t>linked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65">
                <a:solidFill>
                  <a:srgbClr val="FDFDFD"/>
                </a:solidFill>
                <a:latin typeface="Verdana"/>
                <a:cs typeface="Verdana"/>
              </a:rPr>
              <a:t>list,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55">
                <a:solidFill>
                  <a:srgbClr val="FDFDFD"/>
                </a:solidFill>
                <a:latin typeface="Verdana"/>
                <a:cs typeface="Verdana"/>
              </a:rPr>
              <a:t>which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FDFDFD"/>
                </a:solidFill>
                <a:latin typeface="Verdana"/>
                <a:cs typeface="Verdana"/>
              </a:rPr>
              <a:t>allows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FDFDFD"/>
                </a:solidFill>
                <a:latin typeface="Verdana"/>
                <a:cs typeface="Verdana"/>
              </a:rPr>
              <a:t>traversing  </a:t>
            </a:r>
            <a:r>
              <a:rPr dirty="0" sz="1650" spc="30">
                <a:solidFill>
                  <a:srgbClr val="FDFDFD"/>
                </a:solidFill>
                <a:latin typeface="Verdana"/>
                <a:cs typeface="Verdana"/>
              </a:rPr>
              <a:t>in</a:t>
            </a:r>
            <a:r>
              <a:rPr dirty="0" sz="1650" spc="-15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FDFDFD"/>
                </a:solidFill>
                <a:latin typeface="Verdana"/>
                <a:cs typeface="Verdana"/>
              </a:rPr>
              <a:t>only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35">
                <a:solidFill>
                  <a:srgbClr val="FDFDFD"/>
                </a:solidFill>
                <a:latin typeface="Verdana"/>
                <a:cs typeface="Verdana"/>
              </a:rPr>
              <a:t>one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5">
                <a:solidFill>
                  <a:srgbClr val="FDFDFD"/>
                </a:solidFill>
                <a:latin typeface="Verdana"/>
                <a:cs typeface="Verdana"/>
              </a:rPr>
              <a:t>direction.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Verdana"/>
              <a:cs typeface="Verdana"/>
            </a:endParaRPr>
          </a:p>
          <a:p>
            <a:pPr marL="368935" marR="346075">
              <a:lnSpc>
                <a:spcPct val="132600"/>
              </a:lnSpc>
            </a:pPr>
            <a:r>
              <a:rPr dirty="0" sz="1650" spc="20">
                <a:solidFill>
                  <a:srgbClr val="FDFDFD"/>
                </a:solidFill>
                <a:latin typeface="Verdana"/>
                <a:cs typeface="Verdana"/>
              </a:rPr>
              <a:t>Deletion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FDFDFD"/>
                </a:solidFill>
                <a:latin typeface="Verdana"/>
                <a:cs typeface="Verdana"/>
              </a:rPr>
              <a:t>of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5">
                <a:solidFill>
                  <a:srgbClr val="FDFDFD"/>
                </a:solidFill>
                <a:latin typeface="Verdana"/>
                <a:cs typeface="Verdana"/>
              </a:rPr>
              <a:t>nodes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35">
                <a:solidFill>
                  <a:srgbClr val="FDFDFD"/>
                </a:solidFill>
                <a:latin typeface="Verdana"/>
                <a:cs typeface="Verdana"/>
              </a:rPr>
              <a:t>is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FDFDFD"/>
                </a:solidFill>
                <a:latin typeface="Verdana"/>
                <a:cs typeface="Verdana"/>
              </a:rPr>
              <a:t>easier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40">
                <a:solidFill>
                  <a:srgbClr val="FDFDFD"/>
                </a:solidFill>
                <a:latin typeface="Verdana"/>
                <a:cs typeface="Verdana"/>
              </a:rPr>
              <a:t>compared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0">
                <a:solidFill>
                  <a:srgbClr val="FDFDFD"/>
                </a:solidFill>
                <a:latin typeface="Verdana"/>
                <a:cs typeface="Verdana"/>
              </a:rPr>
              <a:t>to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FDFDFD"/>
                </a:solidFill>
                <a:latin typeface="Verdana"/>
                <a:cs typeface="Verdana"/>
              </a:rPr>
              <a:t>singly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5">
                <a:solidFill>
                  <a:srgbClr val="FDFDFD"/>
                </a:solidFill>
                <a:latin typeface="Verdana"/>
                <a:cs typeface="Verdana"/>
              </a:rPr>
              <a:t>linked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65">
                <a:solidFill>
                  <a:srgbClr val="FDFDFD"/>
                </a:solidFill>
                <a:latin typeface="Verdana"/>
                <a:cs typeface="Verdana"/>
              </a:rPr>
              <a:t>list.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FDFDFD"/>
                </a:solidFill>
                <a:latin typeface="Verdana"/>
                <a:cs typeface="Verdana"/>
              </a:rPr>
              <a:t>This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35">
                <a:solidFill>
                  <a:srgbClr val="FDFDFD"/>
                </a:solidFill>
                <a:latin typeface="Verdana"/>
                <a:cs typeface="Verdana"/>
              </a:rPr>
              <a:t>is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0">
                <a:solidFill>
                  <a:srgbClr val="FDFDFD"/>
                </a:solidFill>
                <a:latin typeface="Verdana"/>
                <a:cs typeface="Verdana"/>
              </a:rPr>
              <a:t>because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0">
                <a:solidFill>
                  <a:srgbClr val="FDFDFD"/>
                </a:solidFill>
                <a:latin typeface="Verdana"/>
                <a:cs typeface="Verdana"/>
              </a:rPr>
              <a:t>to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0">
                <a:solidFill>
                  <a:srgbClr val="FDFDFD"/>
                </a:solidFill>
                <a:latin typeface="Verdana"/>
                <a:cs typeface="Verdana"/>
              </a:rPr>
              <a:t>delete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45">
                <a:solidFill>
                  <a:srgbClr val="FDFDFD"/>
                </a:solidFill>
                <a:latin typeface="Verdana"/>
                <a:cs typeface="Verdana"/>
              </a:rPr>
              <a:t>node;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55">
                <a:solidFill>
                  <a:srgbClr val="FDFDFD"/>
                </a:solidFill>
                <a:latin typeface="Verdana"/>
                <a:cs typeface="Verdana"/>
              </a:rPr>
              <a:t>we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45">
                <a:solidFill>
                  <a:srgbClr val="FDFDFD"/>
                </a:solidFill>
                <a:latin typeface="Verdana"/>
                <a:cs typeface="Verdana"/>
              </a:rPr>
              <a:t>need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FDFDFD"/>
                </a:solidFill>
                <a:latin typeface="Verdana"/>
                <a:cs typeface="Verdana"/>
              </a:rPr>
              <a:t>access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0">
                <a:solidFill>
                  <a:srgbClr val="FDFDFD"/>
                </a:solidFill>
                <a:latin typeface="Verdana"/>
                <a:cs typeface="Verdana"/>
              </a:rPr>
              <a:t>to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30">
                <a:solidFill>
                  <a:srgbClr val="FDFDFD"/>
                </a:solidFill>
                <a:latin typeface="Verdana"/>
                <a:cs typeface="Verdana"/>
              </a:rPr>
              <a:t>the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45">
                <a:solidFill>
                  <a:srgbClr val="FDFDFD"/>
                </a:solidFill>
                <a:latin typeface="Verdana"/>
                <a:cs typeface="Verdana"/>
              </a:rPr>
              <a:t>node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0">
                <a:solidFill>
                  <a:srgbClr val="FDFDFD"/>
                </a:solidFill>
                <a:latin typeface="Verdana"/>
                <a:cs typeface="Verdana"/>
              </a:rPr>
              <a:t>to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50">
                <a:solidFill>
                  <a:srgbClr val="FDFDFD"/>
                </a:solidFill>
                <a:latin typeface="Verdana"/>
                <a:cs typeface="Verdana"/>
              </a:rPr>
              <a:t>be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5">
                <a:solidFill>
                  <a:srgbClr val="FDFDFD"/>
                </a:solidFill>
                <a:latin typeface="Verdana"/>
                <a:cs typeface="Verdana"/>
              </a:rPr>
              <a:t>deleted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45">
                <a:solidFill>
                  <a:srgbClr val="FDFDFD"/>
                </a:solidFill>
                <a:latin typeface="Verdana"/>
                <a:cs typeface="Verdana"/>
              </a:rPr>
              <a:t>and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30">
                <a:solidFill>
                  <a:srgbClr val="FDFDFD"/>
                </a:solidFill>
                <a:latin typeface="Verdana"/>
                <a:cs typeface="Verdana"/>
              </a:rPr>
              <a:t>the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45">
                <a:solidFill>
                  <a:srgbClr val="FDFDFD"/>
                </a:solidFill>
                <a:latin typeface="Verdana"/>
                <a:cs typeface="Verdana"/>
              </a:rPr>
              <a:t>node  </a:t>
            </a:r>
            <a:r>
              <a:rPr dirty="0" sz="1650" spc="-5">
                <a:solidFill>
                  <a:srgbClr val="FDFDFD"/>
                </a:solidFill>
                <a:latin typeface="Verdana"/>
                <a:cs typeface="Verdana"/>
              </a:rPr>
              <a:t>previous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0">
                <a:solidFill>
                  <a:srgbClr val="FDFDFD"/>
                </a:solidFill>
                <a:latin typeface="Verdana"/>
                <a:cs typeface="Verdana"/>
              </a:rPr>
              <a:t>to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85">
                <a:solidFill>
                  <a:srgbClr val="FDFDFD"/>
                </a:solidFill>
                <a:latin typeface="Verdana"/>
                <a:cs typeface="Verdana"/>
              </a:rPr>
              <a:t>it.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114">
                <a:solidFill>
                  <a:srgbClr val="FDFDFD"/>
                </a:solidFill>
                <a:latin typeface="Verdana"/>
                <a:cs typeface="Verdana"/>
              </a:rPr>
              <a:t>So,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30">
                <a:solidFill>
                  <a:srgbClr val="FDFDFD"/>
                </a:solidFill>
                <a:latin typeface="Verdana"/>
                <a:cs typeface="Verdana"/>
              </a:rPr>
              <a:t>in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FDFDFD"/>
                </a:solidFill>
                <a:latin typeface="Verdana"/>
                <a:cs typeface="Verdana"/>
              </a:rPr>
              <a:t>singly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5">
                <a:solidFill>
                  <a:srgbClr val="FDFDFD"/>
                </a:solidFill>
                <a:latin typeface="Verdana"/>
                <a:cs typeface="Verdana"/>
              </a:rPr>
              <a:t>linked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65">
                <a:solidFill>
                  <a:srgbClr val="FDFDFD"/>
                </a:solidFill>
                <a:latin typeface="Verdana"/>
                <a:cs typeface="Verdana"/>
              </a:rPr>
              <a:t>list,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15">
                <a:solidFill>
                  <a:srgbClr val="FDFDFD"/>
                </a:solidFill>
                <a:latin typeface="Verdana"/>
                <a:cs typeface="Verdana"/>
              </a:rPr>
              <a:t>for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FDFDFD"/>
                </a:solidFill>
                <a:latin typeface="Verdana"/>
                <a:cs typeface="Verdana"/>
              </a:rPr>
              <a:t>deletion,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55">
                <a:solidFill>
                  <a:srgbClr val="FDFDFD"/>
                </a:solidFill>
                <a:latin typeface="Verdana"/>
                <a:cs typeface="Verdana"/>
              </a:rPr>
              <a:t>we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5">
                <a:solidFill>
                  <a:srgbClr val="FDFDFD"/>
                </a:solidFill>
                <a:latin typeface="Verdana"/>
                <a:cs typeface="Verdana"/>
              </a:rPr>
              <a:t>require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45">
                <a:solidFill>
                  <a:srgbClr val="FDFDFD"/>
                </a:solidFill>
                <a:latin typeface="Verdana"/>
                <a:cs typeface="Verdana"/>
              </a:rPr>
              <a:t>two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FDFDFD"/>
                </a:solidFill>
                <a:latin typeface="Verdana"/>
                <a:cs typeface="Verdana"/>
              </a:rPr>
              <a:t>pointers,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30">
                <a:solidFill>
                  <a:srgbClr val="FDFDFD"/>
                </a:solidFill>
                <a:latin typeface="Verdana"/>
                <a:cs typeface="Verdana"/>
              </a:rPr>
              <a:t>while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30">
                <a:solidFill>
                  <a:srgbClr val="FDFDFD"/>
                </a:solidFill>
                <a:latin typeface="Verdana"/>
                <a:cs typeface="Verdana"/>
              </a:rPr>
              <a:t>in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15">
                <a:solidFill>
                  <a:srgbClr val="FDFDFD"/>
                </a:solidFill>
                <a:latin typeface="Verdana"/>
                <a:cs typeface="Verdana"/>
              </a:rPr>
              <a:t>doubly-linked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65">
                <a:solidFill>
                  <a:srgbClr val="FDFDFD"/>
                </a:solidFill>
                <a:latin typeface="Verdana"/>
                <a:cs typeface="Verdana"/>
              </a:rPr>
              <a:t>list,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10">
                <a:solidFill>
                  <a:srgbClr val="FDFDFD"/>
                </a:solidFill>
                <a:latin typeface="Verdana"/>
                <a:cs typeface="Verdana"/>
              </a:rPr>
              <a:t>there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35">
                <a:solidFill>
                  <a:srgbClr val="FDFDFD"/>
                </a:solidFill>
                <a:latin typeface="Verdana"/>
                <a:cs typeface="Verdana"/>
              </a:rPr>
              <a:t>is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50">
                <a:solidFill>
                  <a:srgbClr val="FDFDFD"/>
                </a:solidFill>
                <a:latin typeface="Verdana"/>
                <a:cs typeface="Verdana"/>
              </a:rPr>
              <a:t>no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45">
                <a:solidFill>
                  <a:srgbClr val="FDFDFD"/>
                </a:solidFill>
                <a:latin typeface="Verdana"/>
                <a:cs typeface="Verdana"/>
              </a:rPr>
              <a:t>need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0">
                <a:solidFill>
                  <a:srgbClr val="FDFDFD"/>
                </a:solidFill>
                <a:latin typeface="Verdana"/>
                <a:cs typeface="Verdana"/>
              </a:rPr>
              <a:t>to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5">
                <a:solidFill>
                  <a:srgbClr val="FDFDFD"/>
                </a:solidFill>
                <a:latin typeface="Verdana"/>
                <a:cs typeface="Verdana"/>
              </a:rPr>
              <a:t>maintain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5">
                <a:solidFill>
                  <a:srgbClr val="FDFDFD"/>
                </a:solidFill>
                <a:latin typeface="Verdana"/>
                <a:cs typeface="Verdana"/>
              </a:rPr>
              <a:t>an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30">
                <a:solidFill>
                  <a:srgbClr val="FDFDFD"/>
                </a:solidFill>
                <a:latin typeface="Verdana"/>
                <a:cs typeface="Verdana"/>
              </a:rPr>
              <a:t>extra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0">
                <a:solidFill>
                  <a:srgbClr val="FDFDFD"/>
                </a:solidFill>
                <a:latin typeface="Verdana"/>
                <a:cs typeface="Verdana"/>
              </a:rPr>
              <a:t>pointer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40">
                <a:solidFill>
                  <a:srgbClr val="FDFDFD"/>
                </a:solidFill>
                <a:latin typeface="Verdana"/>
                <a:cs typeface="Verdana"/>
              </a:rPr>
              <a:t>as  </a:t>
            </a:r>
            <a:r>
              <a:rPr dirty="0" sz="1650" spc="30">
                <a:solidFill>
                  <a:srgbClr val="FDFDFD"/>
                </a:solidFill>
                <a:latin typeface="Verdana"/>
                <a:cs typeface="Verdana"/>
              </a:rPr>
              <a:t>each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45">
                <a:solidFill>
                  <a:srgbClr val="FDFDFD"/>
                </a:solidFill>
                <a:latin typeface="Verdana"/>
                <a:cs typeface="Verdana"/>
              </a:rPr>
              <a:t>node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15">
                <a:solidFill>
                  <a:srgbClr val="FDFDFD"/>
                </a:solidFill>
                <a:latin typeface="Verdana"/>
                <a:cs typeface="Verdana"/>
              </a:rPr>
              <a:t>itself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FDFDFD"/>
                </a:solidFill>
                <a:latin typeface="Verdana"/>
                <a:cs typeface="Verdana"/>
              </a:rPr>
              <a:t>carries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30">
                <a:solidFill>
                  <a:srgbClr val="FDFDFD"/>
                </a:solidFill>
                <a:latin typeface="Verdana"/>
                <a:cs typeface="Verdana"/>
              </a:rPr>
              <a:t>the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0">
                <a:solidFill>
                  <a:srgbClr val="FDFDFD"/>
                </a:solidFill>
                <a:latin typeface="Verdana"/>
                <a:cs typeface="Verdana"/>
              </a:rPr>
              <a:t>information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FDFDFD"/>
                </a:solidFill>
                <a:latin typeface="Verdana"/>
                <a:cs typeface="Verdana"/>
              </a:rPr>
              <a:t>of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30">
                <a:solidFill>
                  <a:srgbClr val="FDFDFD"/>
                </a:solidFill>
                <a:latin typeface="Verdana"/>
                <a:cs typeface="Verdana"/>
              </a:rPr>
              <a:t>the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5">
                <a:solidFill>
                  <a:srgbClr val="FDFDFD"/>
                </a:solidFill>
                <a:latin typeface="Verdana"/>
                <a:cs typeface="Verdana"/>
              </a:rPr>
              <a:t>previous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15">
                <a:solidFill>
                  <a:srgbClr val="FDFDFD"/>
                </a:solidFill>
                <a:latin typeface="Verdana"/>
                <a:cs typeface="Verdana"/>
              </a:rPr>
              <a:t>node.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Verdana"/>
              <a:cs typeface="Verdana"/>
            </a:endParaRPr>
          </a:p>
          <a:p>
            <a:pPr marL="368935" marR="512445">
              <a:lnSpc>
                <a:spcPct val="132600"/>
              </a:lnSpc>
            </a:pPr>
            <a:r>
              <a:rPr dirty="0" sz="1650">
                <a:solidFill>
                  <a:srgbClr val="FDFDFD"/>
                </a:solidFill>
                <a:latin typeface="Verdana"/>
                <a:cs typeface="Verdana"/>
              </a:rPr>
              <a:t>Reversing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5">
                <a:solidFill>
                  <a:srgbClr val="FDFDFD"/>
                </a:solidFill>
                <a:latin typeface="Verdana"/>
                <a:cs typeface="Verdana"/>
              </a:rPr>
              <a:t>doubly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5">
                <a:solidFill>
                  <a:srgbClr val="FDFDFD"/>
                </a:solidFill>
                <a:latin typeface="Verdana"/>
                <a:cs typeface="Verdana"/>
              </a:rPr>
              <a:t>linked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FDFDFD"/>
                </a:solidFill>
                <a:latin typeface="Verdana"/>
                <a:cs typeface="Verdana"/>
              </a:rPr>
              <a:t>list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35">
                <a:solidFill>
                  <a:srgbClr val="FDFDFD"/>
                </a:solidFill>
                <a:latin typeface="Verdana"/>
                <a:cs typeface="Verdana"/>
              </a:rPr>
              <a:t>is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15">
                <a:solidFill>
                  <a:srgbClr val="FDFDFD"/>
                </a:solidFill>
                <a:latin typeface="Verdana"/>
                <a:cs typeface="Verdana"/>
              </a:rPr>
              <a:t>also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85">
                <a:solidFill>
                  <a:srgbClr val="FDFDFD"/>
                </a:solidFill>
                <a:latin typeface="Verdana"/>
                <a:cs typeface="Verdana"/>
              </a:rPr>
              <a:t>easy.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105">
                <a:solidFill>
                  <a:srgbClr val="FDFDFD"/>
                </a:solidFill>
                <a:latin typeface="Verdana"/>
                <a:cs typeface="Verdana"/>
              </a:rPr>
              <a:t>We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>
                <a:solidFill>
                  <a:srgbClr val="FDFDFD"/>
                </a:solidFill>
                <a:latin typeface="Verdana"/>
                <a:cs typeface="Verdana"/>
              </a:rPr>
              <a:t>only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45">
                <a:solidFill>
                  <a:srgbClr val="FDFDFD"/>
                </a:solidFill>
                <a:latin typeface="Verdana"/>
                <a:cs typeface="Verdana"/>
              </a:rPr>
              <a:t>need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0">
                <a:solidFill>
                  <a:srgbClr val="FDFDFD"/>
                </a:solidFill>
                <a:latin typeface="Verdana"/>
                <a:cs typeface="Verdana"/>
              </a:rPr>
              <a:t>to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5">
                <a:solidFill>
                  <a:srgbClr val="FDFDFD"/>
                </a:solidFill>
                <a:latin typeface="Verdana"/>
                <a:cs typeface="Verdana"/>
              </a:rPr>
              <a:t>swap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30">
                <a:solidFill>
                  <a:srgbClr val="FDFDFD"/>
                </a:solidFill>
                <a:latin typeface="Verdana"/>
                <a:cs typeface="Verdana"/>
              </a:rPr>
              <a:t>each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5">
                <a:solidFill>
                  <a:srgbClr val="FDFDFD"/>
                </a:solidFill>
                <a:latin typeface="Verdana"/>
                <a:cs typeface="Verdana"/>
              </a:rPr>
              <a:t>node’s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5">
                <a:solidFill>
                  <a:srgbClr val="FDFDFD"/>
                </a:solidFill>
                <a:latin typeface="Verdana"/>
                <a:cs typeface="Verdana"/>
              </a:rPr>
              <a:t>next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45">
                <a:solidFill>
                  <a:srgbClr val="FDFDFD"/>
                </a:solidFill>
                <a:latin typeface="Verdana"/>
                <a:cs typeface="Verdana"/>
              </a:rPr>
              <a:t>and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5">
                <a:solidFill>
                  <a:srgbClr val="FDFDFD"/>
                </a:solidFill>
                <a:latin typeface="Verdana"/>
                <a:cs typeface="Verdana"/>
              </a:rPr>
              <a:t>previous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10">
                <a:solidFill>
                  <a:srgbClr val="FDFDFD"/>
                </a:solidFill>
                <a:latin typeface="Verdana"/>
                <a:cs typeface="Verdana"/>
              </a:rPr>
              <a:t>pointers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45">
                <a:solidFill>
                  <a:srgbClr val="FDFDFD"/>
                </a:solidFill>
                <a:latin typeface="Verdana"/>
                <a:cs typeface="Verdana"/>
              </a:rPr>
              <a:t>and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40">
                <a:solidFill>
                  <a:srgbClr val="FDFDFD"/>
                </a:solidFill>
                <a:latin typeface="Verdana"/>
                <a:cs typeface="Verdana"/>
              </a:rPr>
              <a:t>update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30">
                <a:solidFill>
                  <a:srgbClr val="FDFDFD"/>
                </a:solidFill>
                <a:latin typeface="Verdana"/>
                <a:cs typeface="Verdana"/>
              </a:rPr>
              <a:t>the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35">
                <a:solidFill>
                  <a:srgbClr val="FDFDFD"/>
                </a:solidFill>
                <a:latin typeface="Verdana"/>
                <a:cs typeface="Verdana"/>
              </a:rPr>
              <a:t>head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45">
                <a:solidFill>
                  <a:srgbClr val="FDFDFD"/>
                </a:solidFill>
                <a:latin typeface="Verdana"/>
                <a:cs typeface="Verdana"/>
              </a:rPr>
              <a:t>node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0">
                <a:solidFill>
                  <a:srgbClr val="FDFDFD"/>
                </a:solidFill>
                <a:latin typeface="Verdana"/>
                <a:cs typeface="Verdana"/>
              </a:rPr>
              <a:t>to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35">
                <a:solidFill>
                  <a:srgbClr val="FDFDFD"/>
                </a:solidFill>
                <a:latin typeface="Verdana"/>
                <a:cs typeface="Verdana"/>
              </a:rPr>
              <a:t>point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0">
                <a:solidFill>
                  <a:srgbClr val="FDFDFD"/>
                </a:solidFill>
                <a:latin typeface="Verdana"/>
                <a:cs typeface="Verdana"/>
              </a:rPr>
              <a:t>to</a:t>
            </a:r>
            <a:r>
              <a:rPr dirty="0" sz="1650" spc="-1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30">
                <a:solidFill>
                  <a:srgbClr val="FDFDFD"/>
                </a:solidFill>
                <a:latin typeface="Verdana"/>
                <a:cs typeface="Verdana"/>
              </a:rPr>
              <a:t>the</a:t>
            </a:r>
            <a:r>
              <a:rPr dirty="0" sz="1650" spc="-1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FDFDFD"/>
                </a:solidFill>
                <a:latin typeface="Verdana"/>
                <a:cs typeface="Verdana"/>
              </a:rPr>
              <a:t>last  </a:t>
            </a:r>
            <a:r>
              <a:rPr dirty="0" sz="1650" spc="45">
                <a:solidFill>
                  <a:srgbClr val="FDFDFD"/>
                </a:solidFill>
                <a:latin typeface="Verdana"/>
                <a:cs typeface="Verdana"/>
              </a:rPr>
              <a:t>node</a:t>
            </a:r>
            <a:r>
              <a:rPr dirty="0" sz="1650" spc="-15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20">
                <a:solidFill>
                  <a:srgbClr val="FDFDFD"/>
                </a:solidFill>
                <a:latin typeface="Verdana"/>
                <a:cs typeface="Verdana"/>
              </a:rPr>
              <a:t>to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30">
                <a:solidFill>
                  <a:srgbClr val="FDFDFD"/>
                </a:solidFill>
                <a:latin typeface="Verdana"/>
                <a:cs typeface="Verdana"/>
              </a:rPr>
              <a:t>reverse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15">
                <a:solidFill>
                  <a:srgbClr val="FDFDFD"/>
                </a:solidFill>
                <a:latin typeface="Verdana"/>
                <a:cs typeface="Verdana"/>
              </a:rPr>
              <a:t>doubly-linked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65">
                <a:solidFill>
                  <a:srgbClr val="FDFDFD"/>
                </a:solidFill>
                <a:latin typeface="Verdana"/>
                <a:cs typeface="Verdana"/>
              </a:rPr>
              <a:t>list.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Verdana"/>
              <a:cs typeface="Verdana"/>
            </a:endParaRPr>
          </a:p>
          <a:p>
            <a:pPr algn="ctr" marR="10313670">
              <a:lnSpc>
                <a:spcPct val="100000"/>
              </a:lnSpc>
            </a:pPr>
            <a:r>
              <a:rPr dirty="0" sz="1650" spc="105">
                <a:solidFill>
                  <a:srgbClr val="FDFDFD"/>
                </a:solidFill>
                <a:latin typeface="Verdana"/>
                <a:cs typeface="Verdana"/>
              </a:rPr>
              <a:t>We</a:t>
            </a:r>
            <a:r>
              <a:rPr dirty="0" sz="1650" spc="-15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35">
                <a:solidFill>
                  <a:srgbClr val="FDFDFD"/>
                </a:solidFill>
                <a:latin typeface="Verdana"/>
                <a:cs typeface="Verdana"/>
              </a:rPr>
              <a:t>can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30">
                <a:solidFill>
                  <a:srgbClr val="FDFDFD"/>
                </a:solidFill>
                <a:latin typeface="Verdana"/>
                <a:cs typeface="Verdana"/>
              </a:rPr>
              <a:t>easily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5">
                <a:solidFill>
                  <a:srgbClr val="FDFDFD"/>
                </a:solidFill>
                <a:latin typeface="Verdana"/>
                <a:cs typeface="Verdana"/>
              </a:rPr>
              <a:t>insert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60">
                <a:solidFill>
                  <a:srgbClr val="FDFDFD"/>
                </a:solidFill>
                <a:latin typeface="Verdana"/>
                <a:cs typeface="Verdana"/>
              </a:rPr>
              <a:t>new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45">
                <a:solidFill>
                  <a:srgbClr val="FDFDFD"/>
                </a:solidFill>
                <a:latin typeface="Verdana"/>
                <a:cs typeface="Verdana"/>
              </a:rPr>
              <a:t>node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10">
                <a:solidFill>
                  <a:srgbClr val="FDFDFD"/>
                </a:solidFill>
                <a:latin typeface="Verdana"/>
                <a:cs typeface="Verdana"/>
              </a:rPr>
              <a:t>before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2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1650" spc="-15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15">
                <a:solidFill>
                  <a:srgbClr val="FDFDFD"/>
                </a:solidFill>
                <a:latin typeface="Verdana"/>
                <a:cs typeface="Verdana"/>
              </a:rPr>
              <a:t>given</a:t>
            </a:r>
            <a:r>
              <a:rPr dirty="0" sz="1650" spc="-15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650" spc="-15">
                <a:solidFill>
                  <a:srgbClr val="FDFDFD"/>
                </a:solidFill>
                <a:latin typeface="Verdana"/>
                <a:cs typeface="Verdana"/>
              </a:rPr>
              <a:t>node.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Verdana"/>
              <a:cs typeface="Verdana"/>
            </a:endParaRPr>
          </a:p>
          <a:p>
            <a:pPr algn="ctr" marR="10313670">
              <a:lnSpc>
                <a:spcPct val="100000"/>
              </a:lnSpc>
              <a:spcBef>
                <a:spcPts val="1350"/>
              </a:spcBef>
            </a:pPr>
            <a:r>
              <a:rPr dirty="0" sz="1800" spc="30">
                <a:solidFill>
                  <a:srgbClr val="ECB92A"/>
                </a:solidFill>
                <a:latin typeface="Verdana"/>
                <a:cs typeface="Verdana"/>
              </a:rPr>
              <a:t>Primitive</a:t>
            </a:r>
            <a:r>
              <a:rPr dirty="0" sz="1800" spc="-160">
                <a:solidFill>
                  <a:srgbClr val="ECB92A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ECB92A"/>
                </a:solidFill>
                <a:latin typeface="Verdana"/>
                <a:cs typeface="Verdana"/>
              </a:rPr>
              <a:t>Operations</a:t>
            </a:r>
            <a:r>
              <a:rPr dirty="0" sz="1800" spc="-155">
                <a:solidFill>
                  <a:srgbClr val="ECB92A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ECB92A"/>
                </a:solidFill>
                <a:latin typeface="Verdana"/>
                <a:cs typeface="Verdana"/>
              </a:rPr>
              <a:t>Doubly</a:t>
            </a:r>
            <a:r>
              <a:rPr dirty="0" sz="1800" spc="-155">
                <a:solidFill>
                  <a:srgbClr val="ECB92A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ECB92A"/>
                </a:solidFill>
                <a:latin typeface="Verdana"/>
                <a:cs typeface="Verdana"/>
              </a:rPr>
              <a:t>Linked</a:t>
            </a:r>
            <a:r>
              <a:rPr dirty="0" sz="1800" spc="-160">
                <a:solidFill>
                  <a:srgbClr val="ECB92A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ECB92A"/>
                </a:solidFill>
                <a:latin typeface="Verdana"/>
                <a:cs typeface="Verdana"/>
              </a:rPr>
              <a:t>Lists</a:t>
            </a:r>
            <a:r>
              <a:rPr dirty="0" sz="1800" spc="-155">
                <a:solidFill>
                  <a:srgbClr val="ECB92A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ECB92A"/>
                </a:solidFill>
                <a:latin typeface="Verdana"/>
                <a:cs typeface="Verdana"/>
              </a:rPr>
              <a:t>can</a:t>
            </a:r>
            <a:r>
              <a:rPr dirty="0" sz="1800" spc="-155">
                <a:solidFill>
                  <a:srgbClr val="ECB92A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ECB92A"/>
                </a:solidFill>
                <a:latin typeface="Verdana"/>
                <a:cs typeface="Verdana"/>
              </a:rPr>
              <a:t>Perform: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Verdana"/>
              <a:cs typeface="Verdana"/>
            </a:endParaRPr>
          </a:p>
          <a:p>
            <a:pPr marL="405130" indent="-155575">
              <a:lnSpc>
                <a:spcPct val="100000"/>
              </a:lnSpc>
              <a:buAutoNum type="arabicPeriod"/>
              <a:tabLst>
                <a:tab pos="405765" algn="l"/>
              </a:tabLst>
            </a:pPr>
            <a:r>
              <a:rPr dirty="0" sz="1800" spc="-5">
                <a:solidFill>
                  <a:srgbClr val="FAFAFA"/>
                </a:solidFill>
                <a:latin typeface="Verdana"/>
                <a:cs typeface="Verdana"/>
              </a:rPr>
              <a:t>Searching. </a:t>
            </a:r>
            <a:r>
              <a:rPr dirty="0" sz="1800" spc="-125">
                <a:solidFill>
                  <a:srgbClr val="FAFAFA"/>
                </a:solidFill>
                <a:latin typeface="Verdana"/>
                <a:cs typeface="Verdana"/>
              </a:rPr>
              <a:t>--</a:t>
            </a:r>
            <a:r>
              <a:rPr dirty="0" sz="1800" spc="-320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AFAFA"/>
                </a:solidFill>
                <a:latin typeface="Verdana"/>
                <a:cs typeface="Verdana"/>
              </a:rPr>
              <a:t>O(n)</a:t>
            </a:r>
            <a:endParaRPr sz="1800">
              <a:latin typeface="Verdana"/>
              <a:cs typeface="Verdana"/>
            </a:endParaRPr>
          </a:p>
          <a:p>
            <a:pPr marL="254635" marR="13838555" indent="-52705">
              <a:lnSpc>
                <a:spcPct val="132000"/>
              </a:lnSpc>
              <a:buAutoNum type="arabicPeriod"/>
              <a:tabLst>
                <a:tab pos="405765" algn="l"/>
              </a:tabLst>
            </a:pPr>
            <a:r>
              <a:rPr dirty="0" sz="1800" spc="-20">
                <a:solidFill>
                  <a:srgbClr val="FAFAFA"/>
                </a:solidFill>
                <a:latin typeface="Verdana"/>
                <a:cs typeface="Verdana"/>
              </a:rPr>
              <a:t>Sorting. </a:t>
            </a:r>
            <a:r>
              <a:rPr dirty="0" sz="1800" spc="-125">
                <a:solidFill>
                  <a:srgbClr val="FAFAFA"/>
                </a:solidFill>
                <a:latin typeface="Verdana"/>
                <a:cs typeface="Verdana"/>
              </a:rPr>
              <a:t>-- </a:t>
            </a:r>
            <a:r>
              <a:rPr dirty="0" sz="1800" spc="-45">
                <a:solidFill>
                  <a:srgbClr val="FAFAFA"/>
                </a:solidFill>
                <a:latin typeface="Verdana"/>
                <a:cs typeface="Verdana"/>
              </a:rPr>
              <a:t>O(n*log</a:t>
            </a:r>
            <a:r>
              <a:rPr dirty="0" sz="1800" spc="-420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AFAFA"/>
                </a:solidFill>
                <a:latin typeface="Verdana"/>
                <a:cs typeface="Verdana"/>
              </a:rPr>
              <a:t>n)  </a:t>
            </a:r>
            <a:r>
              <a:rPr dirty="0" sz="1800" spc="-35">
                <a:solidFill>
                  <a:srgbClr val="FAFAFA"/>
                </a:solidFill>
                <a:latin typeface="Verdana"/>
                <a:cs typeface="Verdana"/>
              </a:rPr>
              <a:t>3.Deletion. </a:t>
            </a:r>
            <a:r>
              <a:rPr dirty="0" sz="1800" spc="-125">
                <a:solidFill>
                  <a:srgbClr val="FAFAFA"/>
                </a:solidFill>
                <a:latin typeface="Verdana"/>
                <a:cs typeface="Verdana"/>
              </a:rPr>
              <a:t>--</a:t>
            </a:r>
            <a:r>
              <a:rPr dirty="0" sz="1800" spc="-300">
                <a:solidFill>
                  <a:srgbClr val="FAFAFA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AFAFA"/>
                </a:solidFill>
                <a:latin typeface="Verdana"/>
                <a:cs typeface="Verdana"/>
              </a:rPr>
              <a:t>O(n)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697596" y="8661394"/>
            <a:ext cx="1771649" cy="1625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363" y="564504"/>
            <a:ext cx="12553949" cy="692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34243" y="712066"/>
            <a:ext cx="3870960" cy="1564005"/>
          </a:xfrm>
          <a:prstGeom prst="rect"/>
        </p:spPr>
        <p:txBody>
          <a:bodyPr wrap="square" lIns="0" tIns="153035" rIns="0" bIns="0" rtlCol="0" vert="horz">
            <a:spAutoFit/>
          </a:bodyPr>
          <a:lstStyle/>
          <a:p>
            <a:pPr marL="12700" marR="5080">
              <a:lnSpc>
                <a:spcPts val="5500"/>
              </a:lnSpc>
              <a:spcBef>
                <a:spcPts val="1205"/>
              </a:spcBef>
            </a:pPr>
            <a:r>
              <a:rPr dirty="0" sz="5500" spc="430">
                <a:solidFill>
                  <a:srgbClr val="FBBE00"/>
                </a:solidFill>
                <a:latin typeface="Arial"/>
                <a:cs typeface="Arial"/>
              </a:rPr>
              <a:t>MAIN  </a:t>
            </a:r>
            <a:r>
              <a:rPr dirty="0" sz="5500" spc="-240">
                <a:solidFill>
                  <a:srgbClr val="FBBE00"/>
                </a:solidFill>
                <a:latin typeface="Arial"/>
                <a:cs typeface="Arial"/>
              </a:rPr>
              <a:t>F</a:t>
            </a:r>
            <a:r>
              <a:rPr dirty="0" sz="5500" spc="125">
                <a:solidFill>
                  <a:srgbClr val="FBBE00"/>
                </a:solidFill>
                <a:latin typeface="Arial"/>
                <a:cs typeface="Arial"/>
              </a:rPr>
              <a:t>U</a:t>
            </a:r>
            <a:r>
              <a:rPr dirty="0" sz="5500" spc="575">
                <a:solidFill>
                  <a:srgbClr val="FBBE00"/>
                </a:solidFill>
                <a:latin typeface="Arial"/>
                <a:cs typeface="Arial"/>
              </a:rPr>
              <a:t>N</a:t>
            </a:r>
            <a:r>
              <a:rPr dirty="0" sz="5500" spc="175">
                <a:solidFill>
                  <a:srgbClr val="FBBE00"/>
                </a:solidFill>
                <a:latin typeface="Arial"/>
                <a:cs typeface="Arial"/>
              </a:rPr>
              <a:t>C</a:t>
            </a:r>
            <a:r>
              <a:rPr dirty="0" sz="5500" spc="-80">
                <a:solidFill>
                  <a:srgbClr val="FBBE00"/>
                </a:solidFill>
                <a:latin typeface="Arial"/>
                <a:cs typeface="Arial"/>
              </a:rPr>
              <a:t>T</a:t>
            </a:r>
            <a:r>
              <a:rPr dirty="0" sz="5500" spc="165">
                <a:solidFill>
                  <a:srgbClr val="FBBE00"/>
                </a:solidFill>
                <a:latin typeface="Arial"/>
                <a:cs typeface="Arial"/>
              </a:rPr>
              <a:t>I</a:t>
            </a:r>
            <a:r>
              <a:rPr dirty="0" sz="5500" spc="550">
                <a:solidFill>
                  <a:srgbClr val="FBBE00"/>
                </a:solidFill>
                <a:latin typeface="Arial"/>
                <a:cs typeface="Arial"/>
              </a:rPr>
              <a:t>O</a:t>
            </a:r>
            <a:r>
              <a:rPr dirty="0" sz="5500" spc="575">
                <a:solidFill>
                  <a:srgbClr val="FBBE00"/>
                </a:solidFill>
                <a:latin typeface="Arial"/>
                <a:cs typeface="Arial"/>
              </a:rPr>
              <a:t>N</a:t>
            </a:r>
            <a:endParaRPr sz="5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8877" y="227968"/>
            <a:ext cx="7848599" cy="8039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820412" y="2603906"/>
            <a:ext cx="7972409" cy="6943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93979" y="313180"/>
            <a:ext cx="3985895" cy="1564005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12700" marR="5080">
              <a:lnSpc>
                <a:spcPts val="5500"/>
              </a:lnSpc>
              <a:spcBef>
                <a:spcPts val="1205"/>
              </a:spcBef>
            </a:pPr>
            <a:r>
              <a:rPr dirty="0" sz="5500" spc="165" b="1">
                <a:solidFill>
                  <a:srgbClr val="FBBE00"/>
                </a:solidFill>
                <a:latin typeface="Arial"/>
                <a:cs typeface="Arial"/>
              </a:rPr>
              <a:t>I</a:t>
            </a:r>
            <a:r>
              <a:rPr dirty="0" sz="5500" spc="575" b="1">
                <a:solidFill>
                  <a:srgbClr val="FBBE00"/>
                </a:solidFill>
                <a:latin typeface="Arial"/>
                <a:cs typeface="Arial"/>
              </a:rPr>
              <a:t>N</a:t>
            </a:r>
            <a:r>
              <a:rPr dirty="0" sz="5500" spc="30" b="1">
                <a:solidFill>
                  <a:srgbClr val="FBBE00"/>
                </a:solidFill>
                <a:latin typeface="Arial"/>
                <a:cs typeface="Arial"/>
              </a:rPr>
              <a:t>S</a:t>
            </a:r>
            <a:r>
              <a:rPr dirty="0" sz="5500" spc="-475" b="1">
                <a:solidFill>
                  <a:srgbClr val="FBBE00"/>
                </a:solidFill>
                <a:latin typeface="Arial"/>
                <a:cs typeface="Arial"/>
              </a:rPr>
              <a:t>E</a:t>
            </a:r>
            <a:r>
              <a:rPr dirty="0" sz="5500" spc="-30" b="1">
                <a:solidFill>
                  <a:srgbClr val="FBBE00"/>
                </a:solidFill>
                <a:latin typeface="Arial"/>
                <a:cs typeface="Arial"/>
              </a:rPr>
              <a:t>R</a:t>
            </a:r>
            <a:r>
              <a:rPr dirty="0" sz="5500" spc="-80" b="1">
                <a:solidFill>
                  <a:srgbClr val="FBBE00"/>
                </a:solidFill>
                <a:latin typeface="Arial"/>
                <a:cs typeface="Arial"/>
              </a:rPr>
              <a:t>T</a:t>
            </a:r>
            <a:r>
              <a:rPr dirty="0" sz="5500" spc="165" b="1">
                <a:solidFill>
                  <a:srgbClr val="FBBE00"/>
                </a:solidFill>
                <a:latin typeface="Arial"/>
                <a:cs typeface="Arial"/>
              </a:rPr>
              <a:t>I</a:t>
            </a:r>
            <a:r>
              <a:rPr dirty="0" sz="5500" spc="575" b="1">
                <a:solidFill>
                  <a:srgbClr val="FBBE00"/>
                </a:solidFill>
                <a:latin typeface="Arial"/>
                <a:cs typeface="Arial"/>
              </a:rPr>
              <a:t>N</a:t>
            </a:r>
            <a:r>
              <a:rPr dirty="0" sz="5500" spc="160" b="1">
                <a:solidFill>
                  <a:srgbClr val="FBBE00"/>
                </a:solidFill>
                <a:latin typeface="Arial"/>
                <a:cs typeface="Arial"/>
              </a:rPr>
              <a:t>G  </a:t>
            </a:r>
            <a:r>
              <a:rPr dirty="0" sz="5500" spc="175" b="1">
                <a:solidFill>
                  <a:srgbClr val="FBBE00"/>
                </a:solidFill>
                <a:latin typeface="Arial"/>
                <a:cs typeface="Arial"/>
              </a:rPr>
              <a:t>DATA</a:t>
            </a:r>
            <a:endParaRPr sz="5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8054" y="8386918"/>
            <a:ext cx="4375785" cy="1564005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12700" marR="5080">
              <a:lnSpc>
                <a:spcPts val="5500"/>
              </a:lnSpc>
              <a:spcBef>
                <a:spcPts val="1205"/>
              </a:spcBef>
            </a:pPr>
            <a:r>
              <a:rPr dirty="0" sz="5500" spc="-45" b="1">
                <a:solidFill>
                  <a:srgbClr val="FBBE00"/>
                </a:solidFill>
                <a:latin typeface="Arial"/>
                <a:cs typeface="Arial"/>
              </a:rPr>
              <a:t>DOUBLE  </a:t>
            </a:r>
            <a:r>
              <a:rPr dirty="0" sz="5500" spc="80" b="1">
                <a:solidFill>
                  <a:srgbClr val="FBBE00"/>
                </a:solidFill>
                <a:latin typeface="Arial"/>
                <a:cs typeface="Arial"/>
              </a:rPr>
              <a:t>LINKED</a:t>
            </a:r>
            <a:r>
              <a:rPr dirty="0" sz="5500" spc="-105" b="1">
                <a:solidFill>
                  <a:srgbClr val="FBBE00"/>
                </a:solidFill>
                <a:latin typeface="Arial"/>
                <a:cs typeface="Arial"/>
              </a:rPr>
              <a:t> </a:t>
            </a:r>
            <a:r>
              <a:rPr dirty="0" sz="5500" spc="-35" b="1">
                <a:solidFill>
                  <a:srgbClr val="FBBE00"/>
                </a:solidFill>
                <a:latin typeface="Arial"/>
                <a:cs typeface="Arial"/>
              </a:rPr>
              <a:t>LIST</a:t>
            </a:r>
            <a:endParaRPr sz="5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DFDF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subhiddin nuriddinov</dc:creator>
  <cp:keywords>DAFSM1rwEls,BAExrc2QxYk</cp:keywords>
  <dc:title>DS Project(Final)</dc:title>
  <dcterms:created xsi:type="dcterms:W3CDTF">2022-11-30T08:31:49Z</dcterms:created>
  <dcterms:modified xsi:type="dcterms:W3CDTF">2022-11-30T08:31:49Z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2022-11-30T00:00:00Z</vt:filetime>
  </property>
  <property fmtid="{D5CDD505-2E9C-101B-9397-08002B2CF9AE}" pid="3" name="Creator">
    <vt:lpwstr>Canva</vt:lpwstr>
  </property>
  <property fmtid="{D5CDD505-2E9C-101B-9397-08002B2CF9AE}" pid="4" name="LastSaved">
    <vt:filetime>2022-11-30T00:00:00Z</vt:filetime>
  </property>
</Properties>
</file>