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/MGRXZZK6+TGexFVqB7G/NeX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E090"/>
    <a:srgbClr val="90FF90"/>
    <a:srgbClr val="90D090"/>
    <a:srgbClr val="4ABBD5"/>
    <a:srgbClr val="00A0B0"/>
    <a:srgbClr val="38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BBEEF-AE41-4812-A443-96151C537231}">
  <a:tblStyle styleId="{DC7BBEEF-AE41-4812-A443-96151C53723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677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dba261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g133dba261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4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6759" y="2852936"/>
            <a:ext cx="5110481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/>
          <p:nvPr/>
        </p:nvSpPr>
        <p:spPr>
          <a:xfrm>
            <a:off x="0" y="457168"/>
            <a:ext cx="9144000" cy="6400832"/>
          </a:xfrm>
          <a:prstGeom prst="rect">
            <a:avLst/>
          </a:prstGeom>
          <a:solidFill>
            <a:srgbClr val="F2F2F2">
              <a:alpha val="95686"/>
            </a:srgbClr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0" y="-9760"/>
            <a:ext cx="9144000" cy="466928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0" y="164274"/>
            <a:ext cx="8915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6" name="Google Shape;16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5077" y="6646277"/>
            <a:ext cx="614952" cy="1747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54A6A5-E911-3166-F7A6-DD922C808ACB}"/>
              </a:ext>
            </a:extLst>
          </p:cNvPr>
          <p:cNvSpPr txBox="1"/>
          <p:nvPr userDrawn="1"/>
        </p:nvSpPr>
        <p:spPr>
          <a:xfrm>
            <a:off x="0" y="6642556"/>
            <a:ext cx="732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by </a:t>
            </a:r>
            <a:r>
              <a:rPr lang="en-US" altLang="ko-KR" sz="800" dirty="0" err="1">
                <a:latin typeface="+mj-ea"/>
                <a:ea typeface="+mj-ea"/>
              </a:rPr>
              <a:t>subkjh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kjh/fxm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dba26159_0_0"/>
          <p:cNvSpPr txBox="1">
            <a:spLocks noGrp="1"/>
          </p:cNvSpPr>
          <p:nvPr>
            <p:ph type="title"/>
          </p:nvPr>
        </p:nvSpPr>
        <p:spPr>
          <a:xfrm>
            <a:off x="0" y="148415"/>
            <a:ext cx="8915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en-US" sz="1200" dirty="0"/>
              <a:t>FXMS </a:t>
            </a:r>
            <a:r>
              <a:rPr lang="ko-KR" altLang="en-US" sz="1200" dirty="0"/>
              <a:t>소스 가져오기</a:t>
            </a:r>
            <a:endParaRPr sz="1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BEBA5A-8842-6117-0536-CA537595192F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36246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FXMS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github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 존재한다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1CC7A4-ECF1-2A68-FBCE-591890809A63}"/>
              </a:ext>
            </a:extLst>
          </p:cNvPr>
          <p:cNvSpPr/>
          <p:nvPr/>
        </p:nvSpPr>
        <p:spPr>
          <a:xfrm>
            <a:off x="305373" y="949557"/>
            <a:ext cx="8304654" cy="194489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Access token </a:t>
            </a:r>
          </a:p>
          <a:p>
            <a:r>
              <a:rPr lang="en-US" altLang="ko-KR" sz="1000" b="1">
                <a:solidFill>
                  <a:schemeClr val="tx1"/>
                </a:solidFill>
                <a:latin typeface="+mn-ea"/>
              </a:rPr>
              <a:t>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</a:t>
            </a:r>
          </a:p>
          <a:p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만료일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2023.08.29</a:t>
            </a:r>
          </a:p>
          <a:p>
            <a:endParaRPr lang="en-US" altLang="ko-KR" sz="10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fxms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url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rgbClr val="000000"/>
                </a:solidFill>
                <a:latin typeface="+mn-ea"/>
                <a:hlinkClick r:id="rId3"/>
              </a:rPr>
              <a:t>https://github.com/subkjh/fxms.git</a:t>
            </a:r>
            <a:endParaRPr lang="en-US" altLang="ko-KR" sz="10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10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fxms.ems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url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https://github.com/subkjh/fxms.ems.git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65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E6F7A-AF0D-9A0B-4150-5BF007F2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access token </a:t>
            </a:r>
            <a:r>
              <a:rPr lang="ko-KR" altLang="en-US" dirty="0"/>
              <a:t>발급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28E884-1048-33D6-9797-36CA2EF4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0" y="1459391"/>
            <a:ext cx="1531448" cy="32241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62581C-C8D9-C5D5-2D09-038EF345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2" y="1063937"/>
            <a:ext cx="1471290" cy="48836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EFA7E2-8EB3-89F8-06DA-20B6CA2A8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427" y="2154633"/>
            <a:ext cx="1813290" cy="1833618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882615C-C11A-F532-DB0E-5D37B244376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16938" y="3071442"/>
            <a:ext cx="1340664" cy="434342"/>
          </a:xfrm>
          <a:prstGeom prst="bentConnector3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9BDAF9D-80C0-E2AE-CCAE-C147F5D73BC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128892" y="3071442"/>
            <a:ext cx="1237535" cy="434342"/>
          </a:xfrm>
          <a:prstGeom prst="bentConnector3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7D8C732B-BAB3-0C98-4DE3-19355CA9B656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36246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Eclipse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에서 계정 정보를 확인할 때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access token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사용한다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24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A0B0"/>
          </a:solidFill>
        </a:ln>
      </a:spPr>
      <a:bodyPr lIns="36000" tIns="0" rIns="36000" bIns="0"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A0B0"/>
          </a:solidFill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61</Words>
  <Application>Microsoft Office PowerPoint</Application>
  <PresentationFormat>화면 슬라이드 쇼(4:3)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Malgun Gothic</vt:lpstr>
      <vt:lpstr>Arial</vt:lpstr>
      <vt:lpstr>Office 테마</vt:lpstr>
      <vt:lpstr>FXMS 소스 가져오기</vt:lpstr>
      <vt:lpstr>Github access token 발급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띵스파이어 솔루션사업부 소개</dc:title>
  <dc:creator>Microsoft Corporation</dc:creator>
  <cp:lastModifiedBy>김 종훈</cp:lastModifiedBy>
  <cp:revision>74</cp:revision>
  <dcterms:created xsi:type="dcterms:W3CDTF">2006-10-05T04:04:58Z</dcterms:created>
  <dcterms:modified xsi:type="dcterms:W3CDTF">2023-06-05T06:33:55Z</dcterms:modified>
</cp:coreProperties>
</file>