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090"/>
    <a:srgbClr val="90FF90"/>
    <a:srgbClr val="90D0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91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by </a:t>
            </a:r>
            <a:r>
              <a:rPr lang="en-US" altLang="ko-KR" sz="800" dirty="0" err="1">
                <a:latin typeface="+mj-ea"/>
                <a:ea typeface="+mj-ea"/>
              </a:rPr>
              <a:t>subkjh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48415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en-US" sz="1200" dirty="0"/>
              <a:t>TISP </a:t>
            </a:r>
            <a:r>
              <a:rPr lang="en-US" sz="1200" dirty="0" err="1"/>
              <a:t>InfluxDB</a:t>
            </a:r>
            <a:r>
              <a:rPr lang="ko-KR" altLang="en-US" sz="1200" dirty="0"/>
              <a:t>적용</a:t>
            </a:r>
            <a:endParaRPr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BEBA5A-8842-6117-0536-CA537595192F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36246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TISP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계측 데이터는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TSDB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인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InfluxDB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기록된 내용으로 통계 데이터를 생성하여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RDB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230B27-B8DA-5873-B246-D41AF21F7C8A}"/>
              </a:ext>
            </a:extLst>
          </p:cNvPr>
          <p:cNvGrpSpPr/>
          <p:nvPr/>
        </p:nvGrpSpPr>
        <p:grpSpPr>
          <a:xfrm>
            <a:off x="536837" y="971273"/>
            <a:ext cx="3850106" cy="3265715"/>
            <a:chOff x="721894" y="854009"/>
            <a:chExt cx="3850106" cy="326571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195CA78-BF00-89F6-E2E3-4250FD27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94" y="854009"/>
              <a:ext cx="3850106" cy="326571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C932DB-BD96-EDA9-BAF1-8B728E3922E8}"/>
                </a:ext>
              </a:extLst>
            </p:cNvPr>
            <p:cNvSpPr/>
            <p:nvPr/>
          </p:nvSpPr>
          <p:spPr>
            <a:xfrm>
              <a:off x="2170839" y="1808174"/>
              <a:ext cx="2286861" cy="343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E1046CD-0230-41F2-E87D-CC734090E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56" y="4428981"/>
            <a:ext cx="5133641" cy="9213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CC7A4-ECF1-2A68-FBCE-591890809A63}"/>
              </a:ext>
            </a:extLst>
          </p:cNvPr>
          <p:cNvSpPr/>
          <p:nvPr/>
        </p:nvSpPr>
        <p:spPr>
          <a:xfrm>
            <a:off x="5501296" y="1091639"/>
            <a:ext cx="3270871" cy="295892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en-US" altLang="ko-KR" sz="900" dirty="0" err="1">
                <a:solidFill>
                  <a:srgbClr val="000000"/>
                </a:solidFill>
                <a:latin typeface="+mj-ea"/>
                <a:ea typeface="+mj-ea"/>
              </a:rPr>
              <a:t>ValueService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에서 계측 데이터를 기록할 때 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RDB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및 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TSDB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에도 기록한다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향후 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TSDB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에만 기록하고 통계데이터를 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RDB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 적재할 예정이다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E3A2B7-7CFC-D49B-C01F-3B9DA00F22E1}"/>
              </a:ext>
            </a:extLst>
          </p:cNvPr>
          <p:cNvSpPr/>
          <p:nvPr/>
        </p:nvSpPr>
        <p:spPr>
          <a:xfrm>
            <a:off x="5501296" y="4428981"/>
            <a:ext cx="3270871" cy="9213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deploy/conf/classes.xml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 사용할 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를 지정한다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A00E4F-573A-C748-E947-84034F111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6" y="5542279"/>
            <a:ext cx="3270871" cy="8360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F7C0C-639F-FBEA-00AF-8B1F53800103}"/>
              </a:ext>
            </a:extLst>
          </p:cNvPr>
          <p:cNvSpPr/>
          <p:nvPr/>
        </p:nvSpPr>
        <p:spPr>
          <a:xfrm>
            <a:off x="5501296" y="5542278"/>
            <a:ext cx="3270871" cy="75539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deploy/conf/databases.xml</a:t>
            </a:r>
            <a:r>
              <a:rPr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에 사용할 데이터베이스를 지정한다</a:t>
            </a:r>
            <a:r>
              <a:rPr lang="en-US" altLang="ko-KR" sz="9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6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69</Words>
  <Application>Microsoft Office PowerPoint</Application>
  <PresentationFormat>화면 슬라이드 쇼(4:3)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Malgun Gothic</vt:lpstr>
      <vt:lpstr>Arial</vt:lpstr>
      <vt:lpstr>Office 테마</vt:lpstr>
      <vt:lpstr>TISP InfluxDB적용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70</cp:revision>
  <dcterms:created xsi:type="dcterms:W3CDTF">2006-10-05T04:04:58Z</dcterms:created>
  <dcterms:modified xsi:type="dcterms:W3CDTF">2023-05-30T08:10:37Z</dcterms:modified>
</cp:coreProperties>
</file>