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A2859DB-3FA6-4D53-97C7-C8B6D75A2EB8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112221"/>
            <a:ext cx="10895417" cy="2971801"/>
          </a:xfrm>
        </p:spPr>
        <p:txBody>
          <a:bodyPr>
            <a:noAutofit/>
          </a:bodyPr>
          <a:lstStyle/>
          <a:p>
            <a:r>
              <a:rPr lang="es-ES" sz="6600" dirty="0"/>
              <a:t>Proyecto </a:t>
            </a:r>
            <a:r>
              <a:rPr lang="es-ES" sz="6600" dirty="0" err="1"/>
              <a:t>Bootcamp</a:t>
            </a:r>
            <a:r>
              <a:rPr lang="es-ES" sz="6600" dirty="0"/>
              <a:t>               </a:t>
            </a:r>
            <a:br>
              <a:rPr lang="es-ES" sz="6600" dirty="0"/>
            </a:br>
            <a:r>
              <a:rPr lang="es-ES" sz="6600" dirty="0"/>
              <a:t>           </a:t>
            </a:r>
            <a:r>
              <a:rPr lang="es-ES" sz="6600" dirty="0" err="1" smtClean="0"/>
              <a:t>Devops</a:t>
            </a:r>
            <a:endParaRPr lang="es-E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03754" y="5698067"/>
            <a:ext cx="6400800" cy="1947333"/>
          </a:xfrm>
        </p:spPr>
        <p:txBody>
          <a:bodyPr/>
          <a:lstStyle/>
          <a:p>
            <a:r>
              <a:rPr lang="es-ES" dirty="0"/>
              <a:t>Sergio González Jiménez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88" y="3377316"/>
            <a:ext cx="4388180" cy="232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err="1" smtClean="0"/>
              <a:t>Prometheus</a:t>
            </a:r>
            <a:endParaRPr lang="es-ES" sz="5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71" y="2303019"/>
            <a:ext cx="4388686" cy="33384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44" y="2071997"/>
            <a:ext cx="55054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GRAFANA</a:t>
            </a:r>
            <a:endParaRPr lang="es-ES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281" y="2303020"/>
            <a:ext cx="4524375" cy="33147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44" y="2632991"/>
            <a:ext cx="5211708" cy="26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err="1" smtClean="0"/>
              <a:t>Alert</a:t>
            </a:r>
            <a:r>
              <a:rPr lang="es-ES" sz="5400" dirty="0" smtClean="0"/>
              <a:t> </a:t>
            </a:r>
            <a:r>
              <a:rPr lang="es-ES" sz="5400" dirty="0" err="1" smtClean="0"/>
              <a:t>maNAGER</a:t>
            </a:r>
            <a:endParaRPr lang="es-ES" sz="5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037" y="2192867"/>
            <a:ext cx="4038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ELASTICSEARCH</a:t>
            </a:r>
            <a:endParaRPr lang="es-ES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714" y="2089390"/>
            <a:ext cx="47910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LOGSTASH</a:t>
            </a:r>
            <a:endParaRPr lang="es-ES" sz="5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76" y="2554728"/>
            <a:ext cx="51530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KIBANA</a:t>
            </a:r>
            <a:endParaRPr lang="es-ES" sz="5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718" y="2804492"/>
            <a:ext cx="4286250" cy="2628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" y="2634105"/>
            <a:ext cx="6672908" cy="29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ANSIBLE</a:t>
            </a:r>
            <a:endParaRPr lang="es-ES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55" y="2261603"/>
            <a:ext cx="8437994" cy="39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CONCLUSIONES</a:t>
            </a:r>
            <a:endParaRPr lang="es-ES" sz="5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051" y="2192867"/>
            <a:ext cx="4950402" cy="40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86868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i="1" dirty="0" smtClean="0"/>
              <a:t>introducción</a:t>
            </a:r>
            <a:r>
              <a:rPr lang="es-ES" sz="5400" dirty="0" smtClean="0"/>
              <a:t> </a:t>
            </a:r>
            <a:endParaRPr lang="es-ES" sz="5400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1690052" y="2625919"/>
            <a:ext cx="8534400" cy="3615267"/>
          </a:xfrm>
        </p:spPr>
        <p:txBody>
          <a:bodyPr/>
          <a:lstStyle/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02" y="2375747"/>
            <a:ext cx="8166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err="1" smtClean="0"/>
              <a:t>EnTorno</a:t>
            </a:r>
            <a:endParaRPr lang="es-ES" sz="5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68" y="2075165"/>
            <a:ext cx="2610513" cy="39527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383" y="1925751"/>
            <a:ext cx="7444009" cy="4369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592" y="2192867"/>
            <a:ext cx="739719" cy="10212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386" y="4787843"/>
            <a:ext cx="2677157" cy="124003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364" y="2192867"/>
            <a:ext cx="1083166" cy="102120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96" y="3401685"/>
            <a:ext cx="2817247" cy="129966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2324" y="4701354"/>
            <a:ext cx="1089856" cy="12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APP</a:t>
            </a:r>
            <a:endParaRPr lang="es-ES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2192867"/>
            <a:ext cx="7512418" cy="38857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192867"/>
            <a:ext cx="38004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DATABASE</a:t>
            </a:r>
            <a:endParaRPr lang="es-ES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28" y="2151867"/>
            <a:ext cx="5081712" cy="3797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42" y="2025445"/>
            <a:ext cx="3533226" cy="41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JENKINS</a:t>
            </a:r>
            <a:endParaRPr lang="es-ES" sz="5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84" y="2192866"/>
            <a:ext cx="7475419" cy="37675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1" y="2476456"/>
            <a:ext cx="39719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JENKINSFILE</a:t>
            </a:r>
            <a:endParaRPr lang="es-ES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25" y="2511401"/>
            <a:ext cx="5459067" cy="28975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558" y="1923101"/>
            <a:ext cx="3978303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err="1" smtClean="0"/>
              <a:t>MOnitorización</a:t>
            </a:r>
            <a:endParaRPr lang="es-ES" sz="5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0" y="3210853"/>
            <a:ext cx="5604819" cy="25856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362872"/>
            <a:ext cx="4925857" cy="228160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13148" y="2122998"/>
            <a:ext cx="5253161" cy="996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800" dirty="0" smtClean="0"/>
              <a:t>Entorno</a:t>
            </a:r>
            <a:endParaRPr lang="es-ES" sz="54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237147" y="2122998"/>
            <a:ext cx="5253161" cy="996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800" dirty="0" smtClean="0"/>
              <a:t>Aplicación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26861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052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ES" sz="5400" dirty="0" err="1" smtClean="0"/>
              <a:t>Node</a:t>
            </a:r>
            <a:r>
              <a:rPr lang="es-ES" sz="5400" dirty="0" smtClean="0"/>
              <a:t> </a:t>
            </a:r>
            <a:r>
              <a:rPr lang="es-ES" sz="5400" dirty="0" err="1" smtClean="0"/>
              <a:t>exporter</a:t>
            </a:r>
            <a:endParaRPr lang="es-ES" sz="5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37" y="2046011"/>
            <a:ext cx="3867150" cy="2447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513" y="2356112"/>
            <a:ext cx="5953125" cy="1543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950" y="4265501"/>
            <a:ext cx="5048250" cy="18573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76" y="4907941"/>
            <a:ext cx="24955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</TotalTime>
  <Words>28</Words>
  <Application>Microsoft Office PowerPoint</Application>
  <PresentationFormat>Panorámica</PresentationFormat>
  <Paragraphs>20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Sector</vt:lpstr>
      <vt:lpstr>Proyecto Bootcamp                           Devops</vt:lpstr>
      <vt:lpstr>introducción </vt:lpstr>
      <vt:lpstr>EnTorno</vt:lpstr>
      <vt:lpstr>APP</vt:lpstr>
      <vt:lpstr>DATABASE</vt:lpstr>
      <vt:lpstr>JENKINS</vt:lpstr>
      <vt:lpstr>JENKINSFILE</vt:lpstr>
      <vt:lpstr>MOnitorización</vt:lpstr>
      <vt:lpstr>Node exporter</vt:lpstr>
      <vt:lpstr>Prometheus</vt:lpstr>
      <vt:lpstr>GRAFANA</vt:lpstr>
      <vt:lpstr>Alert maNAGER</vt:lpstr>
      <vt:lpstr>ELASTICSEARCH</vt:lpstr>
      <vt:lpstr>LOGSTASH</vt:lpstr>
      <vt:lpstr>KIBANA</vt:lpstr>
      <vt:lpstr>ANSIBLE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Bootcamp                           Devops</dc:title>
  <dc:creator>Sergio González Jiménez</dc:creator>
  <cp:lastModifiedBy>Sergio González Jiménez</cp:lastModifiedBy>
  <cp:revision>10</cp:revision>
  <dcterms:created xsi:type="dcterms:W3CDTF">2022-02-10T17:23:25Z</dcterms:created>
  <dcterms:modified xsi:type="dcterms:W3CDTF">2022-02-11T14:47:19Z</dcterms:modified>
</cp:coreProperties>
</file>