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7464C-F374-4CDA-8B7D-DEA6408AB8AF}" type="datetimeFigureOut">
              <a:rPr lang="en-CA" smtClean="0"/>
              <a:t>2025-07-06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5523C-03BC-4790-84C3-2D2E836D9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974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523C-03BC-4790-84C3-2D2E836D948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484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523C-03BC-4790-84C3-2D2E836D948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D511-16DB-43A6-A4E4-11083ADB8B89}" type="datetimeFigureOut">
              <a:rPr lang="en-CA" smtClean="0"/>
              <a:t>2025-07-06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21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D511-16DB-43A6-A4E4-11083ADB8B89}" type="datetimeFigureOut">
              <a:rPr lang="en-CA" smtClean="0"/>
              <a:t>2025-07-06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83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D511-16DB-43A6-A4E4-11083ADB8B89}" type="datetimeFigureOut">
              <a:rPr lang="en-CA" smtClean="0"/>
              <a:t>2025-07-06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9360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D511-16DB-43A6-A4E4-11083ADB8B89}" type="datetimeFigureOut">
              <a:rPr lang="en-CA" smtClean="0"/>
              <a:t>2025-07-06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436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D511-16DB-43A6-A4E4-11083ADB8B89}" type="datetimeFigureOut">
              <a:rPr lang="en-CA" smtClean="0"/>
              <a:t>2025-07-06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910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D511-16DB-43A6-A4E4-11083ADB8B89}" type="datetimeFigureOut">
              <a:rPr lang="en-CA" smtClean="0"/>
              <a:t>2025-07-06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7778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D511-16DB-43A6-A4E4-11083ADB8B89}" type="datetimeFigureOut">
              <a:rPr lang="en-CA" smtClean="0"/>
              <a:t>2025-07-06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6852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D511-16DB-43A6-A4E4-11083ADB8B89}" type="datetimeFigureOut">
              <a:rPr lang="en-CA" smtClean="0"/>
              <a:t>2025-07-06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51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D511-16DB-43A6-A4E4-11083ADB8B89}" type="datetimeFigureOut">
              <a:rPr lang="en-CA" smtClean="0"/>
              <a:t>2025-07-06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11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D511-16DB-43A6-A4E4-11083ADB8B89}" type="datetimeFigureOut">
              <a:rPr lang="en-CA" smtClean="0"/>
              <a:t>2025-07-06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912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D511-16DB-43A6-A4E4-11083ADB8B89}" type="datetimeFigureOut">
              <a:rPr lang="en-CA" smtClean="0"/>
              <a:t>2025-07-06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07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D511-16DB-43A6-A4E4-11083ADB8B89}" type="datetimeFigureOut">
              <a:rPr lang="en-CA" smtClean="0"/>
              <a:t>2025-07-06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16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D511-16DB-43A6-A4E4-11083ADB8B89}" type="datetimeFigureOut">
              <a:rPr lang="en-CA" smtClean="0"/>
              <a:t>2025-07-06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54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D511-16DB-43A6-A4E4-11083ADB8B89}" type="datetimeFigureOut">
              <a:rPr lang="en-CA" smtClean="0"/>
              <a:t>2025-07-06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69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D511-16DB-43A6-A4E4-11083ADB8B89}" type="datetimeFigureOut">
              <a:rPr lang="en-CA" smtClean="0"/>
              <a:t>2025-07-06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8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D511-16DB-43A6-A4E4-11083ADB8B89}" type="datetimeFigureOut">
              <a:rPr lang="en-CA" smtClean="0"/>
              <a:t>2025-07-06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38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7D511-16DB-43A6-A4E4-11083ADB8B89}" type="datetimeFigureOut">
              <a:rPr lang="en-CA" smtClean="0"/>
              <a:t>2025-07-06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967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4A2-4F49-102E-387D-E75C20E0F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CA" b="1" dirty="0"/>
              <a:t>Knowledge Application/Translation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EDF04-0879-5B32-79ED-95437A78D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CA" dirty="0"/>
              <a:t>Researcher: Grace Capuano</a:t>
            </a:r>
          </a:p>
        </p:txBody>
      </p:sp>
    </p:spTree>
    <p:extLst>
      <p:ext uri="{BB962C8B-B14F-4D97-AF65-F5344CB8AC3E}">
        <p14:creationId xmlns:p14="http://schemas.microsoft.com/office/powerpoint/2010/main" val="414574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9B96-5839-840A-A709-8FD1DDAE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Activity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4637-C13A-AF28-984A-F8763E3C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CA" sz="2000" dirty="0"/>
              <a:t>For this activity, you will look at two websites</a:t>
            </a:r>
          </a:p>
          <a:p>
            <a:r>
              <a:rPr lang="en-CA" sz="2000" dirty="0"/>
              <a:t>Your job is to decide which of the two websites is </a:t>
            </a:r>
            <a:r>
              <a:rPr lang="en-CA" sz="2000" b="1" dirty="0"/>
              <a:t>MORE trustworthy</a:t>
            </a:r>
            <a:r>
              <a:rPr lang="en-CA" sz="2000" dirty="0"/>
              <a:t>! 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I will then ask you </a:t>
            </a:r>
            <a:r>
              <a:rPr lang="en-CA" sz="2000" b="1" dirty="0"/>
              <a:t>WHY</a:t>
            </a:r>
            <a:r>
              <a:rPr lang="en-CA" sz="2000" dirty="0"/>
              <a:t> you think the website you chose is more trustworthy</a:t>
            </a:r>
          </a:p>
          <a:p>
            <a:endParaRPr lang="en-CA" sz="2000" dirty="0"/>
          </a:p>
          <a:p>
            <a:r>
              <a:rPr lang="en-CA" sz="2000" dirty="0"/>
              <a:t>Are you ready to start the activity?</a:t>
            </a:r>
          </a:p>
        </p:txBody>
      </p:sp>
      <p:pic>
        <p:nvPicPr>
          <p:cNvPr id="2050" name="Picture 2" descr="Decision making - Free people icons">
            <a:extLst>
              <a:ext uri="{FF2B5EF4-FFF2-40B4-BE49-F238E27FC236}">
                <a16:creationId xmlns:a16="http://schemas.microsoft.com/office/drawing/2014/main" id="{636932BD-4A92-C06C-57E7-ABEAA0BD7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95540"/>
            <a:ext cx="3027903" cy="302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473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041D-DE31-A9DE-8704-884DF7F3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Websites 1 &amp;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B99AE-926E-54F6-47DA-F8106AC95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(Link 1)</a:t>
            </a:r>
          </a:p>
          <a:p>
            <a:r>
              <a:rPr lang="en-CA" dirty="0"/>
              <a:t>(Link 2)</a:t>
            </a:r>
          </a:p>
        </p:txBody>
      </p:sp>
    </p:spTree>
    <p:extLst>
      <p:ext uri="{BB962C8B-B14F-4D97-AF65-F5344CB8AC3E}">
        <p14:creationId xmlns:p14="http://schemas.microsoft.com/office/powerpoint/2010/main" val="1752889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6ACA-4964-6095-26E9-2EF282B1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Websites 3 &amp;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80084-B565-6726-4D4B-81935CFAF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(Link 1)</a:t>
            </a:r>
          </a:p>
          <a:p>
            <a:r>
              <a:rPr lang="en-CA" dirty="0"/>
              <a:t>(Link 2)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6210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4773-B4E4-2CAC-3AA1-0AE9FC8F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Websites 5 &amp;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FCDE2-7754-61E0-0626-7847617C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(Link 1)</a:t>
            </a:r>
          </a:p>
          <a:p>
            <a:r>
              <a:rPr lang="en-CA" dirty="0"/>
              <a:t>(Link 2)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093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5385-5915-7CC5-3A60-E8880965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Websites 7 &amp;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BFA96-FE74-90D9-A2C8-03EFA1305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(Link 1)</a:t>
            </a:r>
          </a:p>
          <a:p>
            <a:r>
              <a:rPr lang="en-CA" dirty="0"/>
              <a:t>(Link 2)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4750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C3D3-237D-25D2-52BF-94725491E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ctr"/>
            <a:r>
              <a:rPr lang="en-CA" b="1" dirty="0"/>
              <a:t>Great Work Today!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4" name="Picture 4" descr="Good Job Stickers in SVG, PNG, AI - DrawHipo">
            <a:extLst>
              <a:ext uri="{FF2B5EF4-FFF2-40B4-BE49-F238E27FC236}">
                <a16:creationId xmlns:a16="http://schemas.microsoft.com/office/drawing/2014/main" id="{E21E26A0-226C-229B-6BAC-152B7332D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6" t="4522" r="9665"/>
          <a:stretch>
            <a:fillRect/>
          </a:stretch>
        </p:blipFill>
        <p:spPr bwMode="auto">
          <a:xfrm>
            <a:off x="498886" y="552667"/>
            <a:ext cx="5213656" cy="662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07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D13A-E029-2645-B38F-FD1109FA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Activity #1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336A-6148-9E2B-FA13-0CAB459F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r>
              <a:rPr lang="en-CA" sz="2000" dirty="0"/>
              <a:t>For this activity will be looking at one website at a time</a:t>
            </a:r>
          </a:p>
          <a:p>
            <a:r>
              <a:rPr lang="en-CA" sz="2000" dirty="0"/>
              <a:t>Then, you will get to rate how </a:t>
            </a:r>
            <a:r>
              <a:rPr lang="en-CA" sz="2000" b="1" dirty="0"/>
              <a:t>trustworthy</a:t>
            </a:r>
            <a:r>
              <a:rPr lang="en-CA" sz="2000" dirty="0"/>
              <a:t> you think that website is on a scale from 1 to 4: </a:t>
            </a:r>
          </a:p>
          <a:p>
            <a:pPr marL="0" indent="0">
              <a:buNone/>
            </a:pPr>
            <a:r>
              <a:rPr lang="en-CA" sz="2000" dirty="0"/>
              <a:t>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 Are you ready to start the activity?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2B1140F-8E44-3EAE-5BFD-5DA66515B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78" y="3429000"/>
            <a:ext cx="7916380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7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0CB7-A24F-0ECE-D44A-51DC1F83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(Website 1 Link)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E7ECBF-A553-CA11-0649-0E0399CCB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829" y="3120094"/>
            <a:ext cx="7916380" cy="1962424"/>
          </a:xfrm>
        </p:spPr>
      </p:pic>
    </p:spTree>
    <p:extLst>
      <p:ext uri="{BB962C8B-B14F-4D97-AF65-F5344CB8AC3E}">
        <p14:creationId xmlns:p14="http://schemas.microsoft.com/office/powerpoint/2010/main" val="249203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3B08-5591-1C31-EBA5-5A83EC7F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(Website 2 Link)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44A980-4EEE-9509-2E75-1A45F020A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829" y="3120094"/>
            <a:ext cx="7916380" cy="1962424"/>
          </a:xfrm>
        </p:spPr>
      </p:pic>
    </p:spTree>
    <p:extLst>
      <p:ext uri="{BB962C8B-B14F-4D97-AF65-F5344CB8AC3E}">
        <p14:creationId xmlns:p14="http://schemas.microsoft.com/office/powerpoint/2010/main" val="182601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0013-4412-2C46-2903-75F90E54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(Website 3 Link)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BFD47E-1E76-54B9-9032-E5DEC8604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829" y="3120094"/>
            <a:ext cx="7916380" cy="1962424"/>
          </a:xfrm>
        </p:spPr>
      </p:pic>
    </p:spTree>
    <p:extLst>
      <p:ext uri="{BB962C8B-B14F-4D97-AF65-F5344CB8AC3E}">
        <p14:creationId xmlns:p14="http://schemas.microsoft.com/office/powerpoint/2010/main" val="367586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87ED-5000-B752-E1B7-EB6156D7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(Website 4 Link)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D209F-E172-F8E6-82EC-C6E288D9B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829" y="3120094"/>
            <a:ext cx="7916380" cy="1962424"/>
          </a:xfrm>
        </p:spPr>
      </p:pic>
    </p:spTree>
    <p:extLst>
      <p:ext uri="{BB962C8B-B14F-4D97-AF65-F5344CB8AC3E}">
        <p14:creationId xmlns:p14="http://schemas.microsoft.com/office/powerpoint/2010/main" val="219366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B6487-95AC-B3C9-B7A5-9B6F4F56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(Website 5 Link)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BF66B4-7E7E-5F51-C701-C035B8C54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829" y="3120094"/>
            <a:ext cx="7916380" cy="1962424"/>
          </a:xfrm>
        </p:spPr>
      </p:pic>
    </p:spTree>
    <p:extLst>
      <p:ext uri="{BB962C8B-B14F-4D97-AF65-F5344CB8AC3E}">
        <p14:creationId xmlns:p14="http://schemas.microsoft.com/office/powerpoint/2010/main" val="287599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B9E1-2012-70B0-C676-CBB0EA1A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(Website 6 Link)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F4A04F-86D7-7A8C-10D3-830A3F422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829" y="3120094"/>
            <a:ext cx="7916380" cy="1962424"/>
          </a:xfrm>
        </p:spPr>
      </p:pic>
    </p:spTree>
    <p:extLst>
      <p:ext uri="{BB962C8B-B14F-4D97-AF65-F5344CB8AC3E}">
        <p14:creationId xmlns:p14="http://schemas.microsoft.com/office/powerpoint/2010/main" val="36444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60F2-F2A5-8DE9-ABCA-D7A31D528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664" y="4091027"/>
            <a:ext cx="7766936" cy="1646302"/>
          </a:xfrm>
        </p:spPr>
        <p:txBody>
          <a:bodyPr/>
          <a:lstStyle/>
          <a:p>
            <a:pPr algn="ctr"/>
            <a:r>
              <a:rPr lang="en-CA" dirty="0"/>
              <a:t>You Have Completed </a:t>
            </a:r>
            <a:r>
              <a:rPr lang="en-CA" b="1" dirty="0"/>
              <a:t>Activity #1!</a:t>
            </a:r>
          </a:p>
        </p:txBody>
      </p:sp>
      <p:pic>
        <p:nvPicPr>
          <p:cNvPr id="1030" name="Picture 6" descr="Celebration PNGs for Free Download">
            <a:extLst>
              <a:ext uri="{FF2B5EF4-FFF2-40B4-BE49-F238E27FC236}">
                <a16:creationId xmlns:a16="http://schemas.microsoft.com/office/drawing/2014/main" id="{C9440F1A-D0A4-F599-529C-B24D13328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76" y="-139116"/>
            <a:ext cx="8922100" cy="446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7317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197</Words>
  <Application>Microsoft Office PowerPoint</Application>
  <PresentationFormat>Widescreen</PresentationFormat>
  <Paragraphs>40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Trebuchet MS</vt:lpstr>
      <vt:lpstr>Wingdings 3</vt:lpstr>
      <vt:lpstr>Facet</vt:lpstr>
      <vt:lpstr>Knowledge Application/Translation</vt:lpstr>
      <vt:lpstr>Activity #1 </vt:lpstr>
      <vt:lpstr>(Website 1 Link)</vt:lpstr>
      <vt:lpstr>(Website 2 Link)</vt:lpstr>
      <vt:lpstr>(Website 3 Link)</vt:lpstr>
      <vt:lpstr>(Website 4 Link)</vt:lpstr>
      <vt:lpstr>(Website 5 Link)</vt:lpstr>
      <vt:lpstr>(Website 6 Link)</vt:lpstr>
      <vt:lpstr>You Have Completed Activity #1!</vt:lpstr>
      <vt:lpstr>Activity #2</vt:lpstr>
      <vt:lpstr>Websites 1 &amp; 2 </vt:lpstr>
      <vt:lpstr>Websites 3 &amp; 4</vt:lpstr>
      <vt:lpstr>Websites 5 &amp; 6</vt:lpstr>
      <vt:lpstr>Websites 7 &amp; 8</vt:lpstr>
      <vt:lpstr>Great Work Today!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Grace Capuano</dc:creator>
  <cp:lastModifiedBy>Grace Capuano</cp:lastModifiedBy>
  <cp:revision>1</cp:revision>
  <dcterms:created xsi:type="dcterms:W3CDTF">2025-07-06T20:56:36Z</dcterms:created>
  <dcterms:modified xsi:type="dcterms:W3CDTF">2025-07-06T21:19:27Z</dcterms:modified>
</cp:coreProperties>
</file>