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329" r:id="rId3"/>
    <p:sldId id="33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64" y="9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2014-10-29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2014-10-29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Systemanalys</a:t>
            </a:r>
            <a:r>
              <a:rPr lang="sv-SE" sz="1000" b="0" baseline="0" dirty="0" smtClean="0">
                <a:solidFill>
                  <a:srgbClr val="808080"/>
                </a:solidFill>
                <a:ea typeface="+mn-ea"/>
                <a:cs typeface="+mn-cs"/>
              </a:rPr>
              <a:t> och Modellering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err="1" smtClean="0"/>
              <a:t>Lösningsförslag</a:t>
            </a:r>
            <a:r>
              <a:rPr lang="en-GB" sz="3200" dirty="0" smtClean="0"/>
              <a:t> –Mod. Aug 2014?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51554"/>
            <a:ext cx="6024292" cy="61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849394"/>
            <a:ext cx="8520164" cy="38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4a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1596231"/>
            <a:ext cx="6543675" cy="36480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6403" y="3076120"/>
            <a:ext cx="5135754" cy="809512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solidFill>
                  <a:srgbClr val="00B050"/>
                </a:solidFill>
                <a:latin typeface="+mj-lt"/>
              </a:rPr>
              <a:t>4	3	     1	          2</a:t>
            </a:r>
            <a:endParaRPr lang="sv-SE" sz="18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3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4b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1" y="2623570"/>
            <a:ext cx="6543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4c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99" y="1546565"/>
            <a:ext cx="54197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4c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06" y="93324"/>
            <a:ext cx="5312120" cy="4649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88" y="4742595"/>
            <a:ext cx="5629275" cy="17240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6049" y="4742594"/>
            <a:ext cx="1143387" cy="172402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sv-SE" sz="1000" dirty="0">
                <a:solidFill>
                  <a:srgbClr val="00B050"/>
                </a:solidFill>
                <a:latin typeface="+mj-lt"/>
              </a:rPr>
              <a:t>Sant</a:t>
            </a:r>
            <a:endParaRPr lang="sv-SE" sz="10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>
                <a:solidFill>
                  <a:srgbClr val="FF0000"/>
                </a:solidFill>
                <a:latin typeface="+mj-lt"/>
              </a:rPr>
              <a:t>Falskt</a:t>
            </a:r>
            <a:endParaRPr lang="sv-SE" sz="1000" dirty="0" smtClean="0"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00B050"/>
                </a:solidFill>
                <a:latin typeface="+mj-lt"/>
              </a:rPr>
              <a:t>Sant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300"/>
              </a:spcBef>
              <a:buNone/>
            </a:pPr>
            <a:endParaRPr lang="sv-S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6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</a:t>
            </a:r>
            <a:r>
              <a:rPr lang="sv-SE" dirty="0" err="1" smtClean="0"/>
              <a:t>Unär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8844" y="4343091"/>
            <a:ext cx="543505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Inkorrekt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145280"/>
            <a:ext cx="7105650" cy="19621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1641021" y="1706336"/>
            <a:ext cx="4841422" cy="2979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2220686" y="1796144"/>
            <a:ext cx="4539343" cy="3404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</a:t>
            </a:r>
            <a:r>
              <a:rPr lang="sv-SE" dirty="0" err="1" smtClean="0"/>
              <a:t>Unär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95" y="2337140"/>
            <a:ext cx="3648075" cy="179070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880144" y="4127840"/>
            <a:ext cx="543505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Istället skapar vi en </a:t>
            </a:r>
            <a:r>
              <a:rPr lang="sv-SE" sz="1800" dirty="0" err="1" smtClean="0">
                <a:latin typeface="+mj-lt"/>
              </a:rPr>
              <a:t>unär</a:t>
            </a:r>
            <a:r>
              <a:rPr lang="sv-SE" sz="1800" dirty="0" smtClean="0">
                <a:latin typeface="+mj-lt"/>
              </a:rPr>
              <a:t> relation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Multivärde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023394" y="2620736"/>
            <a:ext cx="270002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Om en anställd har flera telefonnummer, läggs inte detta som en separat entitet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2" y="1896949"/>
            <a:ext cx="3590925" cy="43529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894173" y="2106386"/>
            <a:ext cx="3551644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51114" y="1896950"/>
            <a:ext cx="3282044" cy="4013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22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Multivärde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023394" y="2620736"/>
            <a:ext cx="270002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Istället används ett så kallat multivärdeattribut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620736"/>
            <a:ext cx="3648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Svaga klasser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59608" y="2188029"/>
            <a:ext cx="7606755" cy="2129786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Ett hotell har flera rum</a:t>
            </a:r>
          </a:p>
          <a:p>
            <a:r>
              <a:rPr lang="sv-SE" sz="1800" dirty="0" smtClean="0">
                <a:latin typeface="+mj-lt"/>
              </a:rPr>
              <a:t>Rum är unika inom samma hotell, men rum med samma nummer (1,2,3) kan förekomma på olika hotell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4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Svaga klasser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767692" y="4000500"/>
            <a:ext cx="3951513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Detta är en svag relation, rum identifieras dels av sitt nummer, men också av det hotellet det finns i.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4" y="1996282"/>
            <a:ext cx="6981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</a:t>
            </a:r>
            <a:r>
              <a:rPr lang="sv-SE" dirty="0" err="1" smtClean="0"/>
              <a:t>Trinära</a:t>
            </a:r>
            <a:r>
              <a:rPr lang="sv-SE" dirty="0" smtClean="0"/>
              <a:t> relationer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643263" y="2008414"/>
            <a:ext cx="7521023" cy="2129786"/>
          </a:xfrm>
        </p:spPr>
        <p:txBody>
          <a:bodyPr/>
          <a:lstStyle/>
          <a:p>
            <a:r>
              <a:rPr lang="sv-SE" sz="1800" dirty="0">
                <a:latin typeface="+mj-lt"/>
              </a:rPr>
              <a:t>En kund kan köpa flera produkter av samma försäljare. </a:t>
            </a:r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En </a:t>
            </a:r>
            <a:r>
              <a:rPr lang="sv-SE" sz="1800" dirty="0">
                <a:latin typeface="+mj-lt"/>
              </a:rPr>
              <a:t>kund kan köpa samma produkt </a:t>
            </a:r>
            <a:r>
              <a:rPr lang="sv-SE" sz="1800" dirty="0" smtClean="0">
                <a:latin typeface="+mj-lt"/>
              </a:rPr>
              <a:t>av flera försäljare</a:t>
            </a:r>
          </a:p>
          <a:p>
            <a:r>
              <a:rPr lang="sv-SE" sz="1800" dirty="0" smtClean="0">
                <a:latin typeface="+mj-lt"/>
              </a:rPr>
              <a:t>En försäljare </a:t>
            </a:r>
            <a:r>
              <a:rPr lang="sv-SE" sz="1800" dirty="0">
                <a:latin typeface="+mj-lt"/>
              </a:rPr>
              <a:t>kan inte sälja samma produkt till flera kunder.</a:t>
            </a:r>
          </a:p>
        </p:txBody>
      </p:sp>
    </p:spTree>
    <p:extLst>
      <p:ext uri="{BB962C8B-B14F-4D97-AF65-F5344CB8AC3E}">
        <p14:creationId xmlns:p14="http://schemas.microsoft.com/office/powerpoint/2010/main" val="3586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</a:t>
            </a:r>
            <a:r>
              <a:rPr lang="sv-SE" dirty="0" err="1" smtClean="0"/>
              <a:t>Trinära</a:t>
            </a:r>
            <a:r>
              <a:rPr lang="sv-SE" dirty="0" smtClean="0"/>
              <a:t> relationer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982657" y="2064317"/>
            <a:ext cx="3265715" cy="3797639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Utläses genom ”givet 1x och 1y gäller följande för z.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Håll gärna över de entiteterna som är ”givna”</a:t>
            </a:r>
            <a:endParaRPr lang="sv-SE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1" y="2064318"/>
            <a:ext cx="4399336" cy="3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544</TotalTime>
  <Words>187</Words>
  <Application>Microsoft Office PowerPoint</Application>
  <PresentationFormat>Custom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Lucida Grande</vt:lpstr>
      <vt:lpstr>Times New Roman</vt:lpstr>
      <vt:lpstr>LU mall 2012 sltg</vt:lpstr>
      <vt:lpstr>Lösningsförslag –Mod. Aug 2014?</vt:lpstr>
      <vt:lpstr>Relationer - Unär</vt:lpstr>
      <vt:lpstr>Relationer - Unär</vt:lpstr>
      <vt:lpstr>Relationer - Multivärde</vt:lpstr>
      <vt:lpstr>Relationer - Multivärde</vt:lpstr>
      <vt:lpstr>Relationer – Svaga klasser</vt:lpstr>
      <vt:lpstr>Relationer – Svaga klasser</vt:lpstr>
      <vt:lpstr>Relationer – Trinära relationer</vt:lpstr>
      <vt:lpstr>Relationer – Trinära relationer</vt:lpstr>
      <vt:lpstr>Uppgift 3</vt:lpstr>
      <vt:lpstr>Uppgift 3</vt:lpstr>
      <vt:lpstr>Uppgift 4a</vt:lpstr>
      <vt:lpstr>Uppgift 4b</vt:lpstr>
      <vt:lpstr>Uppgift 4c</vt:lpstr>
      <vt:lpstr>Uppgift 4c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98</cp:revision>
  <cp:lastPrinted>2014-10-22T15:06:05Z</cp:lastPrinted>
  <dcterms:created xsi:type="dcterms:W3CDTF">2014-10-18T09:56:10Z</dcterms:created>
  <dcterms:modified xsi:type="dcterms:W3CDTF">2014-10-29T16:10:00Z</dcterms:modified>
</cp:coreProperties>
</file>