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329" r:id="rId3"/>
    <p:sldId id="330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5" r:id="rId14"/>
    <p:sldId id="346" r:id="rId15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9866" autoAdjust="0"/>
  </p:normalViewPr>
  <p:slideViewPr>
    <p:cSldViewPr snapToGrid="0" showGuides="1">
      <p:cViewPr varScale="1">
        <p:scale>
          <a:sx n="117" d="100"/>
          <a:sy n="117" d="100"/>
        </p:scale>
        <p:origin x="1464" y="126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2014-11-24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2014-11-24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Systemanalys</a:t>
            </a:r>
            <a:r>
              <a:rPr lang="sv-SE" sz="1000" b="0" baseline="0" dirty="0" smtClean="0">
                <a:solidFill>
                  <a:srgbClr val="808080"/>
                </a:solidFill>
                <a:ea typeface="+mn-ea"/>
                <a:cs typeface="+mn-cs"/>
              </a:rPr>
              <a:t> och Modellering</a:t>
            </a:r>
            <a:endParaRPr lang="sv-SE" sz="1000" b="0" dirty="0">
              <a:solidFill>
                <a:srgbClr val="808080"/>
              </a:solidFill>
              <a:ea typeface="+mn-ea"/>
              <a:cs typeface="+mn-cs"/>
            </a:endParaRP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 err="1" smtClean="0"/>
              <a:t>Lösningsförslag</a:t>
            </a:r>
            <a:r>
              <a:rPr lang="en-GB" sz="3200" dirty="0" smtClean="0"/>
              <a:t> –Mod. Aug 2012</a:t>
            </a:r>
            <a:endParaRPr lang="en-GB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linden &amp; Johannes 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67" y="1610519"/>
            <a:ext cx="6438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3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92" y="1622085"/>
            <a:ext cx="65722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</a:t>
            </a:r>
            <a:r>
              <a:rPr lang="sv-SE" dirty="0" smtClean="0"/>
              <a:t>4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08" y="1538769"/>
            <a:ext cx="7004408" cy="360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71" y="5064692"/>
            <a:ext cx="4924425" cy="1266825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5872428" y="5258361"/>
            <a:ext cx="2397857" cy="150347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sv-SE" sz="1000" dirty="0" smtClean="0">
                <a:solidFill>
                  <a:srgbClr val="00B050"/>
                </a:solidFill>
                <a:latin typeface="+mj-lt"/>
              </a:rPr>
              <a:t>Sant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  <a:endParaRPr lang="sv-SE" sz="1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3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</a:t>
            </a:r>
            <a:r>
              <a:rPr lang="sv-SE" dirty="0" smtClean="0"/>
              <a:t>4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08" y="1571738"/>
            <a:ext cx="7004408" cy="3604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71" y="5176157"/>
            <a:ext cx="4657725" cy="1028700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693076" y="5292827"/>
            <a:ext cx="1111982" cy="83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sv-SE" sz="100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000" dirty="0" smtClean="0">
                <a:solidFill>
                  <a:srgbClr val="FF0000"/>
                </a:solidFill>
                <a:latin typeface="+mj-lt"/>
              </a:rPr>
              <a:t>Falskt</a:t>
            </a:r>
          </a:p>
        </p:txBody>
      </p:sp>
    </p:spTree>
    <p:extLst>
      <p:ext uri="{BB962C8B-B14F-4D97-AF65-F5344CB8AC3E}">
        <p14:creationId xmlns:p14="http://schemas.microsoft.com/office/powerpoint/2010/main" val="2999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 </a:t>
            </a:r>
            <a:r>
              <a:rPr lang="sv-SE" dirty="0" smtClean="0"/>
              <a:t>4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08" y="1571738"/>
            <a:ext cx="7004408" cy="3604419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7136390" y="5289317"/>
            <a:ext cx="1111982" cy="83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sv-SE" sz="100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00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000" dirty="0" smtClean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65" y="5108518"/>
            <a:ext cx="6067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- </a:t>
            </a:r>
            <a:r>
              <a:rPr lang="sv-SE" dirty="0" err="1" smtClean="0"/>
              <a:t>Unär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08844" y="4343091"/>
            <a:ext cx="5435056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Inkorrekt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9" y="2145280"/>
            <a:ext cx="7105650" cy="19621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flipV="1">
            <a:off x="1641021" y="1706336"/>
            <a:ext cx="4841422" cy="2979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2220686" y="1796144"/>
            <a:ext cx="4539343" cy="3404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65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- </a:t>
            </a:r>
            <a:r>
              <a:rPr lang="sv-SE" dirty="0" err="1" smtClean="0"/>
              <a:t>Unär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95" y="2337140"/>
            <a:ext cx="3648075" cy="1790700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880144" y="4127840"/>
            <a:ext cx="5435056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Istället skapar vi en </a:t>
            </a:r>
            <a:r>
              <a:rPr lang="sv-SE" sz="1800" dirty="0" err="1" smtClean="0">
                <a:latin typeface="+mj-lt"/>
              </a:rPr>
              <a:t>unär</a:t>
            </a:r>
            <a:r>
              <a:rPr lang="sv-SE" sz="1800" dirty="0" smtClean="0">
                <a:latin typeface="+mj-lt"/>
              </a:rPr>
              <a:t> relation</a:t>
            </a:r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04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- Multivärde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5023394" y="2620736"/>
            <a:ext cx="2700020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Om en anställd har flera telefonnummer, läggs inte detta som en separat entitet</a:t>
            </a:r>
            <a:endParaRPr lang="sv-SE" sz="1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2" y="1896949"/>
            <a:ext cx="3590925" cy="43529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H="1" flipV="1">
            <a:off x="894173" y="2106386"/>
            <a:ext cx="3551644" cy="3429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51114" y="1896950"/>
            <a:ext cx="3282044" cy="40139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22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- Multivärde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5023394" y="2620736"/>
            <a:ext cx="2700020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Istället används ett så kallat multivärdeattribut</a:t>
            </a:r>
            <a:endParaRPr lang="sv-SE" sz="1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2620736"/>
            <a:ext cx="3648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– Svaga klasser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59608" y="2188029"/>
            <a:ext cx="7606755" cy="2129786"/>
          </a:xfrm>
        </p:spPr>
        <p:txBody>
          <a:bodyPr/>
          <a:lstStyle/>
          <a:p>
            <a:r>
              <a:rPr lang="sv-SE" sz="1800" dirty="0" smtClean="0">
                <a:latin typeface="+mj-lt"/>
              </a:rPr>
              <a:t>Ett hotell har flera rum</a:t>
            </a:r>
          </a:p>
          <a:p>
            <a:r>
              <a:rPr lang="sv-SE" sz="1800" dirty="0" smtClean="0">
                <a:latin typeface="+mj-lt"/>
              </a:rPr>
              <a:t>Rum är unika inom samma hotell, men rum med samma nummer (1,2,3) kan förekomma på olika hotell</a:t>
            </a:r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4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– Svaga klasser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767692" y="4000500"/>
            <a:ext cx="3951513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Detta är en svag relation, rum identifieras dels av sitt nummer, men också av det hotellet det finns i.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04" y="1996282"/>
            <a:ext cx="6981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– </a:t>
            </a:r>
            <a:r>
              <a:rPr lang="sv-SE" dirty="0" err="1" smtClean="0"/>
              <a:t>Trinära</a:t>
            </a:r>
            <a:r>
              <a:rPr lang="sv-SE" dirty="0" smtClean="0"/>
              <a:t> relationer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643263" y="2008414"/>
            <a:ext cx="7521023" cy="2129786"/>
          </a:xfrm>
        </p:spPr>
        <p:txBody>
          <a:bodyPr/>
          <a:lstStyle/>
          <a:p>
            <a:r>
              <a:rPr lang="sv-SE" sz="1800" dirty="0">
                <a:latin typeface="+mj-lt"/>
              </a:rPr>
              <a:t>En kund kan köpa flera produkter av samma försäljare. </a:t>
            </a:r>
            <a:endParaRPr lang="sv-SE" sz="1800" dirty="0" smtClean="0">
              <a:latin typeface="+mj-lt"/>
            </a:endParaRPr>
          </a:p>
          <a:p>
            <a:r>
              <a:rPr lang="sv-SE" sz="1800" dirty="0" smtClean="0">
                <a:latin typeface="+mj-lt"/>
              </a:rPr>
              <a:t>En </a:t>
            </a:r>
            <a:r>
              <a:rPr lang="sv-SE" sz="1800" dirty="0">
                <a:latin typeface="+mj-lt"/>
              </a:rPr>
              <a:t>kund kan köpa samma produkt </a:t>
            </a:r>
            <a:r>
              <a:rPr lang="sv-SE" sz="1800" dirty="0" smtClean="0">
                <a:latin typeface="+mj-lt"/>
              </a:rPr>
              <a:t>av flera försäljare</a:t>
            </a:r>
          </a:p>
          <a:p>
            <a:r>
              <a:rPr lang="sv-SE" sz="1800" dirty="0" smtClean="0">
                <a:latin typeface="+mj-lt"/>
              </a:rPr>
              <a:t>En försäljare </a:t>
            </a:r>
            <a:r>
              <a:rPr lang="sv-SE" sz="1800" dirty="0">
                <a:latin typeface="+mj-lt"/>
              </a:rPr>
              <a:t>kan inte sälja samma produkt till flera kunder.</a:t>
            </a:r>
          </a:p>
        </p:txBody>
      </p:sp>
    </p:spTree>
    <p:extLst>
      <p:ext uri="{BB962C8B-B14F-4D97-AF65-F5344CB8AC3E}">
        <p14:creationId xmlns:p14="http://schemas.microsoft.com/office/powerpoint/2010/main" val="35866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Relationer – </a:t>
            </a:r>
            <a:r>
              <a:rPr lang="sv-SE" dirty="0" err="1" smtClean="0"/>
              <a:t>Trinära</a:t>
            </a:r>
            <a:r>
              <a:rPr lang="sv-SE" dirty="0" smtClean="0"/>
              <a:t> relationer</a:t>
            </a:r>
            <a:endParaRPr lang="sv-SE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982657" y="2064317"/>
            <a:ext cx="3265715" cy="3797639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Utläses genom ”givet 1x och 1y gäller följande för z.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Håll gärna över de entiteterna som är ”givna”</a:t>
            </a:r>
            <a:endParaRPr lang="sv-SE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1" y="2064318"/>
            <a:ext cx="4399336" cy="3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589</TotalTime>
  <Words>182</Words>
  <Application>Microsoft Office PowerPoint</Application>
  <PresentationFormat>Custom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Lucida Grande</vt:lpstr>
      <vt:lpstr>Times New Roman</vt:lpstr>
      <vt:lpstr>LU mall 2012 sltg</vt:lpstr>
      <vt:lpstr>Lösningsförslag –Mod. Aug 2012</vt:lpstr>
      <vt:lpstr>Relationer - Unär</vt:lpstr>
      <vt:lpstr>Relationer - Unär</vt:lpstr>
      <vt:lpstr>Relationer - Multivärde</vt:lpstr>
      <vt:lpstr>Relationer - Multivärde</vt:lpstr>
      <vt:lpstr>Relationer – Svaga klasser</vt:lpstr>
      <vt:lpstr>Relationer – Svaga klasser</vt:lpstr>
      <vt:lpstr>Relationer – Trinära relationer</vt:lpstr>
      <vt:lpstr>Relationer – Trinära relationer</vt:lpstr>
      <vt:lpstr>Uppgift 3</vt:lpstr>
      <vt:lpstr>Uppgift 3</vt:lpstr>
      <vt:lpstr>Uppgift 4</vt:lpstr>
      <vt:lpstr>Uppgift 4</vt:lpstr>
      <vt:lpstr>Uppgift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105</cp:revision>
  <cp:lastPrinted>2014-10-22T15:06:05Z</cp:lastPrinted>
  <dcterms:created xsi:type="dcterms:W3CDTF">2014-10-18T09:56:10Z</dcterms:created>
  <dcterms:modified xsi:type="dcterms:W3CDTF">2014-11-24T15:39:48Z</dcterms:modified>
</cp:coreProperties>
</file>