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4" r:id="rId2"/>
    <p:sldId id="332" r:id="rId3"/>
    <p:sldId id="333" r:id="rId4"/>
    <p:sldId id="330" r:id="rId5"/>
    <p:sldId id="331" r:id="rId6"/>
    <p:sldId id="334" r:id="rId7"/>
    <p:sldId id="339" r:id="rId8"/>
    <p:sldId id="341" r:id="rId9"/>
    <p:sldId id="340" r:id="rId10"/>
    <p:sldId id="342" r:id="rId11"/>
    <p:sldId id="343" r:id="rId12"/>
    <p:sldId id="335" r:id="rId13"/>
    <p:sldId id="344" r:id="rId14"/>
    <p:sldId id="345" r:id="rId15"/>
    <p:sldId id="346" r:id="rId16"/>
    <p:sldId id="336" r:id="rId17"/>
    <p:sldId id="347" r:id="rId18"/>
    <p:sldId id="348" r:id="rId19"/>
    <p:sldId id="349" r:id="rId20"/>
    <p:sldId id="338" r:id="rId21"/>
    <p:sldId id="351" r:id="rId22"/>
    <p:sldId id="337" r:id="rId23"/>
    <p:sldId id="352" r:id="rId24"/>
    <p:sldId id="354" r:id="rId25"/>
    <p:sldId id="355" r:id="rId26"/>
    <p:sldId id="356" r:id="rId27"/>
    <p:sldId id="357" r:id="rId28"/>
    <p:sldId id="353" r:id="rId29"/>
    <p:sldId id="359" r:id="rId30"/>
    <p:sldId id="360" r:id="rId31"/>
    <p:sldId id="361" r:id="rId32"/>
    <p:sldId id="362" r:id="rId33"/>
    <p:sldId id="363" r:id="rId34"/>
    <p:sldId id="364" r:id="rId35"/>
    <p:sldId id="366" r:id="rId36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9866" autoAdjust="0"/>
  </p:normalViewPr>
  <p:slideViewPr>
    <p:cSldViewPr snapToGrid="0" showGuides="1">
      <p:cViewPr varScale="1">
        <p:scale>
          <a:sx n="117" d="100"/>
          <a:sy n="117" d="100"/>
        </p:scale>
        <p:origin x="1452" y="96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2014-12-03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2014-12-03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Mjukvaruutveckling</a:t>
            </a: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942848" y="1523248"/>
            <a:ext cx="5734178" cy="714380"/>
          </a:xfrm>
        </p:spPr>
        <p:txBody>
          <a:bodyPr/>
          <a:lstStyle/>
          <a:p>
            <a:r>
              <a:rPr lang="en-GB" sz="2800" dirty="0" err="1" smtClean="0"/>
              <a:t>Mjukvaruutveckling</a:t>
            </a:r>
            <a:r>
              <a:rPr lang="en-GB" sz="2800" dirty="0" smtClean="0"/>
              <a:t> - </a:t>
            </a:r>
            <a:r>
              <a:rPr lang="en-GB" sz="2800" dirty="0" err="1" smtClean="0"/>
              <a:t>Lösningsförslag</a:t>
            </a:r>
            <a:endParaRPr lang="en-GB" sz="28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Daniel linden &amp; Johannes 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469900" y="2354640"/>
            <a:ext cx="8531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18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67" y="219075"/>
            <a:ext cx="81978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[100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sv-SE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8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3"/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endParaRPr lang="sv-SE" sz="800" dirty="0">
              <a:latin typeface="Consolas" panose="020B0609020204030204" pitchFamily="49" charset="0"/>
            </a:endParaRPr>
          </a:p>
          <a:p>
            <a:pPr lvl="3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-1));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"Tal mellan 1 och 9: </a:t>
            </a:r>
            <a:r>
              <a:rPr lang="sv-SE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3"/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&gt; 0 &amp;&amp;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] &lt; 10){</a:t>
            </a:r>
          </a:p>
          <a:p>
            <a:pPr lvl="3"/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8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8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2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800" dirty="0">
              <a:latin typeface="Consolas" panose="020B0609020204030204" pitchFamily="49" charset="0"/>
            </a:endParaRP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4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8" y="1739106"/>
            <a:ext cx="5200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479550" y="2422089"/>
            <a:ext cx="449897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4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413" y="1775817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4445817" y="3673703"/>
            <a:ext cx="48812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92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1025" y="2375744"/>
            <a:ext cx="5997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prisPerAr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12;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prisPerKvm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 /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totalkostnadPerManad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C0"/>
                </a:solidFill>
                <a:latin typeface="Consolas" panose="020B0609020204030204" pitchFamily="49" charset="0"/>
              </a:rPr>
              <a:t>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6684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29" y="2395651"/>
            <a:ext cx="5972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2b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536700" y="1774121"/>
            <a:ext cx="4921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uppgift2;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"Storgatan 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(5300);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(180);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Hus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Hus();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"Lundagatan 4"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.setDriftskostnad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(2500);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(29000000);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(4200);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.setStorlek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(160);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9968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  <a:endParaRPr lang="sv-SE" b="1" dirty="0"/>
          </a:p>
        </p:txBody>
      </p:sp>
      <p:sp>
        <p:nvSpPr>
          <p:cNvPr id="3" name="Rectangle 2"/>
          <p:cNvSpPr/>
          <p:nvPr/>
        </p:nvSpPr>
        <p:spPr>
          <a:xfrm>
            <a:off x="643263" y="1733699"/>
            <a:ext cx="80340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1:"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2411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/>
              <a:t> 2b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3800" y="2453224"/>
            <a:ext cx="7502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"Test hus 2:"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getAddress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getDriftskostnad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.getDriftskostnad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getInkopspris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getLanekostnad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getStorlek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.getStorlek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år: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.prisPerAr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"Inköpspris per kvm: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.inkopsprisPerKvm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"Totalkostnad per månad: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.totalkostnadPerManad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"Pris per kvadratmeter: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.prisPerKvm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1437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variabel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8025" y="2173022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77949" y="3322498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Klasstyp (eller variabeltyp)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20949" y="2173022"/>
            <a:ext cx="97888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28900" y="2173022"/>
            <a:ext cx="835846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3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67" y="2583430"/>
            <a:ext cx="56007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2c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193800" y="1629698"/>
            <a:ext cx="68357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C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&lt;Hus&gt;();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husEtt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husTva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listaMedHus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summa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.getLanekostnad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i=0; i&lt; listaMedHus.size();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listaMedHus.get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summa +=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h.getLanekostnad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lånekostnad: 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summa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5676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49" y="2715419"/>
            <a:ext cx="5991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2d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450975" y="1495574"/>
            <a:ext cx="6569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Uppgift D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ArrayList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&lt;Hus&gt;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String </a:t>
            </a:r>
            <a:r>
              <a:rPr lang="sv-SE" sz="12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each</a:t>
            </a:r>
            <a:endParaRPr lang="sv-SE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(Hus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1"/>
            <a:r>
              <a:rPr lang="sv-SE" sz="12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2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.getInkopspris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////for</a:t>
            </a:r>
          </a:p>
          <a:p>
            <a:r>
              <a:rPr lang="nn-NO" sz="1200" dirty="0">
                <a:solidFill>
                  <a:srgbClr val="3F7F5F"/>
                </a:solidFill>
                <a:latin typeface="Consolas" panose="020B0609020204030204" pitchFamily="49" charset="0"/>
              </a:rPr>
              <a:t>//for(</a:t>
            </a:r>
            <a:r>
              <a:rPr lang="nn-NO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int i = 0; i&lt; L.size(); i++){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Hus h = </a:t>
            </a:r>
            <a:r>
              <a:rPr lang="sv-SE" sz="12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L.get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h.getAdress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sv-SE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adress)){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h.getInkopspris</a:t>
            </a:r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r>
              <a:rPr lang="sv-SE" sz="1200" dirty="0">
                <a:solidFill>
                  <a:srgbClr val="3F7F5F"/>
                </a:solidFill>
                <a:latin typeface="Consolas" panose="020B0609020204030204" pitchFamily="49" charset="0"/>
              </a:rPr>
              <a:t>//}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42084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92" y="2348706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929606"/>
            <a:ext cx="2638425" cy="149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6850" y="762763"/>
            <a:ext cx="64547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bankAccountList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37464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4" y="1940853"/>
            <a:ext cx="2733675" cy="1466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8449" y="283771"/>
            <a:ext cx="78454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(Person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owner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nbr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-=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Labb 5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36825" y="1562249"/>
            <a:ext cx="54260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labb5;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.setpNbr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.setOwner(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1200" dirty="0">
              <a:latin typeface="Consolas" panose="020B0609020204030204" pitchFamily="49" charset="0"/>
            </a:endParaRP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.addAccount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komplexa relationer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7" y="2134618"/>
            <a:ext cx="6200000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00" y="83284"/>
            <a:ext cx="76263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pPr lvl="1"/>
            <a:r>
              <a:rPr lang="sv-SE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10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1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10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responsibleForCourse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4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metod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3263" y="2344723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69232" y="2344723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6842" y="2344723"/>
            <a:ext cx="92256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78512" y="2344723"/>
            <a:ext cx="1170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3674" y="2344723"/>
            <a:ext cx="323347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9232" y="3465875"/>
            <a:ext cx="1012924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16842" y="3465875"/>
            <a:ext cx="630365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53655" y="3465875"/>
            <a:ext cx="1250851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78537" y="3465875"/>
            <a:ext cx="1640470" cy="40005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643263" y="4498155"/>
            <a:ext cx="5759591" cy="1735451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Åtkomstmodifierare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Returtyp (</a:t>
            </a:r>
            <a:r>
              <a:rPr lang="sv-SE" sz="1800" dirty="0" err="1" smtClean="0">
                <a:latin typeface="+mj-lt"/>
              </a:rPr>
              <a:t>void</a:t>
            </a:r>
            <a:r>
              <a:rPr lang="sv-SE" sz="1800" dirty="0" smtClean="0">
                <a:latin typeface="+mj-lt"/>
              </a:rPr>
              <a:t> betyder: ingen returtyp)</a:t>
            </a: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Namn</a:t>
            </a: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Inparametrar</a:t>
            </a:r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4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675" y="384989"/>
            <a:ext cx="726757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&lt;Course&gt;();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SSN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sSN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800" dirty="0">
              <a:latin typeface="Consolas" panose="020B0609020204030204" pitchFamily="49" charset="0"/>
            </a:endParaRPr>
          </a:p>
          <a:p>
            <a:pPr lvl="1"/>
            <a:r>
              <a:rPr lang="sv-SE" sz="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8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8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.getStudyingCourses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</a:t>
            </a:r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800" dirty="0">
              <a:latin typeface="Consolas" panose="020B0609020204030204" pitchFamily="49" charset="0"/>
            </a:endParaRPr>
          </a:p>
          <a:p>
            <a:r>
              <a:rPr lang="sv-SE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1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6125" y="0"/>
            <a:ext cx="71501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this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sz="7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v-SE" sz="7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7675" y="971550"/>
            <a:ext cx="8086725" cy="1409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71450"/>
            <a:ext cx="901065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exampleModel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</a:p>
          <a:p>
            <a:endParaRPr lang="sv-SE" sz="700" dirty="0">
              <a:latin typeface="Consolas" panose="020B0609020204030204" pitchFamily="49" charset="0"/>
            </a:endParaRPr>
          </a:p>
          <a:p>
            <a:pPr lvl="1"/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teacher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.setSSN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"Mats"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.setSalary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(35000);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course</a:t>
            </a:r>
            <a:endParaRPr lang="sv-SE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Course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"Mjukvaruutveckling"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.setCourseCode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"K1"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.setResponsibleTeacher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.setResponsibleForCourse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a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"Daniel"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Creates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another</a:t>
            </a:r>
            <a:r>
              <a:rPr lang="sv-SE" sz="700" dirty="0">
                <a:solidFill>
                  <a:srgbClr val="3F7F5F"/>
                </a:solidFill>
                <a:latin typeface="Consolas" panose="020B0609020204030204" pitchFamily="49" charset="0"/>
              </a:rPr>
              <a:t> student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.setSSN(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"Johannes"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.setCity(</a:t>
            </a:r>
            <a:r>
              <a:rPr lang="sv-SE" sz="700" dirty="0">
                <a:solidFill>
                  <a:srgbClr val="2A00FF"/>
                </a:solidFill>
                <a:latin typeface="Consolas" panose="020B0609020204030204" pitchFamily="49" charset="0"/>
              </a:rPr>
              <a:t>"Lund"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.addCourse(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.addStudent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"Kurs"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Kurskod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.getCourseCode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tKursnamn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tAnsvarig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lärare"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</a:t>
            </a:r>
            <a:r>
              <a:rPr lang="sv-SE" sz="7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” </a:t>
            </a:r>
            <a:r>
              <a:rPr lang="en-US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tLön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.getResponsibleTeacher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nn-NO" sz="7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7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"\nRegistrerade studenter (for each)"</a:t>
            </a:r>
            <a:r>
              <a:rPr lang="nn-NO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sv-SE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sv-SE" sz="700" dirty="0">
              <a:latin typeface="Consolas" panose="020B0609020204030204" pitchFamily="49" charset="0"/>
            </a:endParaRPr>
          </a:p>
          <a:p>
            <a:pPr lvl="2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nRegistrerade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studenter (for)"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sv-SE" sz="7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sz="7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.getStudentsOnCourse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().get(</a:t>
            </a:r>
            <a:r>
              <a:rPr lang="sv-SE" sz="7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sv-SE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7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tSSN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.getSSN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tNamn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sv-SE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tStad</a:t>
            </a:r>
            <a:r>
              <a:rPr lang="sv-SE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sv-SE" sz="7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sv-SE" sz="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.getCity</a:t>
            </a:r>
            <a:r>
              <a:rPr lang="sv-SE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v-SE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3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fan gör programmet????1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9" y="1880621"/>
            <a:ext cx="58197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fan gör programmet????1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63358" y="3685019"/>
            <a:ext cx="44989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i= 0 ; (a[i])= 2</a:t>
            </a:r>
          </a:p>
          <a:p>
            <a:r>
              <a:rPr lang="sv-SE" dirty="0"/>
              <a:t>i= 1 ; (a[i])= 5</a:t>
            </a:r>
          </a:p>
          <a:p>
            <a:r>
              <a:rPr lang="sv-SE" dirty="0"/>
              <a:t>i= 2 ; (a[i])= 7</a:t>
            </a:r>
          </a:p>
          <a:p>
            <a:r>
              <a:rPr lang="sv-SE" dirty="0"/>
              <a:t>i= 3 ; (a[i])= 7</a:t>
            </a:r>
          </a:p>
          <a:p>
            <a:r>
              <a:rPr lang="sv-SE" dirty="0"/>
              <a:t>i= 4 ; (a[i])=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6" y="2278630"/>
            <a:ext cx="4086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fan gör programmet????1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3263" y="1916487"/>
            <a:ext cx="449897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a[0]  = 2</a:t>
            </a:r>
          </a:p>
          <a:p>
            <a:r>
              <a:rPr lang="sv-SE" dirty="0"/>
              <a:t>a[1]  = 5</a:t>
            </a:r>
          </a:p>
          <a:p>
            <a:r>
              <a:rPr lang="sv-SE" dirty="0"/>
              <a:t>a[2]  = 7</a:t>
            </a:r>
          </a:p>
          <a:p>
            <a:r>
              <a:rPr lang="sv-SE" dirty="0"/>
              <a:t>a[3]  = 7</a:t>
            </a:r>
          </a:p>
          <a:p>
            <a:r>
              <a:rPr lang="sv-SE" dirty="0"/>
              <a:t>a[4]  =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73" y="3067995"/>
            <a:ext cx="5910263" cy="926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2971" y="1932164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12</a:t>
            </a:r>
            <a:endParaRPr lang="sv-SE" sz="1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73" y="2559900"/>
            <a:ext cx="2124222" cy="233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402" y="2285236"/>
            <a:ext cx="1069237" cy="3489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5763" y="2221346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6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5763" y="2485874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6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5763" y="2790492"/>
            <a:ext cx="9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smtClean="0">
                <a:solidFill>
                  <a:srgbClr val="00B050"/>
                </a:solidFill>
              </a:rPr>
              <a:t>13</a:t>
            </a:r>
            <a:endParaRPr lang="sv-SE" sz="16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129" y="4767943"/>
            <a:ext cx="17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[”Hipp”, ”Hipp"]</a:t>
            </a:r>
            <a:endParaRPr lang="sv-SE" sz="1200" b="0" dirty="0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130" y="5638944"/>
            <a:ext cx="172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SEN SKRIVER DEN UT SAMMA SAK</a:t>
            </a:r>
            <a:endParaRPr lang="sv-SE" sz="1200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implementera en klass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23" y="2498054"/>
            <a:ext cx="2872646" cy="988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08664" y="3486149"/>
            <a:ext cx="4412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  <a:p>
            <a:endParaRPr lang="sv-SE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Howto</a:t>
            </a:r>
            <a:r>
              <a:rPr lang="sv-SE" dirty="0" smtClean="0"/>
              <a:t>: åtkomstmetoder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708025" y="3291780"/>
            <a:ext cx="693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getAdress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setAdress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sv-S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adress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708025" y="217302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String </a:t>
            </a:r>
            <a:r>
              <a:rPr lang="sv-SE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adress</a:t>
            </a:r>
            <a:r>
              <a:rPr lang="sv-SE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43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Uppg1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04" y="1871776"/>
            <a:ext cx="6372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43263" y="1581299"/>
            <a:ext cx="97250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Uppgift1 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sv-SE" sz="12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sv-SE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sv-SE" sz="1200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sv-SE" sz="12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0 &amp;&amp;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&lt;100){</a:t>
            </a:r>
          </a:p>
          <a:p>
            <a:pPr lvl="1"/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sv-SE" sz="1200" dirty="0">
              <a:latin typeface="Consolas" panose="020B0609020204030204" pitchFamily="49" charset="0"/>
            </a:endParaRPr>
          </a:p>
          <a:p>
            <a:pPr lvl="1"/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"Skriv in ett tal!"</a:t>
            </a:r>
            <a:r>
              <a:rPr lang="sv-SE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sv-S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v-SE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753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477691"/>
            <a:ext cx="7283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If(index == 100){</a:t>
            </a:r>
          </a:p>
          <a:p>
            <a:r>
              <a:rPr lang="sv-SE" smtClean="0">
                <a:solidFill>
                  <a:srgbClr val="000000"/>
                </a:solidFill>
                <a:latin typeface="Consolas" panose="020B0609020204030204" pitchFamily="49" charset="0"/>
              </a:rPr>
              <a:t>	Index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>
                <a:solidFill>
                  <a:srgbClr val="2A00FF"/>
                </a:solidFill>
                <a:latin typeface="Consolas" panose="020B0609020204030204" pitchFamily="49" charset="0"/>
              </a:rPr>
              <a:t>"Antal inlästa tal: "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sv-SE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sv-SE" i="1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sv-SE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Augusti 2014 – </a:t>
            </a:r>
            <a:r>
              <a:rPr lang="sv-SE" dirty="0" err="1" smtClean="0"/>
              <a:t>Uppg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64922" y="2163366"/>
            <a:ext cx="7283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"Alla negativa tal: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NL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sv-SE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&lt; 0){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sv-SE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sv-SE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listOfNumbers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loop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sv-SE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sv-S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 smtClean="0"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88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710</TotalTime>
  <Words>1200</Words>
  <Application>Microsoft Office PowerPoint</Application>
  <PresentationFormat>Custom</PresentationFormat>
  <Paragraphs>611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Consolas</vt:lpstr>
      <vt:lpstr>Lucida Grande</vt:lpstr>
      <vt:lpstr>Times New Roman</vt:lpstr>
      <vt:lpstr>LU mall 2012 sltg</vt:lpstr>
      <vt:lpstr>Mjukvaruutveckling - Lösningsförslag</vt:lpstr>
      <vt:lpstr>Howto: variabel</vt:lpstr>
      <vt:lpstr>Howto: metod</vt:lpstr>
      <vt:lpstr>Howto: implementera en klass</vt:lpstr>
      <vt:lpstr>Howto: åtkomstmetoder</vt:lpstr>
      <vt:lpstr>Augusti 2014 – Uppg1</vt:lpstr>
      <vt:lpstr>Augusti 2014 – Uppg 1</vt:lpstr>
      <vt:lpstr>Augusti 2014 – Uppg 1</vt:lpstr>
      <vt:lpstr>Augusti 2014 – Uppg 1</vt:lpstr>
      <vt:lpstr>Augusti 2014 – Uppg 1</vt:lpstr>
      <vt:lpstr>PowerPoint Presentation</vt:lpstr>
      <vt:lpstr>Augusti 2014 – Uppg 2a</vt:lpstr>
      <vt:lpstr>Augusti 2014 – Uppg 2a</vt:lpstr>
      <vt:lpstr>Augusti 2014 – Uppg 2a</vt:lpstr>
      <vt:lpstr>Augusti 2014 – Uppg 2a</vt:lpstr>
      <vt:lpstr>Augusti 2014 – Uppg 2b</vt:lpstr>
      <vt:lpstr>Augusti 2014 – Uppg 2b</vt:lpstr>
      <vt:lpstr>Augusti 2014 – Uppg 2b</vt:lpstr>
      <vt:lpstr>Augusti 2014 – Uppg 2b</vt:lpstr>
      <vt:lpstr>Augusti 2014 – Uppg 2c</vt:lpstr>
      <vt:lpstr>Augusti 2014 – Uppg 2c</vt:lpstr>
      <vt:lpstr>Augusti 2014 – Uppg 2d</vt:lpstr>
      <vt:lpstr>Augusti 2014 – Uppg 2d</vt:lpstr>
      <vt:lpstr>Labb 5</vt:lpstr>
      <vt:lpstr>Labb 5</vt:lpstr>
      <vt:lpstr>Labb 5</vt:lpstr>
      <vt:lpstr>Labb 5</vt:lpstr>
      <vt:lpstr>Mer komplexa relationer</vt:lpstr>
      <vt:lpstr>PowerPoint Presentation</vt:lpstr>
      <vt:lpstr>PowerPoint Presentation</vt:lpstr>
      <vt:lpstr>PowerPoint Presentation</vt:lpstr>
      <vt:lpstr>PowerPoint Presentation</vt:lpstr>
      <vt:lpstr>Vad fan gör programmet????1</vt:lpstr>
      <vt:lpstr>Vad fan gör programmet????1</vt:lpstr>
      <vt:lpstr>Vad fan gör programmet????1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173</cp:revision>
  <cp:lastPrinted>2014-10-22T15:06:05Z</cp:lastPrinted>
  <dcterms:created xsi:type="dcterms:W3CDTF">2014-10-18T09:56:10Z</dcterms:created>
  <dcterms:modified xsi:type="dcterms:W3CDTF">2014-12-03T13:00:22Z</dcterms:modified>
</cp:coreProperties>
</file>