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4" r:id="rId2"/>
    <p:sldId id="332" r:id="rId3"/>
    <p:sldId id="333" r:id="rId4"/>
    <p:sldId id="330" r:id="rId5"/>
    <p:sldId id="331" r:id="rId6"/>
    <p:sldId id="334" r:id="rId7"/>
    <p:sldId id="339" r:id="rId8"/>
    <p:sldId id="341" r:id="rId9"/>
    <p:sldId id="340" r:id="rId10"/>
    <p:sldId id="342" r:id="rId11"/>
    <p:sldId id="343" r:id="rId12"/>
    <p:sldId id="335" r:id="rId13"/>
    <p:sldId id="344" r:id="rId14"/>
    <p:sldId id="345" r:id="rId15"/>
    <p:sldId id="346" r:id="rId16"/>
    <p:sldId id="336" r:id="rId17"/>
    <p:sldId id="347" r:id="rId18"/>
    <p:sldId id="348" r:id="rId19"/>
    <p:sldId id="349" r:id="rId20"/>
    <p:sldId id="338" r:id="rId21"/>
    <p:sldId id="351" r:id="rId22"/>
    <p:sldId id="337" r:id="rId23"/>
    <p:sldId id="352" r:id="rId24"/>
    <p:sldId id="354" r:id="rId25"/>
    <p:sldId id="355" r:id="rId26"/>
    <p:sldId id="356" r:id="rId27"/>
    <p:sldId id="357" r:id="rId28"/>
    <p:sldId id="353" r:id="rId29"/>
    <p:sldId id="359" r:id="rId30"/>
    <p:sldId id="360" r:id="rId31"/>
    <p:sldId id="361" r:id="rId32"/>
    <p:sldId id="362" r:id="rId33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9866" autoAdjust="0"/>
  </p:normalViewPr>
  <p:slideViewPr>
    <p:cSldViewPr snapToGrid="0" showGuides="1">
      <p:cViewPr>
        <p:scale>
          <a:sx n="100" d="100"/>
          <a:sy n="100" d="100"/>
        </p:scale>
        <p:origin x="1926" y="456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2014-11-27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2014-11-27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Mjukvaruutveckling</a:t>
            </a:r>
            <a:endParaRPr lang="sv-SE" sz="1000" b="0" dirty="0" smtClean="0">
              <a:solidFill>
                <a:srgbClr val="808080"/>
              </a:solidFill>
              <a:ea typeface="+mn-ea"/>
              <a:cs typeface="+mn-cs"/>
            </a:endParaRP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942848" y="1523248"/>
            <a:ext cx="5734178" cy="714380"/>
          </a:xfrm>
        </p:spPr>
        <p:txBody>
          <a:bodyPr/>
          <a:lstStyle/>
          <a:p>
            <a:r>
              <a:rPr lang="en-GB" sz="2800" dirty="0" err="1" smtClean="0"/>
              <a:t>Mjukvaruutveckling</a:t>
            </a:r>
            <a:r>
              <a:rPr lang="en-GB" sz="2800" dirty="0" smtClean="0"/>
              <a:t> - </a:t>
            </a:r>
            <a:r>
              <a:rPr lang="en-GB" sz="2800" dirty="0" err="1" smtClean="0"/>
              <a:t>Lösningsförslag</a:t>
            </a:r>
            <a:endParaRPr lang="en-GB" sz="28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9900" y="2354640"/>
            <a:ext cx="8531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18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67" y="219075"/>
            <a:ext cx="81978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[100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8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3"/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endParaRPr lang="sv-SE" sz="800" dirty="0">
              <a:latin typeface="Consolas" panose="020B0609020204030204" pitchFamily="49" charset="0"/>
            </a:endParaRPr>
          </a:p>
          <a:p>
            <a:pPr lvl="3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-1));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</a:t>
            </a:r>
            <a:r>
              <a:rPr lang="sv-SE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4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8" y="1739106"/>
            <a:ext cx="5200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479550" y="2422089"/>
            <a:ext cx="44989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4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19413" y="1775817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4445817" y="3673703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92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851025" y="2375744"/>
            <a:ext cx="5997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prisPerAr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12;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/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totalkostnadPerManad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684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29" y="2395651"/>
            <a:ext cx="5972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536700" y="1774121"/>
            <a:ext cx="4921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"Storgatan 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(5300);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(180);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"Lundagatan 4"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(29000000);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(4200);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(160);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9968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  <a:endParaRPr lang="sv-SE" b="1" dirty="0"/>
          </a:p>
        </p:txBody>
      </p:sp>
      <p:sp>
        <p:nvSpPr>
          <p:cNvPr id="3" name="Rectangle 2"/>
          <p:cNvSpPr/>
          <p:nvPr/>
        </p:nvSpPr>
        <p:spPr>
          <a:xfrm>
            <a:off x="643263" y="1733699"/>
            <a:ext cx="80340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1:"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411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193800" y="2453224"/>
            <a:ext cx="7502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2:"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143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variabel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8025" y="2173022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77949" y="3322498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Klasstyp (eller variabeltyp)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20949" y="2173022"/>
            <a:ext cx="97888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28900" y="2173022"/>
            <a:ext cx="835846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67" y="2583430"/>
            <a:ext cx="5600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193800" y="1629698"/>
            <a:ext cx="68357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C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&lt;Hus&gt;();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summa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i=0; i&lt; listaMedHus.size();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listaMedHus.get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summa +=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h.getLanekostnad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lånekostnad: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5676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2715419"/>
            <a:ext cx="5991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450975" y="1495574"/>
            <a:ext cx="6569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D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&lt;Hus&gt;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String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 = 0; i&lt; L.size();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h.getAdress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adress)){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h.getInkopspris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2084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92" y="2348706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929606"/>
            <a:ext cx="2638425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6850" y="762763"/>
            <a:ext cx="64547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37464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4" y="1940853"/>
            <a:ext cx="2733675" cy="1466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8449" y="283771"/>
            <a:ext cx="78454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(Person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36825" y="1562249"/>
            <a:ext cx="54260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.setpNbr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komplexa relationer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7" y="2134618"/>
            <a:ext cx="62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83284"/>
            <a:ext cx="76263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4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metod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3263" y="2344723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69232" y="2344723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6842" y="2344723"/>
            <a:ext cx="92256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78512" y="2344723"/>
            <a:ext cx="1170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3674" y="2344723"/>
            <a:ext cx="323347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9232" y="3465875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16842" y="3465875"/>
            <a:ext cx="630365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53655" y="3465875"/>
            <a:ext cx="1250851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78537" y="3465875"/>
            <a:ext cx="164047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643263" y="4498155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Returtyp (</a:t>
            </a:r>
            <a:r>
              <a:rPr lang="sv-SE" sz="1800" dirty="0" err="1" smtClean="0">
                <a:latin typeface="+mj-lt"/>
              </a:rPr>
              <a:t>void</a:t>
            </a:r>
            <a:r>
              <a:rPr lang="sv-SE" sz="1800" dirty="0" smtClean="0">
                <a:latin typeface="+mj-lt"/>
              </a:rPr>
              <a:t> betyder: ingen returtyp)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Inparametrar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4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675" y="384989"/>
            <a:ext cx="726757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&lt;Course&gt;();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1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6125" y="0"/>
            <a:ext cx="71501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1450"/>
            <a:ext cx="901065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teacher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.setSSN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"Mats"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.setSalary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(35000);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course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Course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"Mjukvaruutveckling"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"K1"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.setResponsibleForCourse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another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"Johannes"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"Kurs"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Kurskod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.getCourseCode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tKursnamn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tAnsvarig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lärare"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sv-SE" sz="7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” </a:t>
            </a:r>
            <a:r>
              <a:rPr lang="en-US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tLön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nn-NO" sz="7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7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"\nRegistrerade studenter (for each)"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nRegistrerade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studenter (for)"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3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implementera en klass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3" y="2498054"/>
            <a:ext cx="2872646" cy="988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08664" y="3486149"/>
            <a:ext cx="4412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  <a:p>
            <a:endParaRPr lang="sv-SE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åtkomstmetoder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708025" y="3291780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3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Uppg1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04" y="1871776"/>
            <a:ext cx="6372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43263" y="1581299"/>
            <a:ext cx="97250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12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12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1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753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477691"/>
            <a:ext cx="72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sv-SE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163366"/>
            <a:ext cx="7283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 smtClean="0"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88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653</TotalTime>
  <Words>1113</Words>
  <Application>Microsoft Office PowerPoint</Application>
  <PresentationFormat>Custom</PresentationFormat>
  <Paragraphs>588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Consolas</vt:lpstr>
      <vt:lpstr>Lucida Grande</vt:lpstr>
      <vt:lpstr>Times New Roman</vt:lpstr>
      <vt:lpstr>LU mall 2012 sltg</vt:lpstr>
      <vt:lpstr>Mjukvaruutveckling - Lösningsförslag</vt:lpstr>
      <vt:lpstr>Howto: variabel</vt:lpstr>
      <vt:lpstr>Howto: metod</vt:lpstr>
      <vt:lpstr>Howto: implementera en klass</vt:lpstr>
      <vt:lpstr>Howto: åtkomstmetoder</vt:lpstr>
      <vt:lpstr>Augusti 2014 – Uppg1</vt:lpstr>
      <vt:lpstr>Augusti 2014 – Uppg 1</vt:lpstr>
      <vt:lpstr>Augusti 2014 – Uppg 1</vt:lpstr>
      <vt:lpstr>Augusti 2014 – Uppg 1</vt:lpstr>
      <vt:lpstr>Augusti 2014 – Uppg 1</vt:lpstr>
      <vt:lpstr>PowerPoint Presentation</vt:lpstr>
      <vt:lpstr>Augusti 2014 – Uppg 2a</vt:lpstr>
      <vt:lpstr>Augusti 2014 – Uppg 2a</vt:lpstr>
      <vt:lpstr>Augusti 2014 – Uppg 2a</vt:lpstr>
      <vt:lpstr>Augusti 2014 – Uppg 2a</vt:lpstr>
      <vt:lpstr>Augusti 2014 – Uppg 2b</vt:lpstr>
      <vt:lpstr>Augusti 2014 – Uppg 2b</vt:lpstr>
      <vt:lpstr>Augusti 2014 – Uppg 2b</vt:lpstr>
      <vt:lpstr>Augusti 2014 – Uppg 2b</vt:lpstr>
      <vt:lpstr>Augusti 2014 – Uppg 2c</vt:lpstr>
      <vt:lpstr>Augusti 2014 – Uppg 2c</vt:lpstr>
      <vt:lpstr>Augusti 2014 – Uppg 2d</vt:lpstr>
      <vt:lpstr>Augusti 2014 – Uppg 2d</vt:lpstr>
      <vt:lpstr>Labb 5</vt:lpstr>
      <vt:lpstr>Labb 5</vt:lpstr>
      <vt:lpstr>Labb 5</vt:lpstr>
      <vt:lpstr>Labb 5</vt:lpstr>
      <vt:lpstr>Mer komplexa relationer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160</cp:revision>
  <cp:lastPrinted>2014-10-22T15:06:05Z</cp:lastPrinted>
  <dcterms:created xsi:type="dcterms:W3CDTF">2014-10-18T09:56:10Z</dcterms:created>
  <dcterms:modified xsi:type="dcterms:W3CDTF">2014-11-27T14:11:54Z</dcterms:modified>
</cp:coreProperties>
</file>