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8"/>
  </p:notesMasterIdLst>
  <p:sldIdLst>
    <p:sldId id="332" r:id="rId2"/>
    <p:sldId id="333" r:id="rId3"/>
    <p:sldId id="334" r:id="rId4"/>
    <p:sldId id="335" r:id="rId5"/>
    <p:sldId id="336" r:id="rId6"/>
    <p:sldId id="338" r:id="rId7"/>
  </p:sldIdLst>
  <p:sldSz cx="12192000" cy="6858000"/>
  <p:notesSz cx="6858000" cy="9144000"/>
  <p:defaultTextStyle>
    <a:defPPr>
      <a:defRPr lang="zh-TW"/>
    </a:defPPr>
    <a:lvl1pPr algn="l" rtl="0" eaLnBrk="0" fontAlgn="base" hangingPunct="0">
      <a:spcBef>
        <a:spcPct val="0"/>
      </a:spcBef>
      <a:spcAft>
        <a:spcPct val="0"/>
      </a:spcAft>
      <a:defRPr kumimoji="1" sz="4400" b="1" kern="1200">
        <a:solidFill>
          <a:schemeClr val="tx2"/>
        </a:solidFill>
        <a:latin typeface="楷体_GB2312" pitchFamily="49" charset="-122"/>
        <a:ea typeface="楷体_GB2312" pitchFamily="49" charset="-122"/>
        <a:cs typeface="+mn-cs"/>
      </a:defRPr>
    </a:lvl1pPr>
    <a:lvl2pPr marL="457200" algn="l" rtl="0" eaLnBrk="0" fontAlgn="base" hangingPunct="0">
      <a:spcBef>
        <a:spcPct val="0"/>
      </a:spcBef>
      <a:spcAft>
        <a:spcPct val="0"/>
      </a:spcAft>
      <a:defRPr kumimoji="1" sz="4400" b="1" kern="1200">
        <a:solidFill>
          <a:schemeClr val="tx2"/>
        </a:solidFill>
        <a:latin typeface="楷体_GB2312" pitchFamily="49" charset="-122"/>
        <a:ea typeface="楷体_GB2312" pitchFamily="49" charset="-122"/>
        <a:cs typeface="+mn-cs"/>
      </a:defRPr>
    </a:lvl2pPr>
    <a:lvl3pPr marL="914400" algn="l" rtl="0" eaLnBrk="0" fontAlgn="base" hangingPunct="0">
      <a:spcBef>
        <a:spcPct val="0"/>
      </a:spcBef>
      <a:spcAft>
        <a:spcPct val="0"/>
      </a:spcAft>
      <a:defRPr kumimoji="1" sz="4400" b="1" kern="1200">
        <a:solidFill>
          <a:schemeClr val="tx2"/>
        </a:solidFill>
        <a:latin typeface="楷体_GB2312" pitchFamily="49" charset="-122"/>
        <a:ea typeface="楷体_GB2312" pitchFamily="49" charset="-122"/>
        <a:cs typeface="+mn-cs"/>
      </a:defRPr>
    </a:lvl3pPr>
    <a:lvl4pPr marL="1371600" algn="l" rtl="0" eaLnBrk="0" fontAlgn="base" hangingPunct="0">
      <a:spcBef>
        <a:spcPct val="0"/>
      </a:spcBef>
      <a:spcAft>
        <a:spcPct val="0"/>
      </a:spcAft>
      <a:defRPr kumimoji="1" sz="4400" b="1" kern="1200">
        <a:solidFill>
          <a:schemeClr val="tx2"/>
        </a:solidFill>
        <a:latin typeface="楷体_GB2312" pitchFamily="49" charset="-122"/>
        <a:ea typeface="楷体_GB2312" pitchFamily="49" charset="-122"/>
        <a:cs typeface="+mn-cs"/>
      </a:defRPr>
    </a:lvl4pPr>
    <a:lvl5pPr marL="1828800" algn="l" rtl="0" eaLnBrk="0" fontAlgn="base" hangingPunct="0">
      <a:spcBef>
        <a:spcPct val="0"/>
      </a:spcBef>
      <a:spcAft>
        <a:spcPct val="0"/>
      </a:spcAft>
      <a:defRPr kumimoji="1" sz="4400" b="1" kern="1200">
        <a:solidFill>
          <a:schemeClr val="tx2"/>
        </a:solidFill>
        <a:latin typeface="楷体_GB2312" pitchFamily="49" charset="-122"/>
        <a:ea typeface="楷体_GB2312" pitchFamily="49" charset="-122"/>
        <a:cs typeface="+mn-cs"/>
      </a:defRPr>
    </a:lvl5pPr>
    <a:lvl6pPr marL="2286000" algn="l" defTabSz="914400" rtl="0" eaLnBrk="1" latinLnBrk="0" hangingPunct="1">
      <a:defRPr kumimoji="1" sz="4400" b="1" kern="1200">
        <a:solidFill>
          <a:schemeClr val="tx2"/>
        </a:solidFill>
        <a:latin typeface="楷体_GB2312" pitchFamily="49" charset="-122"/>
        <a:ea typeface="楷体_GB2312" pitchFamily="49" charset="-122"/>
        <a:cs typeface="+mn-cs"/>
      </a:defRPr>
    </a:lvl6pPr>
    <a:lvl7pPr marL="2743200" algn="l" defTabSz="914400" rtl="0" eaLnBrk="1" latinLnBrk="0" hangingPunct="1">
      <a:defRPr kumimoji="1" sz="4400" b="1" kern="1200">
        <a:solidFill>
          <a:schemeClr val="tx2"/>
        </a:solidFill>
        <a:latin typeface="楷体_GB2312" pitchFamily="49" charset="-122"/>
        <a:ea typeface="楷体_GB2312" pitchFamily="49" charset="-122"/>
        <a:cs typeface="+mn-cs"/>
      </a:defRPr>
    </a:lvl7pPr>
    <a:lvl8pPr marL="3200400" algn="l" defTabSz="914400" rtl="0" eaLnBrk="1" latinLnBrk="0" hangingPunct="1">
      <a:defRPr kumimoji="1" sz="4400" b="1" kern="1200">
        <a:solidFill>
          <a:schemeClr val="tx2"/>
        </a:solidFill>
        <a:latin typeface="楷体_GB2312" pitchFamily="49" charset="-122"/>
        <a:ea typeface="楷体_GB2312" pitchFamily="49" charset="-122"/>
        <a:cs typeface="+mn-cs"/>
      </a:defRPr>
    </a:lvl8pPr>
    <a:lvl9pPr marL="3657600" algn="l" defTabSz="914400" rtl="0" eaLnBrk="1" latinLnBrk="0" hangingPunct="1">
      <a:defRPr kumimoji="1" sz="4400" b="1" kern="1200">
        <a:solidFill>
          <a:schemeClr val="tx2"/>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46B6"/>
    <a:srgbClr val="1B4540"/>
    <a:srgbClr val="006600"/>
    <a:srgbClr val="000000"/>
    <a:srgbClr val="FF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01" autoAdjust="0"/>
    <p:restoredTop sz="94688" autoAdjust="0"/>
  </p:normalViewPr>
  <p:slideViewPr>
    <p:cSldViewPr>
      <p:cViewPr varScale="1">
        <p:scale>
          <a:sx n="113" d="100"/>
          <a:sy n="113" d="100"/>
        </p:scale>
        <p:origin x="300"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9439BC9D-BA60-E57F-3DB9-4EE4EDA060A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solidFill>
                  <a:schemeClr val="tx1"/>
                </a:solidFill>
                <a:latin typeface="Times New Roman" pitchFamily="18" charset="0"/>
                <a:ea typeface="新細明體" pitchFamily="18" charset="-120"/>
              </a:defRPr>
            </a:lvl1pPr>
          </a:lstStyle>
          <a:p>
            <a:pPr>
              <a:defRPr/>
            </a:pPr>
            <a:endParaRPr lang="zh-CN" altLang="en-US"/>
          </a:p>
        </p:txBody>
      </p:sp>
      <p:sp>
        <p:nvSpPr>
          <p:cNvPr id="65539" name="Rectangle 3">
            <a:extLst>
              <a:ext uri="{FF2B5EF4-FFF2-40B4-BE49-F238E27FC236}">
                <a16:creationId xmlns:a16="http://schemas.microsoft.com/office/drawing/2014/main" id="{F94BEF80-8932-AD79-856B-2C888CADCCE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latin typeface="Times New Roman" pitchFamily="18" charset="0"/>
                <a:ea typeface="新細明體" pitchFamily="18" charset="-120"/>
              </a:defRPr>
            </a:lvl1pPr>
          </a:lstStyle>
          <a:p>
            <a:pPr>
              <a:defRPr/>
            </a:pPr>
            <a:endParaRPr lang="en-US" altLang="zh-CN"/>
          </a:p>
        </p:txBody>
      </p:sp>
      <p:sp>
        <p:nvSpPr>
          <p:cNvPr id="3076" name="Rectangle 4">
            <a:extLst>
              <a:ext uri="{FF2B5EF4-FFF2-40B4-BE49-F238E27FC236}">
                <a16:creationId xmlns:a16="http://schemas.microsoft.com/office/drawing/2014/main" id="{D2B68461-136D-84A0-09CE-EC3BEEA37B28}"/>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5">
            <a:extLst>
              <a:ext uri="{FF2B5EF4-FFF2-40B4-BE49-F238E27FC236}">
                <a16:creationId xmlns:a16="http://schemas.microsoft.com/office/drawing/2014/main" id="{741B57A8-4579-5132-FF52-B76C46A343AA}"/>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5542" name="Rectangle 6">
            <a:extLst>
              <a:ext uri="{FF2B5EF4-FFF2-40B4-BE49-F238E27FC236}">
                <a16:creationId xmlns:a16="http://schemas.microsoft.com/office/drawing/2014/main" id="{09EA7882-A13D-9FC7-740D-EE4591AD7274}"/>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solidFill>
                  <a:schemeClr val="tx1"/>
                </a:solidFill>
                <a:latin typeface="Times New Roman" pitchFamily="18" charset="0"/>
                <a:ea typeface="新細明體" pitchFamily="18" charset="-120"/>
              </a:defRPr>
            </a:lvl1pPr>
          </a:lstStyle>
          <a:p>
            <a:pPr>
              <a:defRPr/>
            </a:pPr>
            <a:endParaRPr lang="en-US" altLang="zh-CN"/>
          </a:p>
        </p:txBody>
      </p:sp>
      <p:sp>
        <p:nvSpPr>
          <p:cNvPr id="65543" name="Rectangle 7">
            <a:extLst>
              <a:ext uri="{FF2B5EF4-FFF2-40B4-BE49-F238E27FC236}">
                <a16:creationId xmlns:a16="http://schemas.microsoft.com/office/drawing/2014/main" id="{631DC31E-B9BF-158C-46D9-18F51341C74A}"/>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latin typeface="Times New Roman" panose="02020603050405020304" pitchFamily="18" charset="0"/>
                <a:ea typeface="新細明體" panose="02020500000000000000" pitchFamily="18" charset="-120"/>
              </a:defRPr>
            </a:lvl1pPr>
          </a:lstStyle>
          <a:p>
            <a:pPr>
              <a:defRPr/>
            </a:pPr>
            <a:fld id="{9877EF19-20D6-4B88-8E0E-BBD85F82F9E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2" name="Group 53">
            <a:extLst>
              <a:ext uri="{FF2B5EF4-FFF2-40B4-BE49-F238E27FC236}">
                <a16:creationId xmlns:a16="http://schemas.microsoft.com/office/drawing/2014/main" id="{FDAD1AC8-E619-BDFB-4012-0D2FE95B207A}"/>
              </a:ext>
            </a:extLst>
          </p:cNvPr>
          <p:cNvGrpSpPr>
            <a:grpSpLocks/>
          </p:cNvGrpSpPr>
          <p:nvPr/>
        </p:nvGrpSpPr>
        <p:grpSpPr bwMode="auto">
          <a:xfrm>
            <a:off x="10058400" y="6324600"/>
            <a:ext cx="2032000" cy="152400"/>
            <a:chOff x="0" y="4032"/>
            <a:chExt cx="5776" cy="87"/>
          </a:xfrm>
        </p:grpSpPr>
        <p:sp>
          <p:nvSpPr>
            <p:cNvPr id="3" name="Freeform 54">
              <a:extLst>
                <a:ext uri="{FF2B5EF4-FFF2-40B4-BE49-F238E27FC236}">
                  <a16:creationId xmlns:a16="http://schemas.microsoft.com/office/drawing/2014/main" id="{7766DFD5-FA9D-906F-4322-809BC87CFC80}"/>
                </a:ext>
              </a:extLst>
            </p:cNvPr>
            <p:cNvSpPr>
              <a:spLocks/>
            </p:cNvSpPr>
            <p:nvPr userDrawn="1"/>
          </p:nvSpPr>
          <p:spPr bwMode="auto">
            <a:xfrm>
              <a:off x="4043" y="4047"/>
              <a:ext cx="1733" cy="72"/>
            </a:xfrm>
            <a:custGeom>
              <a:avLst/>
              <a:gdLst>
                <a:gd name="T0" fmla="*/ 165 w 1735"/>
                <a:gd name="T1" fmla="*/ 6 h 72"/>
                <a:gd name="T2" fmla="*/ 433 w 1735"/>
                <a:gd name="T3" fmla="*/ 3 h 72"/>
                <a:gd name="T4" fmla="*/ 667 w 1735"/>
                <a:gd name="T5" fmla="*/ 12 h 72"/>
                <a:gd name="T6" fmla="*/ 910 w 1735"/>
                <a:gd name="T7" fmla="*/ 24 h 72"/>
                <a:gd name="T8" fmla="*/ 1126 w 1735"/>
                <a:gd name="T9" fmla="*/ 24 h 72"/>
                <a:gd name="T10" fmla="*/ 1379 w 1735"/>
                <a:gd name="T11" fmla="*/ 15 h 72"/>
                <a:gd name="T12" fmla="*/ 1523 w 1735"/>
                <a:gd name="T13" fmla="*/ 0 h 72"/>
                <a:gd name="T14" fmla="*/ 1625 w 1735"/>
                <a:gd name="T15" fmla="*/ 15 h 72"/>
                <a:gd name="T16" fmla="*/ 1622 w 1735"/>
                <a:gd name="T17" fmla="*/ 66 h 72"/>
                <a:gd name="T18" fmla="*/ 1538 w 1735"/>
                <a:gd name="T19" fmla="*/ 51 h 72"/>
                <a:gd name="T20" fmla="*/ 1313 w 1735"/>
                <a:gd name="T21" fmla="*/ 51 h 72"/>
                <a:gd name="T22" fmla="*/ 1144 w 1735"/>
                <a:gd name="T23" fmla="*/ 48 h 72"/>
                <a:gd name="T24" fmla="*/ 823 w 1735"/>
                <a:gd name="T25" fmla="*/ 60 h 72"/>
                <a:gd name="T26" fmla="*/ 445 w 1735"/>
                <a:gd name="T27" fmla="*/ 48 h 72"/>
                <a:gd name="T28" fmla="*/ 291 w 1735"/>
                <a:gd name="T29" fmla="*/ 27 h 72"/>
                <a:gd name="T30" fmla="*/ 21 w 1735"/>
                <a:gd name="T31" fmla="*/ 36 h 72"/>
                <a:gd name="T32" fmla="*/ 165 w 1735"/>
                <a:gd name="T33" fmla="*/ 6 h 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zh-CN" altLang="en-US" sz="4400"/>
            </a:p>
          </p:txBody>
        </p:sp>
        <p:sp>
          <p:nvSpPr>
            <p:cNvPr id="4" name="Freeform 55">
              <a:extLst>
                <a:ext uri="{FF2B5EF4-FFF2-40B4-BE49-F238E27FC236}">
                  <a16:creationId xmlns:a16="http://schemas.microsoft.com/office/drawing/2014/main" id="{F6C4C2B2-894F-126A-566D-C50336C06394}"/>
                </a:ext>
              </a:extLst>
            </p:cNvPr>
            <p:cNvSpPr>
              <a:spLocks/>
            </p:cNvSpPr>
            <p:nvPr userDrawn="1"/>
          </p:nvSpPr>
          <p:spPr bwMode="auto">
            <a:xfrm>
              <a:off x="1727" y="4038"/>
              <a:ext cx="2653" cy="60"/>
            </a:xfrm>
            <a:custGeom>
              <a:avLst/>
              <a:gdLst>
                <a:gd name="T0" fmla="*/ 2547 w 2655"/>
                <a:gd name="T1" fmla="*/ 6 h 60"/>
                <a:gd name="T2" fmla="*/ 2526 w 2655"/>
                <a:gd name="T3" fmla="*/ 30 h 60"/>
                <a:gd name="T4" fmla="*/ 2274 w 2655"/>
                <a:gd name="T5" fmla="*/ 45 h 60"/>
                <a:gd name="T6" fmla="*/ 1960 w 2655"/>
                <a:gd name="T7" fmla="*/ 60 h 60"/>
                <a:gd name="T8" fmla="*/ 1739 w 2655"/>
                <a:gd name="T9" fmla="*/ 48 h 60"/>
                <a:gd name="T10" fmla="*/ 1478 w 2655"/>
                <a:gd name="T11" fmla="*/ 36 h 60"/>
                <a:gd name="T12" fmla="*/ 1148 w 2655"/>
                <a:gd name="T13" fmla="*/ 45 h 60"/>
                <a:gd name="T14" fmla="*/ 770 w 2655"/>
                <a:gd name="T15" fmla="*/ 39 h 60"/>
                <a:gd name="T16" fmla="*/ 499 w 2655"/>
                <a:gd name="T17" fmla="*/ 27 h 60"/>
                <a:gd name="T18" fmla="*/ 136 w 2655"/>
                <a:gd name="T19" fmla="*/ 39 h 60"/>
                <a:gd name="T20" fmla="*/ 10 w 2655"/>
                <a:gd name="T21" fmla="*/ 33 h 60"/>
                <a:gd name="T22" fmla="*/ 76 w 2655"/>
                <a:gd name="T23" fmla="*/ 24 h 60"/>
                <a:gd name="T24" fmla="*/ 310 w 2655"/>
                <a:gd name="T25" fmla="*/ 18 h 60"/>
                <a:gd name="T26" fmla="*/ 544 w 2655"/>
                <a:gd name="T27" fmla="*/ 0 h 60"/>
                <a:gd name="T28" fmla="*/ 806 w 2655"/>
                <a:gd name="T29" fmla="*/ 21 h 60"/>
                <a:gd name="T30" fmla="*/ 1067 w 2655"/>
                <a:gd name="T31" fmla="*/ 21 h 60"/>
                <a:gd name="T32" fmla="*/ 1352 w 2655"/>
                <a:gd name="T33" fmla="*/ 3 h 60"/>
                <a:gd name="T34" fmla="*/ 1541 w 2655"/>
                <a:gd name="T35" fmla="*/ 9 h 60"/>
                <a:gd name="T36" fmla="*/ 1760 w 2655"/>
                <a:gd name="T37" fmla="*/ 21 h 60"/>
                <a:gd name="T38" fmla="*/ 1966 w 2655"/>
                <a:gd name="T39" fmla="*/ 12 h 60"/>
                <a:gd name="T40" fmla="*/ 2196 w 2655"/>
                <a:gd name="T41" fmla="*/ 18 h 60"/>
                <a:gd name="T42" fmla="*/ 2502 w 2655"/>
                <a:gd name="T43" fmla="*/ 3 h 60"/>
                <a:gd name="T44" fmla="*/ 2547 w 2655"/>
                <a:gd name="T45" fmla="*/ 6 h 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zh-CN" altLang="en-US" sz="4400"/>
            </a:p>
          </p:txBody>
        </p:sp>
        <p:sp>
          <p:nvSpPr>
            <p:cNvPr id="5" name="Freeform 56">
              <a:extLst>
                <a:ext uri="{FF2B5EF4-FFF2-40B4-BE49-F238E27FC236}">
                  <a16:creationId xmlns:a16="http://schemas.microsoft.com/office/drawing/2014/main" id="{98E880D1-B74D-EDC5-989B-C6090039AAA3}"/>
                </a:ext>
              </a:extLst>
            </p:cNvPr>
            <p:cNvSpPr>
              <a:spLocks/>
            </p:cNvSpPr>
            <p:nvPr userDrawn="1"/>
          </p:nvSpPr>
          <p:spPr bwMode="auto">
            <a:xfrm>
              <a:off x="0" y="4032"/>
              <a:ext cx="2040" cy="62"/>
            </a:xfrm>
            <a:custGeom>
              <a:avLst/>
              <a:gdLst>
                <a:gd name="T0" fmla="*/ 1846 w 2041"/>
                <a:gd name="T1" fmla="*/ 39 h 62"/>
                <a:gd name="T2" fmla="*/ 1531 w 2041"/>
                <a:gd name="T3" fmla="*/ 45 h 62"/>
                <a:gd name="T4" fmla="*/ 1011 w 2041"/>
                <a:gd name="T5" fmla="*/ 60 h 62"/>
                <a:gd name="T6" fmla="*/ 438 w 2041"/>
                <a:gd name="T7" fmla="*/ 57 h 62"/>
                <a:gd name="T8" fmla="*/ 0 w 2041"/>
                <a:gd name="T9" fmla="*/ 36 h 62"/>
                <a:gd name="T10" fmla="*/ 0 w 2041"/>
                <a:gd name="T11" fmla="*/ 3 h 62"/>
                <a:gd name="T12" fmla="*/ 210 w 2041"/>
                <a:gd name="T13" fmla="*/ 18 h 62"/>
                <a:gd name="T14" fmla="*/ 474 w 2041"/>
                <a:gd name="T15" fmla="*/ 21 h 62"/>
                <a:gd name="T16" fmla="*/ 678 w 2041"/>
                <a:gd name="T17" fmla="*/ 9 h 62"/>
                <a:gd name="T18" fmla="*/ 897 w 2041"/>
                <a:gd name="T19" fmla="*/ 9 h 62"/>
                <a:gd name="T20" fmla="*/ 1120 w 2041"/>
                <a:gd name="T21" fmla="*/ 30 h 62"/>
                <a:gd name="T22" fmla="*/ 1453 w 2041"/>
                <a:gd name="T23" fmla="*/ 24 h 62"/>
                <a:gd name="T24" fmla="*/ 1711 w 2041"/>
                <a:gd name="T25" fmla="*/ 3 h 62"/>
                <a:gd name="T26" fmla="*/ 1891 w 2041"/>
                <a:gd name="T27" fmla="*/ 18 h 62"/>
                <a:gd name="T28" fmla="*/ 1987 w 2041"/>
                <a:gd name="T29" fmla="*/ 33 h 62"/>
                <a:gd name="T30" fmla="*/ 1846 w 2041"/>
                <a:gd name="T31" fmla="*/ 39 h 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a:noFill/>
            </a:ln>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zh-CN" altLang="en-US" sz="4400"/>
            </a:p>
          </p:txBody>
        </p:sp>
      </p:grpSp>
      <p:sp>
        <p:nvSpPr>
          <p:cNvPr id="6" name="Rectangle 58">
            <a:extLst>
              <a:ext uri="{FF2B5EF4-FFF2-40B4-BE49-F238E27FC236}">
                <a16:creationId xmlns:a16="http://schemas.microsoft.com/office/drawing/2014/main" id="{CD376598-4F73-FEA0-674F-EB083D7A04D6}"/>
              </a:ext>
            </a:extLst>
          </p:cNvPr>
          <p:cNvSpPr>
            <a:spLocks noChangeArrowheads="1"/>
          </p:cNvSpPr>
          <p:nvPr/>
        </p:nvSpPr>
        <p:spPr bwMode="auto">
          <a:xfrm>
            <a:off x="304800" y="914400"/>
            <a:ext cx="11582400" cy="5334000"/>
          </a:xfrm>
          <a:prstGeom prst="rect">
            <a:avLst/>
          </a:prstGeom>
          <a:noFill/>
          <a:ln>
            <a:noFill/>
          </a:ln>
        </p:spPr>
        <p:txBody>
          <a:bodyPr/>
          <a:lstStyle>
            <a:lvl1pPr eaLnBrk="0" hangingPunct="0">
              <a:defRPr kumimoji="1" sz="4400" b="1">
                <a:solidFill>
                  <a:schemeClr val="tx2"/>
                </a:solidFill>
                <a:latin typeface="楷体_GB2312" pitchFamily="49" charset="-122"/>
                <a:ea typeface="楷体_GB2312" pitchFamily="49" charset="-122"/>
              </a:defRPr>
            </a:lvl1pPr>
            <a:lvl2pPr marL="742950" indent="-285750" eaLnBrk="0" hangingPunct="0">
              <a:defRPr kumimoji="1" sz="4400" b="1">
                <a:solidFill>
                  <a:schemeClr val="tx2"/>
                </a:solidFill>
                <a:latin typeface="楷体_GB2312" pitchFamily="49" charset="-122"/>
                <a:ea typeface="楷体_GB2312" pitchFamily="49" charset="-122"/>
              </a:defRPr>
            </a:lvl2pPr>
            <a:lvl3pPr marL="1143000" indent="-228600" eaLnBrk="0" hangingPunct="0">
              <a:defRPr kumimoji="1" sz="4400" b="1">
                <a:solidFill>
                  <a:schemeClr val="tx2"/>
                </a:solidFill>
                <a:latin typeface="楷体_GB2312" pitchFamily="49" charset="-122"/>
                <a:ea typeface="楷体_GB2312" pitchFamily="49" charset="-122"/>
              </a:defRPr>
            </a:lvl3pPr>
            <a:lvl4pPr marL="1600200" indent="-228600" eaLnBrk="0" hangingPunct="0">
              <a:defRPr kumimoji="1" sz="4400" b="1">
                <a:solidFill>
                  <a:schemeClr val="tx2"/>
                </a:solidFill>
                <a:latin typeface="楷体_GB2312" pitchFamily="49" charset="-122"/>
                <a:ea typeface="楷体_GB2312" pitchFamily="49" charset="-122"/>
              </a:defRPr>
            </a:lvl4pPr>
            <a:lvl5pPr marL="2057400" indent="-228600" eaLnBrk="0" hangingPunct="0">
              <a:defRPr kumimoji="1" sz="44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9pPr>
          </a:lstStyle>
          <a:p>
            <a:pPr algn="ctr" eaLnBrk="1" hangingPunct="1">
              <a:spcBef>
                <a:spcPct val="20000"/>
              </a:spcBef>
              <a:buSzPct val="90000"/>
              <a:defRPr/>
            </a:pPr>
            <a:endParaRPr lang="zh-CN" altLang="en-US" sz="2000" b="0">
              <a:solidFill>
                <a:schemeClr val="tx1"/>
              </a:solidFill>
              <a:latin typeface="Tahoma" panose="020B0604030504040204" pitchFamily="34" charset="0"/>
              <a:ea typeface="宋体" panose="02010600030101010101" pitchFamily="2" charset="-122"/>
            </a:endParaRPr>
          </a:p>
        </p:txBody>
      </p:sp>
      <p:grpSp>
        <p:nvGrpSpPr>
          <p:cNvPr id="7" name="Group 62">
            <a:extLst>
              <a:ext uri="{FF2B5EF4-FFF2-40B4-BE49-F238E27FC236}">
                <a16:creationId xmlns:a16="http://schemas.microsoft.com/office/drawing/2014/main" id="{61165EAE-1577-C7A7-7B61-A6E16AEE2D76}"/>
              </a:ext>
            </a:extLst>
          </p:cNvPr>
          <p:cNvGrpSpPr>
            <a:grpSpLocks/>
          </p:cNvGrpSpPr>
          <p:nvPr/>
        </p:nvGrpSpPr>
        <p:grpSpPr bwMode="auto">
          <a:xfrm>
            <a:off x="78317" y="14288"/>
            <a:ext cx="12012083" cy="900112"/>
            <a:chOff x="0" y="1536"/>
            <a:chExt cx="5675" cy="663"/>
          </a:xfrm>
        </p:grpSpPr>
        <p:grpSp>
          <p:nvGrpSpPr>
            <p:cNvPr id="8" name="Group 63">
              <a:extLst>
                <a:ext uri="{FF2B5EF4-FFF2-40B4-BE49-F238E27FC236}">
                  <a16:creationId xmlns:a16="http://schemas.microsoft.com/office/drawing/2014/main" id="{717A2AC0-3624-58BA-4EA5-02E8D030AA0C}"/>
                </a:ext>
              </a:extLst>
            </p:cNvPr>
            <p:cNvGrpSpPr>
              <a:grpSpLocks/>
            </p:cNvGrpSpPr>
            <p:nvPr/>
          </p:nvGrpSpPr>
          <p:grpSpPr bwMode="auto">
            <a:xfrm>
              <a:off x="183" y="1604"/>
              <a:ext cx="448" cy="299"/>
              <a:chOff x="720" y="336"/>
              <a:chExt cx="624" cy="432"/>
            </a:xfrm>
          </p:grpSpPr>
          <p:sp>
            <p:nvSpPr>
              <p:cNvPr id="15" name="Rectangle 64">
                <a:extLst>
                  <a:ext uri="{FF2B5EF4-FFF2-40B4-BE49-F238E27FC236}">
                    <a16:creationId xmlns:a16="http://schemas.microsoft.com/office/drawing/2014/main" id="{53DCBD91-EAF3-D6EC-C1ED-CD3204556AB4}"/>
                  </a:ext>
                </a:extLst>
              </p:cNvPr>
              <p:cNvSpPr>
                <a:spLocks noChangeArrowheads="1"/>
              </p:cNvSpPr>
              <p:nvPr/>
            </p:nvSpPr>
            <p:spPr bwMode="auto">
              <a:xfrm>
                <a:off x="720" y="336"/>
                <a:ext cx="384" cy="432"/>
              </a:xfrm>
              <a:prstGeom prst="rect">
                <a:avLst/>
              </a:prstGeom>
              <a:solidFill>
                <a:schemeClr val="folHlink"/>
              </a:solidFill>
              <a:ln>
                <a:noFill/>
              </a:ln>
            </p:spPr>
            <p:txBody>
              <a:bodyPr wrap="none" anchor="ctr"/>
              <a:lstStyle>
                <a:lvl1pPr eaLnBrk="0" hangingPunct="0">
                  <a:defRPr kumimoji="1" sz="4400" b="1">
                    <a:solidFill>
                      <a:schemeClr val="tx2"/>
                    </a:solidFill>
                    <a:latin typeface="楷体_GB2312" pitchFamily="49" charset="-122"/>
                    <a:ea typeface="楷体_GB2312" pitchFamily="49" charset="-122"/>
                  </a:defRPr>
                </a:lvl1pPr>
                <a:lvl2pPr marL="742950" indent="-285750" eaLnBrk="0" hangingPunct="0">
                  <a:defRPr kumimoji="1" sz="4400" b="1">
                    <a:solidFill>
                      <a:schemeClr val="tx2"/>
                    </a:solidFill>
                    <a:latin typeface="楷体_GB2312" pitchFamily="49" charset="-122"/>
                    <a:ea typeface="楷体_GB2312" pitchFamily="49" charset="-122"/>
                  </a:defRPr>
                </a:lvl2pPr>
                <a:lvl3pPr marL="1143000" indent="-228600" eaLnBrk="0" hangingPunct="0">
                  <a:defRPr kumimoji="1" sz="4400" b="1">
                    <a:solidFill>
                      <a:schemeClr val="tx2"/>
                    </a:solidFill>
                    <a:latin typeface="楷体_GB2312" pitchFamily="49" charset="-122"/>
                    <a:ea typeface="楷体_GB2312" pitchFamily="49" charset="-122"/>
                  </a:defRPr>
                </a:lvl3pPr>
                <a:lvl4pPr marL="1600200" indent="-228600" eaLnBrk="0" hangingPunct="0">
                  <a:defRPr kumimoji="1" sz="4400" b="1">
                    <a:solidFill>
                      <a:schemeClr val="tx2"/>
                    </a:solidFill>
                    <a:latin typeface="楷体_GB2312" pitchFamily="49" charset="-122"/>
                    <a:ea typeface="楷体_GB2312" pitchFamily="49" charset="-122"/>
                  </a:defRPr>
                </a:lvl4pPr>
                <a:lvl5pPr marL="2057400" indent="-228600" eaLnBrk="0" hangingPunct="0">
                  <a:defRPr kumimoji="1" sz="44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9pPr>
              </a:lstStyle>
              <a:p>
                <a:pPr algn="ctr" eaLnBrk="1" hangingPunct="1">
                  <a:defRPr/>
                </a:pPr>
                <a:endParaRPr lang="zh-CN" altLang="en-US" sz="4400"/>
              </a:p>
            </p:txBody>
          </p:sp>
          <p:sp>
            <p:nvSpPr>
              <p:cNvPr id="16" name="Rectangle 65">
                <a:extLst>
                  <a:ext uri="{FF2B5EF4-FFF2-40B4-BE49-F238E27FC236}">
                    <a16:creationId xmlns:a16="http://schemas.microsoft.com/office/drawing/2014/main" id="{FD1C0990-6850-73A3-C784-B45A6CC10E17}"/>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p:spPr>
            <p:txBody>
              <a:bodyPr wrap="none" anchor="ctr"/>
              <a:lstStyle>
                <a:lvl1pPr eaLnBrk="0" hangingPunct="0">
                  <a:defRPr kumimoji="1" sz="4400" b="1">
                    <a:solidFill>
                      <a:schemeClr val="tx2"/>
                    </a:solidFill>
                    <a:latin typeface="楷体_GB2312" pitchFamily="49" charset="-122"/>
                    <a:ea typeface="楷体_GB2312" pitchFamily="49" charset="-122"/>
                  </a:defRPr>
                </a:lvl1pPr>
                <a:lvl2pPr marL="742950" indent="-285750" eaLnBrk="0" hangingPunct="0">
                  <a:defRPr kumimoji="1" sz="4400" b="1">
                    <a:solidFill>
                      <a:schemeClr val="tx2"/>
                    </a:solidFill>
                    <a:latin typeface="楷体_GB2312" pitchFamily="49" charset="-122"/>
                    <a:ea typeface="楷体_GB2312" pitchFamily="49" charset="-122"/>
                  </a:defRPr>
                </a:lvl2pPr>
                <a:lvl3pPr marL="1143000" indent="-228600" eaLnBrk="0" hangingPunct="0">
                  <a:defRPr kumimoji="1" sz="4400" b="1">
                    <a:solidFill>
                      <a:schemeClr val="tx2"/>
                    </a:solidFill>
                    <a:latin typeface="楷体_GB2312" pitchFamily="49" charset="-122"/>
                    <a:ea typeface="楷体_GB2312" pitchFamily="49" charset="-122"/>
                  </a:defRPr>
                </a:lvl3pPr>
                <a:lvl4pPr marL="1600200" indent="-228600" eaLnBrk="0" hangingPunct="0">
                  <a:defRPr kumimoji="1" sz="4400" b="1">
                    <a:solidFill>
                      <a:schemeClr val="tx2"/>
                    </a:solidFill>
                    <a:latin typeface="楷体_GB2312" pitchFamily="49" charset="-122"/>
                    <a:ea typeface="楷体_GB2312" pitchFamily="49" charset="-122"/>
                  </a:defRPr>
                </a:lvl4pPr>
                <a:lvl5pPr marL="2057400" indent="-228600" eaLnBrk="0" hangingPunct="0">
                  <a:defRPr kumimoji="1" sz="44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9pPr>
              </a:lstStyle>
              <a:p>
                <a:pPr algn="ctr" eaLnBrk="1" hangingPunct="1">
                  <a:defRPr/>
                </a:pPr>
                <a:endParaRPr lang="zh-CN" altLang="en-US" sz="4400"/>
              </a:p>
            </p:txBody>
          </p:sp>
        </p:grpSp>
        <p:grpSp>
          <p:nvGrpSpPr>
            <p:cNvPr id="9" name="Group 66">
              <a:extLst>
                <a:ext uri="{FF2B5EF4-FFF2-40B4-BE49-F238E27FC236}">
                  <a16:creationId xmlns:a16="http://schemas.microsoft.com/office/drawing/2014/main" id="{9143F4C3-C119-38FE-CEDA-34610AF9BFC4}"/>
                </a:ext>
              </a:extLst>
            </p:cNvPr>
            <p:cNvGrpSpPr>
              <a:grpSpLocks/>
            </p:cNvGrpSpPr>
            <p:nvPr/>
          </p:nvGrpSpPr>
          <p:grpSpPr bwMode="auto">
            <a:xfrm>
              <a:off x="261" y="1870"/>
              <a:ext cx="465" cy="299"/>
              <a:chOff x="912" y="2640"/>
              <a:chExt cx="672" cy="432"/>
            </a:xfrm>
          </p:grpSpPr>
          <p:sp>
            <p:nvSpPr>
              <p:cNvPr id="13" name="Rectangle 67">
                <a:extLst>
                  <a:ext uri="{FF2B5EF4-FFF2-40B4-BE49-F238E27FC236}">
                    <a16:creationId xmlns:a16="http://schemas.microsoft.com/office/drawing/2014/main" id="{FE88D82F-06F5-34AD-7BE6-93078007C15A}"/>
                  </a:ext>
                </a:extLst>
              </p:cNvPr>
              <p:cNvSpPr>
                <a:spLocks noChangeArrowheads="1"/>
              </p:cNvSpPr>
              <p:nvPr/>
            </p:nvSpPr>
            <p:spPr bwMode="auto">
              <a:xfrm>
                <a:off x="912" y="2642"/>
                <a:ext cx="384" cy="426"/>
              </a:xfrm>
              <a:prstGeom prst="rect">
                <a:avLst/>
              </a:prstGeom>
              <a:solidFill>
                <a:schemeClr val="accent2"/>
              </a:solidFill>
              <a:ln>
                <a:noFill/>
              </a:ln>
            </p:spPr>
            <p:txBody>
              <a:bodyPr wrap="none" anchor="ctr"/>
              <a:lstStyle>
                <a:lvl1pPr eaLnBrk="0" hangingPunct="0">
                  <a:defRPr kumimoji="1" sz="4400" b="1">
                    <a:solidFill>
                      <a:schemeClr val="tx2"/>
                    </a:solidFill>
                    <a:latin typeface="楷体_GB2312" pitchFamily="49" charset="-122"/>
                    <a:ea typeface="楷体_GB2312" pitchFamily="49" charset="-122"/>
                  </a:defRPr>
                </a:lvl1pPr>
                <a:lvl2pPr marL="742950" indent="-285750" eaLnBrk="0" hangingPunct="0">
                  <a:defRPr kumimoji="1" sz="4400" b="1">
                    <a:solidFill>
                      <a:schemeClr val="tx2"/>
                    </a:solidFill>
                    <a:latin typeface="楷体_GB2312" pitchFamily="49" charset="-122"/>
                    <a:ea typeface="楷体_GB2312" pitchFamily="49" charset="-122"/>
                  </a:defRPr>
                </a:lvl2pPr>
                <a:lvl3pPr marL="1143000" indent="-228600" eaLnBrk="0" hangingPunct="0">
                  <a:defRPr kumimoji="1" sz="4400" b="1">
                    <a:solidFill>
                      <a:schemeClr val="tx2"/>
                    </a:solidFill>
                    <a:latin typeface="楷体_GB2312" pitchFamily="49" charset="-122"/>
                    <a:ea typeface="楷体_GB2312" pitchFamily="49" charset="-122"/>
                  </a:defRPr>
                </a:lvl3pPr>
                <a:lvl4pPr marL="1600200" indent="-228600" eaLnBrk="0" hangingPunct="0">
                  <a:defRPr kumimoji="1" sz="4400" b="1">
                    <a:solidFill>
                      <a:schemeClr val="tx2"/>
                    </a:solidFill>
                    <a:latin typeface="楷体_GB2312" pitchFamily="49" charset="-122"/>
                    <a:ea typeface="楷体_GB2312" pitchFamily="49" charset="-122"/>
                  </a:defRPr>
                </a:lvl4pPr>
                <a:lvl5pPr marL="2057400" indent="-228600" eaLnBrk="0" hangingPunct="0">
                  <a:defRPr kumimoji="1" sz="44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9pPr>
              </a:lstStyle>
              <a:p>
                <a:pPr algn="ctr" eaLnBrk="1" hangingPunct="1">
                  <a:defRPr/>
                </a:pPr>
                <a:endParaRPr lang="zh-CN" altLang="en-US" sz="4400"/>
              </a:p>
            </p:txBody>
          </p:sp>
          <p:sp>
            <p:nvSpPr>
              <p:cNvPr id="14" name="Rectangle 68">
                <a:extLst>
                  <a:ext uri="{FF2B5EF4-FFF2-40B4-BE49-F238E27FC236}">
                    <a16:creationId xmlns:a16="http://schemas.microsoft.com/office/drawing/2014/main" id="{1F93AFA7-ADA7-3550-C671-68417F9888AA}"/>
                  </a:ext>
                </a:extLst>
              </p:cNvPr>
              <p:cNvSpPr>
                <a:spLocks noChangeArrowheads="1"/>
              </p:cNvSpPr>
              <p:nvPr/>
            </p:nvSpPr>
            <p:spPr bwMode="auto">
              <a:xfrm>
                <a:off x="1249" y="2642"/>
                <a:ext cx="335" cy="426"/>
              </a:xfrm>
              <a:prstGeom prst="rect">
                <a:avLst/>
              </a:prstGeom>
              <a:gradFill rotWithShape="0">
                <a:gsLst>
                  <a:gs pos="0">
                    <a:schemeClr val="accent2"/>
                  </a:gs>
                  <a:gs pos="100000">
                    <a:schemeClr val="bg1"/>
                  </a:gs>
                </a:gsLst>
                <a:lin ang="0" scaled="1"/>
              </a:gradFill>
              <a:ln>
                <a:noFill/>
              </a:ln>
            </p:spPr>
            <p:txBody>
              <a:bodyPr wrap="none" anchor="ctr"/>
              <a:lstStyle>
                <a:lvl1pPr eaLnBrk="0" hangingPunct="0">
                  <a:defRPr kumimoji="1" sz="4400" b="1">
                    <a:solidFill>
                      <a:schemeClr val="tx2"/>
                    </a:solidFill>
                    <a:latin typeface="楷体_GB2312" pitchFamily="49" charset="-122"/>
                    <a:ea typeface="楷体_GB2312" pitchFamily="49" charset="-122"/>
                  </a:defRPr>
                </a:lvl1pPr>
                <a:lvl2pPr marL="742950" indent="-285750" eaLnBrk="0" hangingPunct="0">
                  <a:defRPr kumimoji="1" sz="4400" b="1">
                    <a:solidFill>
                      <a:schemeClr val="tx2"/>
                    </a:solidFill>
                    <a:latin typeface="楷体_GB2312" pitchFamily="49" charset="-122"/>
                    <a:ea typeface="楷体_GB2312" pitchFamily="49" charset="-122"/>
                  </a:defRPr>
                </a:lvl2pPr>
                <a:lvl3pPr marL="1143000" indent="-228600" eaLnBrk="0" hangingPunct="0">
                  <a:defRPr kumimoji="1" sz="4400" b="1">
                    <a:solidFill>
                      <a:schemeClr val="tx2"/>
                    </a:solidFill>
                    <a:latin typeface="楷体_GB2312" pitchFamily="49" charset="-122"/>
                    <a:ea typeface="楷体_GB2312" pitchFamily="49" charset="-122"/>
                  </a:defRPr>
                </a:lvl3pPr>
                <a:lvl4pPr marL="1600200" indent="-228600" eaLnBrk="0" hangingPunct="0">
                  <a:defRPr kumimoji="1" sz="4400" b="1">
                    <a:solidFill>
                      <a:schemeClr val="tx2"/>
                    </a:solidFill>
                    <a:latin typeface="楷体_GB2312" pitchFamily="49" charset="-122"/>
                    <a:ea typeface="楷体_GB2312" pitchFamily="49" charset="-122"/>
                  </a:defRPr>
                </a:lvl4pPr>
                <a:lvl5pPr marL="2057400" indent="-228600" eaLnBrk="0" hangingPunct="0">
                  <a:defRPr kumimoji="1" sz="44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9pPr>
              </a:lstStyle>
              <a:p>
                <a:pPr algn="ctr" eaLnBrk="1" hangingPunct="1">
                  <a:defRPr/>
                </a:pPr>
                <a:endParaRPr lang="zh-CN" altLang="en-US" sz="4400"/>
              </a:p>
            </p:txBody>
          </p:sp>
        </p:grpSp>
        <p:sp>
          <p:nvSpPr>
            <p:cNvPr id="10" name="Rectangle 69">
              <a:extLst>
                <a:ext uri="{FF2B5EF4-FFF2-40B4-BE49-F238E27FC236}">
                  <a16:creationId xmlns:a16="http://schemas.microsoft.com/office/drawing/2014/main" id="{D6F6C8AE-65C9-197D-7B31-5F8A470D3C22}"/>
                </a:ext>
              </a:extLst>
            </p:cNvPr>
            <p:cNvSpPr>
              <a:spLocks noChangeArrowheads="1"/>
            </p:cNvSpPr>
            <p:nvPr/>
          </p:nvSpPr>
          <p:spPr bwMode="auto">
            <a:xfrm>
              <a:off x="0" y="1824"/>
              <a:ext cx="353" cy="268"/>
            </a:xfrm>
            <a:prstGeom prst="rect">
              <a:avLst/>
            </a:prstGeom>
            <a:gradFill rotWithShape="0">
              <a:gsLst>
                <a:gs pos="0">
                  <a:schemeClr val="bg1"/>
                </a:gs>
                <a:gs pos="100000">
                  <a:schemeClr val="hlink"/>
                </a:gs>
              </a:gsLst>
              <a:lin ang="18900000" scaled="1"/>
            </a:gradFill>
            <a:ln>
              <a:noFill/>
            </a:ln>
          </p:spPr>
          <p:txBody>
            <a:bodyPr wrap="none" anchor="ctr"/>
            <a:lstStyle>
              <a:lvl1pPr eaLnBrk="0" hangingPunct="0">
                <a:defRPr kumimoji="1" sz="4400" b="1">
                  <a:solidFill>
                    <a:schemeClr val="tx2"/>
                  </a:solidFill>
                  <a:latin typeface="楷体_GB2312" pitchFamily="49" charset="-122"/>
                  <a:ea typeface="楷体_GB2312" pitchFamily="49" charset="-122"/>
                </a:defRPr>
              </a:lvl1pPr>
              <a:lvl2pPr marL="742950" indent="-285750" eaLnBrk="0" hangingPunct="0">
                <a:defRPr kumimoji="1" sz="4400" b="1">
                  <a:solidFill>
                    <a:schemeClr val="tx2"/>
                  </a:solidFill>
                  <a:latin typeface="楷体_GB2312" pitchFamily="49" charset="-122"/>
                  <a:ea typeface="楷体_GB2312" pitchFamily="49" charset="-122"/>
                </a:defRPr>
              </a:lvl2pPr>
              <a:lvl3pPr marL="1143000" indent="-228600" eaLnBrk="0" hangingPunct="0">
                <a:defRPr kumimoji="1" sz="4400" b="1">
                  <a:solidFill>
                    <a:schemeClr val="tx2"/>
                  </a:solidFill>
                  <a:latin typeface="楷体_GB2312" pitchFamily="49" charset="-122"/>
                  <a:ea typeface="楷体_GB2312" pitchFamily="49" charset="-122"/>
                </a:defRPr>
              </a:lvl3pPr>
              <a:lvl4pPr marL="1600200" indent="-228600" eaLnBrk="0" hangingPunct="0">
                <a:defRPr kumimoji="1" sz="4400" b="1">
                  <a:solidFill>
                    <a:schemeClr val="tx2"/>
                  </a:solidFill>
                  <a:latin typeface="楷体_GB2312" pitchFamily="49" charset="-122"/>
                  <a:ea typeface="楷体_GB2312" pitchFamily="49" charset="-122"/>
                </a:defRPr>
              </a:lvl4pPr>
              <a:lvl5pPr marL="2057400" indent="-228600" eaLnBrk="0" hangingPunct="0">
                <a:defRPr kumimoji="1" sz="44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9pPr>
            </a:lstStyle>
            <a:p>
              <a:pPr algn="ctr" eaLnBrk="1" hangingPunct="1">
                <a:defRPr/>
              </a:pPr>
              <a:endParaRPr lang="zh-CN" altLang="en-US" sz="4400"/>
            </a:p>
          </p:txBody>
        </p:sp>
        <p:sp>
          <p:nvSpPr>
            <p:cNvPr id="11" name="Rectangle 70">
              <a:extLst>
                <a:ext uri="{FF2B5EF4-FFF2-40B4-BE49-F238E27FC236}">
                  <a16:creationId xmlns:a16="http://schemas.microsoft.com/office/drawing/2014/main" id="{60BE9BF3-3216-3D1F-5927-F6C13E613162}"/>
                </a:ext>
              </a:extLst>
            </p:cNvPr>
            <p:cNvSpPr>
              <a:spLocks noChangeArrowheads="1"/>
            </p:cNvSpPr>
            <p:nvPr/>
          </p:nvSpPr>
          <p:spPr bwMode="auto">
            <a:xfrm>
              <a:off x="400" y="1536"/>
              <a:ext cx="20" cy="663"/>
            </a:xfrm>
            <a:prstGeom prst="rect">
              <a:avLst/>
            </a:prstGeom>
            <a:solidFill>
              <a:schemeClr val="bg2"/>
            </a:solidFill>
            <a:ln>
              <a:noFill/>
            </a:ln>
          </p:spPr>
          <p:txBody>
            <a:bodyPr wrap="none" anchor="ctr"/>
            <a:lstStyle>
              <a:lvl1pPr eaLnBrk="0" hangingPunct="0">
                <a:defRPr kumimoji="1" sz="4400" b="1">
                  <a:solidFill>
                    <a:schemeClr val="tx2"/>
                  </a:solidFill>
                  <a:latin typeface="楷体_GB2312" pitchFamily="49" charset="-122"/>
                  <a:ea typeface="楷体_GB2312" pitchFamily="49" charset="-122"/>
                </a:defRPr>
              </a:lvl1pPr>
              <a:lvl2pPr marL="742950" indent="-285750" eaLnBrk="0" hangingPunct="0">
                <a:defRPr kumimoji="1" sz="4400" b="1">
                  <a:solidFill>
                    <a:schemeClr val="tx2"/>
                  </a:solidFill>
                  <a:latin typeface="楷体_GB2312" pitchFamily="49" charset="-122"/>
                  <a:ea typeface="楷体_GB2312" pitchFamily="49" charset="-122"/>
                </a:defRPr>
              </a:lvl2pPr>
              <a:lvl3pPr marL="1143000" indent="-228600" eaLnBrk="0" hangingPunct="0">
                <a:defRPr kumimoji="1" sz="4400" b="1">
                  <a:solidFill>
                    <a:schemeClr val="tx2"/>
                  </a:solidFill>
                  <a:latin typeface="楷体_GB2312" pitchFamily="49" charset="-122"/>
                  <a:ea typeface="楷体_GB2312" pitchFamily="49" charset="-122"/>
                </a:defRPr>
              </a:lvl3pPr>
              <a:lvl4pPr marL="1600200" indent="-228600" eaLnBrk="0" hangingPunct="0">
                <a:defRPr kumimoji="1" sz="4400" b="1">
                  <a:solidFill>
                    <a:schemeClr val="tx2"/>
                  </a:solidFill>
                  <a:latin typeface="楷体_GB2312" pitchFamily="49" charset="-122"/>
                  <a:ea typeface="楷体_GB2312" pitchFamily="49" charset="-122"/>
                </a:defRPr>
              </a:lvl4pPr>
              <a:lvl5pPr marL="2057400" indent="-228600" eaLnBrk="0" hangingPunct="0">
                <a:defRPr kumimoji="1" sz="44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9pPr>
            </a:lstStyle>
            <a:p>
              <a:pPr algn="ctr" eaLnBrk="1" hangingPunct="1">
                <a:defRPr/>
              </a:pPr>
              <a:endParaRPr lang="zh-CN" altLang="en-US" sz="4400"/>
            </a:p>
          </p:txBody>
        </p:sp>
        <p:sp>
          <p:nvSpPr>
            <p:cNvPr id="12" name="Rectangle 71">
              <a:extLst>
                <a:ext uri="{FF2B5EF4-FFF2-40B4-BE49-F238E27FC236}">
                  <a16:creationId xmlns:a16="http://schemas.microsoft.com/office/drawing/2014/main" id="{FEDF362F-EBA6-6A99-91E2-ED907BF5AFF1}"/>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kumimoji="1" sz="4400" b="1">
                  <a:solidFill>
                    <a:schemeClr val="tx2"/>
                  </a:solidFill>
                  <a:latin typeface="楷体_GB2312" pitchFamily="49" charset="-122"/>
                  <a:ea typeface="楷体_GB2312" pitchFamily="49" charset="-122"/>
                </a:defRPr>
              </a:lvl1pPr>
              <a:lvl2pPr marL="742950" indent="-285750" eaLnBrk="0" hangingPunct="0">
                <a:defRPr kumimoji="1" sz="4400" b="1">
                  <a:solidFill>
                    <a:schemeClr val="tx2"/>
                  </a:solidFill>
                  <a:latin typeface="楷体_GB2312" pitchFamily="49" charset="-122"/>
                  <a:ea typeface="楷体_GB2312" pitchFamily="49" charset="-122"/>
                </a:defRPr>
              </a:lvl2pPr>
              <a:lvl3pPr marL="1143000" indent="-228600" eaLnBrk="0" hangingPunct="0">
                <a:defRPr kumimoji="1" sz="4400" b="1">
                  <a:solidFill>
                    <a:schemeClr val="tx2"/>
                  </a:solidFill>
                  <a:latin typeface="楷体_GB2312" pitchFamily="49" charset="-122"/>
                  <a:ea typeface="楷体_GB2312" pitchFamily="49" charset="-122"/>
                </a:defRPr>
              </a:lvl3pPr>
              <a:lvl4pPr marL="1600200" indent="-228600" eaLnBrk="0" hangingPunct="0">
                <a:defRPr kumimoji="1" sz="4400" b="1">
                  <a:solidFill>
                    <a:schemeClr val="tx2"/>
                  </a:solidFill>
                  <a:latin typeface="楷体_GB2312" pitchFamily="49" charset="-122"/>
                  <a:ea typeface="楷体_GB2312" pitchFamily="49" charset="-122"/>
                </a:defRPr>
              </a:lvl4pPr>
              <a:lvl5pPr marL="2057400" indent="-228600" eaLnBrk="0" hangingPunct="0">
                <a:defRPr kumimoji="1" sz="4400" b="1">
                  <a:solidFill>
                    <a:schemeClr val="tx2"/>
                  </a:solidFill>
                  <a:latin typeface="楷体_GB2312" pitchFamily="49" charset="-122"/>
                  <a:ea typeface="楷体_GB2312" pitchFamily="49" charset="-122"/>
                </a:defRPr>
              </a:lvl5pPr>
              <a:lvl6pPr marL="25146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6pPr>
              <a:lvl7pPr marL="29718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7pPr>
              <a:lvl8pPr marL="34290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8pPr>
              <a:lvl9pPr marL="3886200" indent="-228600" algn="ctr" eaLnBrk="0" fontAlgn="base" hangingPunct="0">
                <a:spcBef>
                  <a:spcPct val="0"/>
                </a:spcBef>
                <a:spcAft>
                  <a:spcPct val="0"/>
                </a:spcAft>
                <a:defRPr kumimoji="1" sz="4400" b="1">
                  <a:solidFill>
                    <a:schemeClr val="tx2"/>
                  </a:solidFill>
                  <a:latin typeface="楷体_GB2312" pitchFamily="49" charset="-122"/>
                  <a:ea typeface="楷体_GB2312" pitchFamily="49" charset="-122"/>
                </a:defRPr>
              </a:lvl9pPr>
            </a:lstStyle>
            <a:p>
              <a:pPr algn="ctr" eaLnBrk="1" hangingPunct="1">
                <a:defRPr/>
              </a:pPr>
              <a:endParaRPr lang="zh-CN" altLang="en-US" sz="4400"/>
            </a:p>
          </p:txBody>
        </p:sp>
      </p:grpSp>
      <p:sp>
        <p:nvSpPr>
          <p:cNvPr id="17" name="Rectangle 59">
            <a:extLst>
              <a:ext uri="{FF2B5EF4-FFF2-40B4-BE49-F238E27FC236}">
                <a16:creationId xmlns:a16="http://schemas.microsoft.com/office/drawing/2014/main" id="{F74243CE-773F-1C63-6675-53C0FB1ABBC2}"/>
              </a:ext>
            </a:extLst>
          </p:cNvPr>
          <p:cNvSpPr>
            <a:spLocks noGrp="1" noChangeArrowheads="1"/>
          </p:cNvSpPr>
          <p:nvPr>
            <p:ph type="dt" sz="half" idx="10"/>
          </p:nvPr>
        </p:nvSpPr>
        <p:spPr>
          <a:xfrm>
            <a:off x="886884" y="6367463"/>
            <a:ext cx="2540000" cy="457200"/>
          </a:xfrm>
          <a:prstGeom prst="rect">
            <a:avLst/>
          </a:prstGeom>
        </p:spPr>
        <p:txBody>
          <a:bodyPr/>
          <a:lstStyle>
            <a:lvl1pPr>
              <a:defRPr/>
            </a:lvl1pPr>
          </a:lstStyle>
          <a:p>
            <a:pPr>
              <a:defRPr/>
            </a:pPr>
            <a:endParaRPr lang="en-US" altLang="zh-CN"/>
          </a:p>
        </p:txBody>
      </p:sp>
      <p:sp>
        <p:nvSpPr>
          <p:cNvPr id="18" name="Rectangle 60">
            <a:extLst>
              <a:ext uri="{FF2B5EF4-FFF2-40B4-BE49-F238E27FC236}">
                <a16:creationId xmlns:a16="http://schemas.microsoft.com/office/drawing/2014/main" id="{CF4A057D-5A20-04AD-62DD-171A0F5128E4}"/>
              </a:ext>
            </a:extLst>
          </p:cNvPr>
          <p:cNvSpPr>
            <a:spLocks noGrp="1" noChangeArrowheads="1"/>
          </p:cNvSpPr>
          <p:nvPr>
            <p:ph type="ftr" sz="quarter" idx="11"/>
          </p:nvPr>
        </p:nvSpPr>
        <p:spPr>
          <a:xfrm>
            <a:off x="4138084" y="6367463"/>
            <a:ext cx="3860800" cy="457200"/>
          </a:xfrm>
          <a:prstGeom prst="rect">
            <a:avLst/>
          </a:prstGeom>
        </p:spPr>
        <p:txBody>
          <a:bodyPr/>
          <a:lstStyle>
            <a:lvl1pPr>
              <a:defRPr/>
            </a:lvl1pPr>
          </a:lstStyle>
          <a:p>
            <a:pPr>
              <a:defRPr/>
            </a:pPr>
            <a:endParaRPr lang="en-US" altLang="zh-CN"/>
          </a:p>
        </p:txBody>
      </p:sp>
      <p:sp>
        <p:nvSpPr>
          <p:cNvPr id="19" name="Rectangle 61">
            <a:extLst>
              <a:ext uri="{FF2B5EF4-FFF2-40B4-BE49-F238E27FC236}">
                <a16:creationId xmlns:a16="http://schemas.microsoft.com/office/drawing/2014/main" id="{E381C3F0-1E45-83F6-1D23-4093C6E430D6}"/>
              </a:ext>
            </a:extLst>
          </p:cNvPr>
          <p:cNvSpPr>
            <a:spLocks noGrp="1" noChangeArrowheads="1"/>
          </p:cNvSpPr>
          <p:nvPr>
            <p:ph type="sldNum" sz="quarter" idx="12"/>
          </p:nvPr>
        </p:nvSpPr>
        <p:spPr>
          <a:xfrm>
            <a:off x="8710084" y="6367463"/>
            <a:ext cx="2540000" cy="457200"/>
          </a:xfrm>
          <a:prstGeom prst="rect">
            <a:avLst/>
          </a:prstGeom>
        </p:spPr>
        <p:txBody>
          <a:bodyPr/>
          <a:lstStyle>
            <a:lvl1pPr>
              <a:defRPr/>
            </a:lvl1pPr>
          </a:lstStyle>
          <a:p>
            <a:pPr>
              <a:defRPr/>
            </a:pPr>
            <a:fld id="{F03D4618-D1C5-46AF-B4D6-6223F8F7FF40}" type="slidenum">
              <a:rPr lang="zh-CN" altLang="en-US"/>
              <a:pPr>
                <a:defRPr/>
              </a:pPr>
              <a:t>‹#›</a:t>
            </a:fld>
            <a:endParaRPr lang="en-US" altLang="zh-CN"/>
          </a:p>
        </p:txBody>
      </p:sp>
    </p:spTree>
    <p:extLst>
      <p:ext uri="{BB962C8B-B14F-4D97-AF65-F5344CB8AC3E}">
        <p14:creationId xmlns:p14="http://schemas.microsoft.com/office/powerpoint/2010/main" val="399008719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06400" y="0"/>
            <a:ext cx="11277600" cy="6096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304800" y="914400"/>
            <a:ext cx="11582400" cy="53340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a:extLst>
              <a:ext uri="{FF2B5EF4-FFF2-40B4-BE49-F238E27FC236}">
                <a16:creationId xmlns:a16="http://schemas.microsoft.com/office/drawing/2014/main" id="{C2404385-E27B-D0A2-CDFA-6662E5C8705A}"/>
              </a:ext>
            </a:extLst>
          </p:cNvPr>
          <p:cNvSpPr>
            <a:spLocks noGrp="1" noChangeArrowheads="1"/>
          </p:cNvSpPr>
          <p:nvPr>
            <p:ph type="dt" sz="half" idx="10"/>
          </p:nvPr>
        </p:nvSpPr>
        <p:spPr>
          <a:xfrm>
            <a:off x="886884" y="6367463"/>
            <a:ext cx="2540000" cy="457200"/>
          </a:xfrm>
          <a:prstGeom prst="rect">
            <a:avLst/>
          </a:prstGeom>
          <a:ln/>
        </p:spPr>
        <p:txBody>
          <a:bodyPr/>
          <a:lstStyle>
            <a:lvl1pPr>
              <a:defRPr/>
            </a:lvl1pPr>
          </a:lstStyle>
          <a:p>
            <a:pPr>
              <a:defRPr/>
            </a:pPr>
            <a:endParaRPr lang="en-US" altLang="zh-CN"/>
          </a:p>
        </p:txBody>
      </p:sp>
      <p:sp>
        <p:nvSpPr>
          <p:cNvPr id="5" name="Rectangle 41">
            <a:extLst>
              <a:ext uri="{FF2B5EF4-FFF2-40B4-BE49-F238E27FC236}">
                <a16:creationId xmlns:a16="http://schemas.microsoft.com/office/drawing/2014/main" id="{E6551E95-52AC-597A-7D19-90CA417C339F}"/>
              </a:ext>
            </a:extLst>
          </p:cNvPr>
          <p:cNvSpPr>
            <a:spLocks noGrp="1" noChangeArrowheads="1"/>
          </p:cNvSpPr>
          <p:nvPr>
            <p:ph type="ftr" sz="quarter" idx="11"/>
          </p:nvPr>
        </p:nvSpPr>
        <p:spPr>
          <a:xfrm>
            <a:off x="4138084" y="6367463"/>
            <a:ext cx="3860800" cy="457200"/>
          </a:xfrm>
          <a:prstGeom prst="rect">
            <a:avLst/>
          </a:prstGeom>
          <a:ln/>
        </p:spPr>
        <p:txBody>
          <a:bodyPr/>
          <a:lstStyle>
            <a:lvl1pPr>
              <a:defRPr/>
            </a:lvl1pPr>
          </a:lstStyle>
          <a:p>
            <a:pPr>
              <a:defRPr/>
            </a:pPr>
            <a:endParaRPr lang="en-US" altLang="zh-CN"/>
          </a:p>
        </p:txBody>
      </p:sp>
      <p:sp>
        <p:nvSpPr>
          <p:cNvPr id="6" name="Rectangle 42">
            <a:extLst>
              <a:ext uri="{FF2B5EF4-FFF2-40B4-BE49-F238E27FC236}">
                <a16:creationId xmlns:a16="http://schemas.microsoft.com/office/drawing/2014/main" id="{329EF816-8D00-0D72-DA2B-961481F3B6CF}"/>
              </a:ext>
            </a:extLst>
          </p:cNvPr>
          <p:cNvSpPr>
            <a:spLocks noGrp="1" noChangeArrowheads="1"/>
          </p:cNvSpPr>
          <p:nvPr>
            <p:ph type="sldNum" sz="quarter" idx="12"/>
          </p:nvPr>
        </p:nvSpPr>
        <p:spPr>
          <a:xfrm>
            <a:off x="8710084" y="6367463"/>
            <a:ext cx="2540000" cy="457200"/>
          </a:xfrm>
          <a:prstGeom prst="rect">
            <a:avLst/>
          </a:prstGeom>
          <a:ln/>
        </p:spPr>
        <p:txBody>
          <a:bodyPr/>
          <a:lstStyle>
            <a:lvl1pPr>
              <a:defRPr/>
            </a:lvl1pPr>
          </a:lstStyle>
          <a:p>
            <a:pPr>
              <a:defRPr/>
            </a:pPr>
            <a:fld id="{432ED270-5451-48BA-9EF4-ED3F2D27C1D6}" type="slidenum">
              <a:rPr lang="zh-CN" altLang="en-US"/>
              <a:pPr>
                <a:defRPr/>
              </a:pPr>
              <a:t>‹#›</a:t>
            </a:fld>
            <a:endParaRPr lang="en-US" altLang="zh-CN"/>
          </a:p>
        </p:txBody>
      </p:sp>
    </p:spTree>
    <p:extLst>
      <p:ext uri="{BB962C8B-B14F-4D97-AF65-F5344CB8AC3E}">
        <p14:creationId xmlns:p14="http://schemas.microsoft.com/office/powerpoint/2010/main" val="145174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91600" y="0"/>
            <a:ext cx="2895600" cy="62484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0" y="0"/>
            <a:ext cx="8483600" cy="62484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a:extLst>
              <a:ext uri="{FF2B5EF4-FFF2-40B4-BE49-F238E27FC236}">
                <a16:creationId xmlns:a16="http://schemas.microsoft.com/office/drawing/2014/main" id="{455FB89E-5BEA-5434-9F94-ED6C31D7D46E}"/>
              </a:ext>
            </a:extLst>
          </p:cNvPr>
          <p:cNvSpPr>
            <a:spLocks noGrp="1" noChangeArrowheads="1"/>
          </p:cNvSpPr>
          <p:nvPr>
            <p:ph type="dt" sz="half" idx="10"/>
          </p:nvPr>
        </p:nvSpPr>
        <p:spPr>
          <a:xfrm>
            <a:off x="886884" y="6367463"/>
            <a:ext cx="2540000" cy="457200"/>
          </a:xfrm>
          <a:prstGeom prst="rect">
            <a:avLst/>
          </a:prstGeom>
          <a:ln/>
        </p:spPr>
        <p:txBody>
          <a:bodyPr/>
          <a:lstStyle>
            <a:lvl1pPr>
              <a:defRPr/>
            </a:lvl1pPr>
          </a:lstStyle>
          <a:p>
            <a:pPr>
              <a:defRPr/>
            </a:pPr>
            <a:endParaRPr lang="en-US" altLang="zh-CN"/>
          </a:p>
        </p:txBody>
      </p:sp>
      <p:sp>
        <p:nvSpPr>
          <p:cNvPr id="5" name="Rectangle 41">
            <a:extLst>
              <a:ext uri="{FF2B5EF4-FFF2-40B4-BE49-F238E27FC236}">
                <a16:creationId xmlns:a16="http://schemas.microsoft.com/office/drawing/2014/main" id="{BC6F8F7E-FB41-AF27-12F3-16282B629809}"/>
              </a:ext>
            </a:extLst>
          </p:cNvPr>
          <p:cNvSpPr>
            <a:spLocks noGrp="1" noChangeArrowheads="1"/>
          </p:cNvSpPr>
          <p:nvPr>
            <p:ph type="ftr" sz="quarter" idx="11"/>
          </p:nvPr>
        </p:nvSpPr>
        <p:spPr>
          <a:xfrm>
            <a:off x="4138084" y="6367463"/>
            <a:ext cx="3860800" cy="457200"/>
          </a:xfrm>
          <a:prstGeom prst="rect">
            <a:avLst/>
          </a:prstGeom>
          <a:ln/>
        </p:spPr>
        <p:txBody>
          <a:bodyPr/>
          <a:lstStyle>
            <a:lvl1pPr>
              <a:defRPr/>
            </a:lvl1pPr>
          </a:lstStyle>
          <a:p>
            <a:pPr>
              <a:defRPr/>
            </a:pPr>
            <a:endParaRPr lang="en-US" altLang="zh-CN"/>
          </a:p>
        </p:txBody>
      </p:sp>
      <p:sp>
        <p:nvSpPr>
          <p:cNvPr id="6" name="Rectangle 42">
            <a:extLst>
              <a:ext uri="{FF2B5EF4-FFF2-40B4-BE49-F238E27FC236}">
                <a16:creationId xmlns:a16="http://schemas.microsoft.com/office/drawing/2014/main" id="{39006CDC-DAED-8909-CA26-A5EE46CDEFCC}"/>
              </a:ext>
            </a:extLst>
          </p:cNvPr>
          <p:cNvSpPr>
            <a:spLocks noGrp="1" noChangeArrowheads="1"/>
          </p:cNvSpPr>
          <p:nvPr>
            <p:ph type="sldNum" sz="quarter" idx="12"/>
          </p:nvPr>
        </p:nvSpPr>
        <p:spPr>
          <a:xfrm>
            <a:off x="8710084" y="6367463"/>
            <a:ext cx="2540000" cy="457200"/>
          </a:xfrm>
          <a:prstGeom prst="rect">
            <a:avLst/>
          </a:prstGeom>
          <a:ln/>
        </p:spPr>
        <p:txBody>
          <a:bodyPr/>
          <a:lstStyle>
            <a:lvl1pPr>
              <a:defRPr/>
            </a:lvl1pPr>
          </a:lstStyle>
          <a:p>
            <a:pPr>
              <a:defRPr/>
            </a:pPr>
            <a:fld id="{AB64EA92-F2C6-4804-987B-DBC42E7447EC}" type="slidenum">
              <a:rPr lang="zh-CN" altLang="en-US"/>
              <a:pPr>
                <a:defRPr/>
              </a:pPr>
              <a:t>‹#›</a:t>
            </a:fld>
            <a:endParaRPr lang="en-US" altLang="zh-CN"/>
          </a:p>
        </p:txBody>
      </p:sp>
    </p:spTree>
    <p:extLst>
      <p:ext uri="{BB962C8B-B14F-4D97-AF65-F5344CB8AC3E}">
        <p14:creationId xmlns:p14="http://schemas.microsoft.com/office/powerpoint/2010/main" val="4066062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406400" y="0"/>
            <a:ext cx="11277600" cy="609600"/>
          </a:xfrm>
          <a:prstGeom prst="rect">
            <a:avLst/>
          </a:prstGeom>
        </p:spPr>
        <p:txBody>
          <a:bodyPr/>
          <a:lstStyle/>
          <a:p>
            <a:r>
              <a:rPr lang="zh-CN" altLang="en-US"/>
              <a:t>单击此处编辑母版标题样式</a:t>
            </a:r>
          </a:p>
        </p:txBody>
      </p:sp>
      <p:sp>
        <p:nvSpPr>
          <p:cNvPr id="3" name="剪贴画占位符 2"/>
          <p:cNvSpPr>
            <a:spLocks noGrp="1"/>
          </p:cNvSpPr>
          <p:nvPr>
            <p:ph type="clipArt" sz="half" idx="1"/>
          </p:nvPr>
        </p:nvSpPr>
        <p:spPr>
          <a:xfrm>
            <a:off x="304800" y="914400"/>
            <a:ext cx="5689600" cy="5334000"/>
          </a:xfrm>
          <a:prstGeom prst="rect">
            <a:avLst/>
          </a:prstGeom>
        </p:spPr>
        <p:txBody>
          <a:bodyPr/>
          <a:lstStyle/>
          <a:p>
            <a:pPr lvl="0"/>
            <a:endParaRPr lang="zh-CN" altLang="en-US" noProof="0"/>
          </a:p>
        </p:txBody>
      </p:sp>
      <p:sp>
        <p:nvSpPr>
          <p:cNvPr id="4" name="文本占位符 3"/>
          <p:cNvSpPr>
            <a:spLocks noGrp="1"/>
          </p:cNvSpPr>
          <p:nvPr>
            <p:ph type="body" sz="half" idx="2"/>
          </p:nvPr>
        </p:nvSpPr>
        <p:spPr>
          <a:xfrm>
            <a:off x="6197600" y="914400"/>
            <a:ext cx="5689600" cy="53340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a:extLst>
              <a:ext uri="{FF2B5EF4-FFF2-40B4-BE49-F238E27FC236}">
                <a16:creationId xmlns:a16="http://schemas.microsoft.com/office/drawing/2014/main" id="{2B906C27-1890-9D64-A0D7-AB4C187C744C}"/>
              </a:ext>
            </a:extLst>
          </p:cNvPr>
          <p:cNvSpPr>
            <a:spLocks noGrp="1" noChangeArrowheads="1"/>
          </p:cNvSpPr>
          <p:nvPr>
            <p:ph type="dt" sz="half" idx="10"/>
          </p:nvPr>
        </p:nvSpPr>
        <p:spPr>
          <a:xfrm>
            <a:off x="886884" y="6367463"/>
            <a:ext cx="2540000" cy="457200"/>
          </a:xfrm>
          <a:prstGeom prst="rect">
            <a:avLst/>
          </a:prstGeom>
          <a:ln/>
        </p:spPr>
        <p:txBody>
          <a:bodyPr/>
          <a:lstStyle>
            <a:lvl1pPr>
              <a:defRPr/>
            </a:lvl1pPr>
          </a:lstStyle>
          <a:p>
            <a:pPr>
              <a:defRPr/>
            </a:pPr>
            <a:endParaRPr lang="en-US" altLang="zh-CN"/>
          </a:p>
        </p:txBody>
      </p:sp>
      <p:sp>
        <p:nvSpPr>
          <p:cNvPr id="6" name="Rectangle 41">
            <a:extLst>
              <a:ext uri="{FF2B5EF4-FFF2-40B4-BE49-F238E27FC236}">
                <a16:creationId xmlns:a16="http://schemas.microsoft.com/office/drawing/2014/main" id="{B510EAF5-561D-CC51-D2E2-C9BF6651D00F}"/>
              </a:ext>
            </a:extLst>
          </p:cNvPr>
          <p:cNvSpPr>
            <a:spLocks noGrp="1" noChangeArrowheads="1"/>
          </p:cNvSpPr>
          <p:nvPr>
            <p:ph type="ftr" sz="quarter" idx="11"/>
          </p:nvPr>
        </p:nvSpPr>
        <p:spPr>
          <a:xfrm>
            <a:off x="4138084" y="6367463"/>
            <a:ext cx="3860800" cy="457200"/>
          </a:xfrm>
          <a:prstGeom prst="rect">
            <a:avLst/>
          </a:prstGeom>
          <a:ln/>
        </p:spPr>
        <p:txBody>
          <a:bodyPr/>
          <a:lstStyle>
            <a:lvl1pPr>
              <a:defRPr/>
            </a:lvl1pPr>
          </a:lstStyle>
          <a:p>
            <a:pPr>
              <a:defRPr/>
            </a:pPr>
            <a:endParaRPr lang="en-US" altLang="zh-CN"/>
          </a:p>
        </p:txBody>
      </p:sp>
      <p:sp>
        <p:nvSpPr>
          <p:cNvPr id="7" name="Rectangle 42">
            <a:extLst>
              <a:ext uri="{FF2B5EF4-FFF2-40B4-BE49-F238E27FC236}">
                <a16:creationId xmlns:a16="http://schemas.microsoft.com/office/drawing/2014/main" id="{1356C885-C2A5-6A8E-B535-7D774C25BE52}"/>
              </a:ext>
            </a:extLst>
          </p:cNvPr>
          <p:cNvSpPr>
            <a:spLocks noGrp="1" noChangeArrowheads="1"/>
          </p:cNvSpPr>
          <p:nvPr>
            <p:ph type="sldNum" sz="quarter" idx="12"/>
          </p:nvPr>
        </p:nvSpPr>
        <p:spPr>
          <a:xfrm>
            <a:off x="8710084" y="6367463"/>
            <a:ext cx="2540000" cy="457200"/>
          </a:xfrm>
          <a:prstGeom prst="rect">
            <a:avLst/>
          </a:prstGeom>
          <a:ln/>
        </p:spPr>
        <p:txBody>
          <a:bodyPr/>
          <a:lstStyle>
            <a:lvl1pPr>
              <a:defRPr/>
            </a:lvl1pPr>
          </a:lstStyle>
          <a:p>
            <a:pPr>
              <a:defRPr/>
            </a:pPr>
            <a:fld id="{8709B469-C23B-4BB4-8BC6-69BA52018692}" type="slidenum">
              <a:rPr lang="zh-CN" altLang="en-US"/>
              <a:pPr>
                <a:defRPr/>
              </a:pPr>
              <a:t>‹#›</a:t>
            </a:fld>
            <a:endParaRPr lang="en-US" altLang="zh-CN"/>
          </a:p>
        </p:txBody>
      </p:sp>
    </p:spTree>
    <p:extLst>
      <p:ext uri="{BB962C8B-B14F-4D97-AF65-F5344CB8AC3E}">
        <p14:creationId xmlns:p14="http://schemas.microsoft.com/office/powerpoint/2010/main" val="1476701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06400" y="0"/>
            <a:ext cx="11277600" cy="6096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304800" y="914400"/>
            <a:ext cx="5689600" cy="53340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6197600" y="914400"/>
            <a:ext cx="5689600" cy="5334000"/>
          </a:xfrm>
          <a:prstGeom prst="rect">
            <a:avLst/>
          </a:prstGeom>
        </p:spPr>
        <p:txBody>
          <a:bodyPr/>
          <a:lstStyle/>
          <a:p>
            <a:pPr lvl="0"/>
            <a:endParaRPr lang="zh-CN" altLang="en-US" noProof="0"/>
          </a:p>
        </p:txBody>
      </p:sp>
      <p:sp>
        <p:nvSpPr>
          <p:cNvPr id="5" name="Rectangle 40">
            <a:extLst>
              <a:ext uri="{FF2B5EF4-FFF2-40B4-BE49-F238E27FC236}">
                <a16:creationId xmlns:a16="http://schemas.microsoft.com/office/drawing/2014/main" id="{6F447F99-BEC2-AE43-6CCD-158C14CB7222}"/>
              </a:ext>
            </a:extLst>
          </p:cNvPr>
          <p:cNvSpPr>
            <a:spLocks noGrp="1" noChangeArrowheads="1"/>
          </p:cNvSpPr>
          <p:nvPr>
            <p:ph type="dt" sz="half" idx="10"/>
          </p:nvPr>
        </p:nvSpPr>
        <p:spPr>
          <a:xfrm>
            <a:off x="886884" y="6367463"/>
            <a:ext cx="2540000" cy="457200"/>
          </a:xfrm>
          <a:prstGeom prst="rect">
            <a:avLst/>
          </a:prstGeom>
          <a:ln/>
        </p:spPr>
        <p:txBody>
          <a:bodyPr/>
          <a:lstStyle>
            <a:lvl1pPr>
              <a:defRPr/>
            </a:lvl1pPr>
          </a:lstStyle>
          <a:p>
            <a:pPr>
              <a:defRPr/>
            </a:pPr>
            <a:endParaRPr lang="en-US" altLang="zh-CN"/>
          </a:p>
        </p:txBody>
      </p:sp>
      <p:sp>
        <p:nvSpPr>
          <p:cNvPr id="6" name="Rectangle 41">
            <a:extLst>
              <a:ext uri="{FF2B5EF4-FFF2-40B4-BE49-F238E27FC236}">
                <a16:creationId xmlns:a16="http://schemas.microsoft.com/office/drawing/2014/main" id="{E99EE707-93EF-B0E3-B66B-912F290C3BAD}"/>
              </a:ext>
            </a:extLst>
          </p:cNvPr>
          <p:cNvSpPr>
            <a:spLocks noGrp="1" noChangeArrowheads="1"/>
          </p:cNvSpPr>
          <p:nvPr>
            <p:ph type="ftr" sz="quarter" idx="11"/>
          </p:nvPr>
        </p:nvSpPr>
        <p:spPr>
          <a:xfrm>
            <a:off x="4138084" y="6367463"/>
            <a:ext cx="3860800" cy="457200"/>
          </a:xfrm>
          <a:prstGeom prst="rect">
            <a:avLst/>
          </a:prstGeom>
          <a:ln/>
        </p:spPr>
        <p:txBody>
          <a:bodyPr/>
          <a:lstStyle>
            <a:lvl1pPr>
              <a:defRPr/>
            </a:lvl1pPr>
          </a:lstStyle>
          <a:p>
            <a:pPr>
              <a:defRPr/>
            </a:pPr>
            <a:endParaRPr lang="en-US" altLang="zh-CN"/>
          </a:p>
        </p:txBody>
      </p:sp>
      <p:sp>
        <p:nvSpPr>
          <p:cNvPr id="7" name="Rectangle 42">
            <a:extLst>
              <a:ext uri="{FF2B5EF4-FFF2-40B4-BE49-F238E27FC236}">
                <a16:creationId xmlns:a16="http://schemas.microsoft.com/office/drawing/2014/main" id="{657CB503-2402-0BF5-E634-EC6063519551}"/>
              </a:ext>
            </a:extLst>
          </p:cNvPr>
          <p:cNvSpPr>
            <a:spLocks noGrp="1" noChangeArrowheads="1"/>
          </p:cNvSpPr>
          <p:nvPr>
            <p:ph type="sldNum" sz="quarter" idx="12"/>
          </p:nvPr>
        </p:nvSpPr>
        <p:spPr>
          <a:xfrm>
            <a:off x="8710084" y="6367463"/>
            <a:ext cx="2540000" cy="457200"/>
          </a:xfrm>
          <a:prstGeom prst="rect">
            <a:avLst/>
          </a:prstGeom>
          <a:ln/>
        </p:spPr>
        <p:txBody>
          <a:bodyPr/>
          <a:lstStyle>
            <a:lvl1pPr>
              <a:defRPr/>
            </a:lvl1pPr>
          </a:lstStyle>
          <a:p>
            <a:pPr>
              <a:defRPr/>
            </a:pPr>
            <a:fld id="{61E02B4E-C52A-4AD8-B262-C70266062AE5}" type="slidenum">
              <a:rPr lang="zh-CN" altLang="en-US"/>
              <a:pPr>
                <a:defRPr/>
              </a:pPr>
              <a:t>‹#›</a:t>
            </a:fld>
            <a:endParaRPr lang="en-US" altLang="zh-CN"/>
          </a:p>
        </p:txBody>
      </p:sp>
    </p:spTree>
    <p:extLst>
      <p:ext uri="{BB962C8B-B14F-4D97-AF65-F5344CB8AC3E}">
        <p14:creationId xmlns:p14="http://schemas.microsoft.com/office/powerpoint/2010/main" val="3377538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06400" y="0"/>
            <a:ext cx="11277600" cy="6096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304800" y="914400"/>
            <a:ext cx="11582400" cy="53340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0">
            <a:extLst>
              <a:ext uri="{FF2B5EF4-FFF2-40B4-BE49-F238E27FC236}">
                <a16:creationId xmlns:a16="http://schemas.microsoft.com/office/drawing/2014/main" id="{7E2FE59C-3F6A-8220-F2E3-C255402CDE8F}"/>
              </a:ext>
            </a:extLst>
          </p:cNvPr>
          <p:cNvSpPr>
            <a:spLocks noGrp="1" noChangeArrowheads="1"/>
          </p:cNvSpPr>
          <p:nvPr>
            <p:ph type="dt" sz="half" idx="10"/>
          </p:nvPr>
        </p:nvSpPr>
        <p:spPr>
          <a:xfrm>
            <a:off x="886884" y="6367463"/>
            <a:ext cx="2540000" cy="457200"/>
          </a:xfrm>
          <a:prstGeom prst="rect">
            <a:avLst/>
          </a:prstGeom>
          <a:ln/>
        </p:spPr>
        <p:txBody>
          <a:bodyPr/>
          <a:lstStyle>
            <a:lvl1pPr>
              <a:defRPr/>
            </a:lvl1pPr>
          </a:lstStyle>
          <a:p>
            <a:pPr>
              <a:defRPr/>
            </a:pPr>
            <a:endParaRPr lang="en-US" altLang="zh-CN"/>
          </a:p>
        </p:txBody>
      </p:sp>
      <p:sp>
        <p:nvSpPr>
          <p:cNvPr id="5" name="Rectangle 41">
            <a:extLst>
              <a:ext uri="{FF2B5EF4-FFF2-40B4-BE49-F238E27FC236}">
                <a16:creationId xmlns:a16="http://schemas.microsoft.com/office/drawing/2014/main" id="{57587B78-E0A8-6FD1-FF74-4B164A57B81D}"/>
              </a:ext>
            </a:extLst>
          </p:cNvPr>
          <p:cNvSpPr>
            <a:spLocks noGrp="1" noChangeArrowheads="1"/>
          </p:cNvSpPr>
          <p:nvPr>
            <p:ph type="ftr" sz="quarter" idx="11"/>
          </p:nvPr>
        </p:nvSpPr>
        <p:spPr>
          <a:xfrm>
            <a:off x="4138084" y="6367463"/>
            <a:ext cx="3860800" cy="457200"/>
          </a:xfrm>
          <a:prstGeom prst="rect">
            <a:avLst/>
          </a:prstGeom>
          <a:ln/>
        </p:spPr>
        <p:txBody>
          <a:bodyPr/>
          <a:lstStyle>
            <a:lvl1pPr>
              <a:defRPr/>
            </a:lvl1pPr>
          </a:lstStyle>
          <a:p>
            <a:pPr>
              <a:defRPr/>
            </a:pPr>
            <a:endParaRPr lang="en-US" altLang="zh-CN"/>
          </a:p>
        </p:txBody>
      </p:sp>
      <p:sp>
        <p:nvSpPr>
          <p:cNvPr id="6" name="Rectangle 42">
            <a:extLst>
              <a:ext uri="{FF2B5EF4-FFF2-40B4-BE49-F238E27FC236}">
                <a16:creationId xmlns:a16="http://schemas.microsoft.com/office/drawing/2014/main" id="{185AE0C8-3D43-8DE0-9996-983020102FE3}"/>
              </a:ext>
            </a:extLst>
          </p:cNvPr>
          <p:cNvSpPr>
            <a:spLocks noGrp="1" noChangeArrowheads="1"/>
          </p:cNvSpPr>
          <p:nvPr>
            <p:ph type="sldNum" sz="quarter" idx="12"/>
          </p:nvPr>
        </p:nvSpPr>
        <p:spPr>
          <a:xfrm>
            <a:off x="8710084" y="6367463"/>
            <a:ext cx="2540000" cy="457200"/>
          </a:xfrm>
          <a:prstGeom prst="rect">
            <a:avLst/>
          </a:prstGeom>
          <a:ln/>
        </p:spPr>
        <p:txBody>
          <a:bodyPr/>
          <a:lstStyle>
            <a:lvl1pPr>
              <a:defRPr/>
            </a:lvl1pPr>
          </a:lstStyle>
          <a:p>
            <a:pPr>
              <a:defRPr/>
            </a:pPr>
            <a:fld id="{ED892B2F-16DA-43C2-AFF9-3BF8E519092D}" type="slidenum">
              <a:rPr lang="zh-CN" altLang="en-US"/>
              <a:pPr>
                <a:defRPr/>
              </a:pPr>
              <a:t>‹#›</a:t>
            </a:fld>
            <a:endParaRPr lang="en-US" altLang="zh-CN"/>
          </a:p>
        </p:txBody>
      </p:sp>
    </p:spTree>
    <p:extLst>
      <p:ext uri="{BB962C8B-B14F-4D97-AF65-F5344CB8AC3E}">
        <p14:creationId xmlns:p14="http://schemas.microsoft.com/office/powerpoint/2010/main" val="182527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0">
            <a:extLst>
              <a:ext uri="{FF2B5EF4-FFF2-40B4-BE49-F238E27FC236}">
                <a16:creationId xmlns:a16="http://schemas.microsoft.com/office/drawing/2014/main" id="{5C179F7B-5BB8-2BEE-60D7-884D012681BC}"/>
              </a:ext>
            </a:extLst>
          </p:cNvPr>
          <p:cNvSpPr>
            <a:spLocks noGrp="1" noChangeArrowheads="1"/>
          </p:cNvSpPr>
          <p:nvPr>
            <p:ph type="dt" sz="half" idx="10"/>
          </p:nvPr>
        </p:nvSpPr>
        <p:spPr>
          <a:xfrm>
            <a:off x="886884" y="6367463"/>
            <a:ext cx="2540000" cy="457200"/>
          </a:xfrm>
          <a:prstGeom prst="rect">
            <a:avLst/>
          </a:prstGeom>
          <a:ln/>
        </p:spPr>
        <p:txBody>
          <a:bodyPr/>
          <a:lstStyle>
            <a:lvl1pPr>
              <a:defRPr/>
            </a:lvl1pPr>
          </a:lstStyle>
          <a:p>
            <a:pPr>
              <a:defRPr/>
            </a:pPr>
            <a:endParaRPr lang="en-US" altLang="zh-CN"/>
          </a:p>
        </p:txBody>
      </p:sp>
      <p:sp>
        <p:nvSpPr>
          <p:cNvPr id="5" name="Rectangle 41">
            <a:extLst>
              <a:ext uri="{FF2B5EF4-FFF2-40B4-BE49-F238E27FC236}">
                <a16:creationId xmlns:a16="http://schemas.microsoft.com/office/drawing/2014/main" id="{9D76861B-2B98-11F9-E3E9-4D9AA8E0A5DA}"/>
              </a:ext>
            </a:extLst>
          </p:cNvPr>
          <p:cNvSpPr>
            <a:spLocks noGrp="1" noChangeArrowheads="1"/>
          </p:cNvSpPr>
          <p:nvPr>
            <p:ph type="ftr" sz="quarter" idx="11"/>
          </p:nvPr>
        </p:nvSpPr>
        <p:spPr>
          <a:xfrm>
            <a:off x="4138084" y="6367463"/>
            <a:ext cx="3860800" cy="457200"/>
          </a:xfrm>
          <a:prstGeom prst="rect">
            <a:avLst/>
          </a:prstGeom>
          <a:ln/>
        </p:spPr>
        <p:txBody>
          <a:bodyPr/>
          <a:lstStyle>
            <a:lvl1pPr>
              <a:defRPr/>
            </a:lvl1pPr>
          </a:lstStyle>
          <a:p>
            <a:pPr>
              <a:defRPr/>
            </a:pPr>
            <a:endParaRPr lang="en-US" altLang="zh-CN"/>
          </a:p>
        </p:txBody>
      </p:sp>
      <p:sp>
        <p:nvSpPr>
          <p:cNvPr id="6" name="Rectangle 42">
            <a:extLst>
              <a:ext uri="{FF2B5EF4-FFF2-40B4-BE49-F238E27FC236}">
                <a16:creationId xmlns:a16="http://schemas.microsoft.com/office/drawing/2014/main" id="{194548D4-6584-CE70-5AAA-D02A75FBCCF8}"/>
              </a:ext>
            </a:extLst>
          </p:cNvPr>
          <p:cNvSpPr>
            <a:spLocks noGrp="1" noChangeArrowheads="1"/>
          </p:cNvSpPr>
          <p:nvPr>
            <p:ph type="sldNum" sz="quarter" idx="12"/>
          </p:nvPr>
        </p:nvSpPr>
        <p:spPr>
          <a:xfrm>
            <a:off x="8710084" y="6367463"/>
            <a:ext cx="2540000" cy="457200"/>
          </a:xfrm>
          <a:prstGeom prst="rect">
            <a:avLst/>
          </a:prstGeom>
          <a:ln/>
        </p:spPr>
        <p:txBody>
          <a:bodyPr/>
          <a:lstStyle>
            <a:lvl1pPr>
              <a:defRPr/>
            </a:lvl1pPr>
          </a:lstStyle>
          <a:p>
            <a:pPr>
              <a:defRPr/>
            </a:pPr>
            <a:fld id="{B5D39CA0-A5AB-49F9-89B8-E166347A43FE}" type="slidenum">
              <a:rPr lang="zh-CN" altLang="en-US"/>
              <a:pPr>
                <a:defRPr/>
              </a:pPr>
              <a:t>‹#›</a:t>
            </a:fld>
            <a:endParaRPr lang="en-US" altLang="zh-CN"/>
          </a:p>
        </p:txBody>
      </p:sp>
    </p:spTree>
    <p:extLst>
      <p:ext uri="{BB962C8B-B14F-4D97-AF65-F5344CB8AC3E}">
        <p14:creationId xmlns:p14="http://schemas.microsoft.com/office/powerpoint/2010/main" val="252815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06400" y="0"/>
            <a:ext cx="11277600" cy="6096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304800" y="914400"/>
            <a:ext cx="5689600" cy="5334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914400"/>
            <a:ext cx="5689600" cy="5334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0">
            <a:extLst>
              <a:ext uri="{FF2B5EF4-FFF2-40B4-BE49-F238E27FC236}">
                <a16:creationId xmlns:a16="http://schemas.microsoft.com/office/drawing/2014/main" id="{850CE549-82F2-E6B5-DAE6-B2FD37E6E834}"/>
              </a:ext>
            </a:extLst>
          </p:cNvPr>
          <p:cNvSpPr>
            <a:spLocks noGrp="1" noChangeArrowheads="1"/>
          </p:cNvSpPr>
          <p:nvPr>
            <p:ph type="dt" sz="half" idx="10"/>
          </p:nvPr>
        </p:nvSpPr>
        <p:spPr>
          <a:xfrm>
            <a:off x="886884" y="6367463"/>
            <a:ext cx="2540000" cy="457200"/>
          </a:xfrm>
          <a:prstGeom prst="rect">
            <a:avLst/>
          </a:prstGeom>
          <a:ln/>
        </p:spPr>
        <p:txBody>
          <a:bodyPr/>
          <a:lstStyle>
            <a:lvl1pPr>
              <a:defRPr/>
            </a:lvl1pPr>
          </a:lstStyle>
          <a:p>
            <a:pPr>
              <a:defRPr/>
            </a:pPr>
            <a:endParaRPr lang="en-US" altLang="zh-CN"/>
          </a:p>
        </p:txBody>
      </p:sp>
      <p:sp>
        <p:nvSpPr>
          <p:cNvPr id="6" name="Rectangle 41">
            <a:extLst>
              <a:ext uri="{FF2B5EF4-FFF2-40B4-BE49-F238E27FC236}">
                <a16:creationId xmlns:a16="http://schemas.microsoft.com/office/drawing/2014/main" id="{2E714A26-C0EF-AABC-1B6A-5491E709C3E9}"/>
              </a:ext>
            </a:extLst>
          </p:cNvPr>
          <p:cNvSpPr>
            <a:spLocks noGrp="1" noChangeArrowheads="1"/>
          </p:cNvSpPr>
          <p:nvPr>
            <p:ph type="ftr" sz="quarter" idx="11"/>
          </p:nvPr>
        </p:nvSpPr>
        <p:spPr>
          <a:xfrm>
            <a:off x="4138084" y="6367463"/>
            <a:ext cx="3860800" cy="457200"/>
          </a:xfrm>
          <a:prstGeom prst="rect">
            <a:avLst/>
          </a:prstGeom>
          <a:ln/>
        </p:spPr>
        <p:txBody>
          <a:bodyPr/>
          <a:lstStyle>
            <a:lvl1pPr>
              <a:defRPr/>
            </a:lvl1pPr>
          </a:lstStyle>
          <a:p>
            <a:pPr>
              <a:defRPr/>
            </a:pPr>
            <a:endParaRPr lang="en-US" altLang="zh-CN"/>
          </a:p>
        </p:txBody>
      </p:sp>
      <p:sp>
        <p:nvSpPr>
          <p:cNvPr id="7" name="Rectangle 42">
            <a:extLst>
              <a:ext uri="{FF2B5EF4-FFF2-40B4-BE49-F238E27FC236}">
                <a16:creationId xmlns:a16="http://schemas.microsoft.com/office/drawing/2014/main" id="{45555FFB-0ECF-071B-EC6A-2FF931085B82}"/>
              </a:ext>
            </a:extLst>
          </p:cNvPr>
          <p:cNvSpPr>
            <a:spLocks noGrp="1" noChangeArrowheads="1"/>
          </p:cNvSpPr>
          <p:nvPr>
            <p:ph type="sldNum" sz="quarter" idx="12"/>
          </p:nvPr>
        </p:nvSpPr>
        <p:spPr>
          <a:xfrm>
            <a:off x="8710084" y="6367463"/>
            <a:ext cx="2540000" cy="457200"/>
          </a:xfrm>
          <a:prstGeom prst="rect">
            <a:avLst/>
          </a:prstGeom>
          <a:ln/>
        </p:spPr>
        <p:txBody>
          <a:bodyPr/>
          <a:lstStyle>
            <a:lvl1pPr>
              <a:defRPr/>
            </a:lvl1pPr>
          </a:lstStyle>
          <a:p>
            <a:pPr>
              <a:defRPr/>
            </a:pPr>
            <a:fld id="{94535067-97BB-4EB9-952A-C25363EE3FBC}" type="slidenum">
              <a:rPr lang="zh-CN" altLang="en-US"/>
              <a:pPr>
                <a:defRPr/>
              </a:pPr>
              <a:t>‹#›</a:t>
            </a:fld>
            <a:endParaRPr lang="en-US" altLang="zh-CN"/>
          </a:p>
        </p:txBody>
      </p:sp>
    </p:spTree>
    <p:extLst>
      <p:ext uri="{BB962C8B-B14F-4D97-AF65-F5344CB8AC3E}">
        <p14:creationId xmlns:p14="http://schemas.microsoft.com/office/powerpoint/2010/main" val="3154535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0">
            <a:extLst>
              <a:ext uri="{FF2B5EF4-FFF2-40B4-BE49-F238E27FC236}">
                <a16:creationId xmlns:a16="http://schemas.microsoft.com/office/drawing/2014/main" id="{846F7A47-1380-BEC8-40B3-E405AA0BC278}"/>
              </a:ext>
            </a:extLst>
          </p:cNvPr>
          <p:cNvSpPr>
            <a:spLocks noGrp="1" noChangeArrowheads="1"/>
          </p:cNvSpPr>
          <p:nvPr>
            <p:ph type="dt" sz="half" idx="10"/>
          </p:nvPr>
        </p:nvSpPr>
        <p:spPr>
          <a:xfrm>
            <a:off x="886884" y="6367463"/>
            <a:ext cx="2540000" cy="457200"/>
          </a:xfrm>
          <a:prstGeom prst="rect">
            <a:avLst/>
          </a:prstGeom>
          <a:ln/>
        </p:spPr>
        <p:txBody>
          <a:bodyPr/>
          <a:lstStyle>
            <a:lvl1pPr>
              <a:defRPr/>
            </a:lvl1pPr>
          </a:lstStyle>
          <a:p>
            <a:pPr>
              <a:defRPr/>
            </a:pPr>
            <a:endParaRPr lang="en-US" altLang="zh-CN"/>
          </a:p>
        </p:txBody>
      </p:sp>
      <p:sp>
        <p:nvSpPr>
          <p:cNvPr id="8" name="Rectangle 41">
            <a:extLst>
              <a:ext uri="{FF2B5EF4-FFF2-40B4-BE49-F238E27FC236}">
                <a16:creationId xmlns:a16="http://schemas.microsoft.com/office/drawing/2014/main" id="{1403EECD-99C1-AC64-0F36-D97F01BCFD08}"/>
              </a:ext>
            </a:extLst>
          </p:cNvPr>
          <p:cNvSpPr>
            <a:spLocks noGrp="1" noChangeArrowheads="1"/>
          </p:cNvSpPr>
          <p:nvPr>
            <p:ph type="ftr" sz="quarter" idx="11"/>
          </p:nvPr>
        </p:nvSpPr>
        <p:spPr>
          <a:xfrm>
            <a:off x="4138084" y="6367463"/>
            <a:ext cx="3860800" cy="457200"/>
          </a:xfrm>
          <a:prstGeom prst="rect">
            <a:avLst/>
          </a:prstGeom>
          <a:ln/>
        </p:spPr>
        <p:txBody>
          <a:bodyPr/>
          <a:lstStyle>
            <a:lvl1pPr>
              <a:defRPr/>
            </a:lvl1pPr>
          </a:lstStyle>
          <a:p>
            <a:pPr>
              <a:defRPr/>
            </a:pPr>
            <a:endParaRPr lang="en-US" altLang="zh-CN"/>
          </a:p>
        </p:txBody>
      </p:sp>
      <p:sp>
        <p:nvSpPr>
          <p:cNvPr id="9" name="Rectangle 42">
            <a:extLst>
              <a:ext uri="{FF2B5EF4-FFF2-40B4-BE49-F238E27FC236}">
                <a16:creationId xmlns:a16="http://schemas.microsoft.com/office/drawing/2014/main" id="{AFB71B55-B952-26F1-8C84-272B87DB375D}"/>
              </a:ext>
            </a:extLst>
          </p:cNvPr>
          <p:cNvSpPr>
            <a:spLocks noGrp="1" noChangeArrowheads="1"/>
          </p:cNvSpPr>
          <p:nvPr>
            <p:ph type="sldNum" sz="quarter" idx="12"/>
          </p:nvPr>
        </p:nvSpPr>
        <p:spPr>
          <a:xfrm>
            <a:off x="8710084" y="6367463"/>
            <a:ext cx="2540000" cy="457200"/>
          </a:xfrm>
          <a:prstGeom prst="rect">
            <a:avLst/>
          </a:prstGeom>
          <a:ln/>
        </p:spPr>
        <p:txBody>
          <a:bodyPr/>
          <a:lstStyle>
            <a:lvl1pPr>
              <a:defRPr/>
            </a:lvl1pPr>
          </a:lstStyle>
          <a:p>
            <a:pPr>
              <a:defRPr/>
            </a:pPr>
            <a:fld id="{B82F27F7-B88D-47BE-9AFC-65EA6C230003}" type="slidenum">
              <a:rPr lang="zh-CN" altLang="en-US"/>
              <a:pPr>
                <a:defRPr/>
              </a:pPr>
              <a:t>‹#›</a:t>
            </a:fld>
            <a:endParaRPr lang="en-US" altLang="zh-CN"/>
          </a:p>
        </p:txBody>
      </p:sp>
    </p:spTree>
    <p:extLst>
      <p:ext uri="{BB962C8B-B14F-4D97-AF65-F5344CB8AC3E}">
        <p14:creationId xmlns:p14="http://schemas.microsoft.com/office/powerpoint/2010/main" val="1366644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40">
            <a:extLst>
              <a:ext uri="{FF2B5EF4-FFF2-40B4-BE49-F238E27FC236}">
                <a16:creationId xmlns:a16="http://schemas.microsoft.com/office/drawing/2014/main" id="{19D438A1-6A65-8F1B-8699-E9DA6F7DEB8C}"/>
              </a:ext>
            </a:extLst>
          </p:cNvPr>
          <p:cNvSpPr>
            <a:spLocks noGrp="1" noChangeArrowheads="1"/>
          </p:cNvSpPr>
          <p:nvPr>
            <p:ph type="dt" sz="half" idx="10"/>
          </p:nvPr>
        </p:nvSpPr>
        <p:spPr>
          <a:xfrm>
            <a:off x="886884" y="6367463"/>
            <a:ext cx="2540000" cy="457200"/>
          </a:xfrm>
          <a:prstGeom prst="rect">
            <a:avLst/>
          </a:prstGeom>
          <a:ln/>
        </p:spPr>
        <p:txBody>
          <a:bodyPr/>
          <a:lstStyle>
            <a:lvl1pPr>
              <a:defRPr/>
            </a:lvl1pPr>
          </a:lstStyle>
          <a:p>
            <a:pPr>
              <a:defRPr/>
            </a:pPr>
            <a:endParaRPr lang="en-US" altLang="zh-CN"/>
          </a:p>
        </p:txBody>
      </p:sp>
      <p:sp>
        <p:nvSpPr>
          <p:cNvPr id="4" name="Rectangle 41">
            <a:extLst>
              <a:ext uri="{FF2B5EF4-FFF2-40B4-BE49-F238E27FC236}">
                <a16:creationId xmlns:a16="http://schemas.microsoft.com/office/drawing/2014/main" id="{0ED73CDD-1833-3545-D2FB-D8D05F871479}"/>
              </a:ext>
            </a:extLst>
          </p:cNvPr>
          <p:cNvSpPr>
            <a:spLocks noGrp="1" noChangeArrowheads="1"/>
          </p:cNvSpPr>
          <p:nvPr>
            <p:ph type="ftr" sz="quarter" idx="11"/>
          </p:nvPr>
        </p:nvSpPr>
        <p:spPr>
          <a:xfrm>
            <a:off x="4138084" y="6367463"/>
            <a:ext cx="3860800" cy="457200"/>
          </a:xfrm>
          <a:prstGeom prst="rect">
            <a:avLst/>
          </a:prstGeom>
          <a:ln/>
        </p:spPr>
        <p:txBody>
          <a:bodyPr/>
          <a:lstStyle>
            <a:lvl1pPr>
              <a:defRPr/>
            </a:lvl1pPr>
          </a:lstStyle>
          <a:p>
            <a:pPr>
              <a:defRPr/>
            </a:pPr>
            <a:endParaRPr lang="en-US" altLang="zh-CN"/>
          </a:p>
        </p:txBody>
      </p:sp>
      <p:sp>
        <p:nvSpPr>
          <p:cNvPr id="5" name="Rectangle 42">
            <a:extLst>
              <a:ext uri="{FF2B5EF4-FFF2-40B4-BE49-F238E27FC236}">
                <a16:creationId xmlns:a16="http://schemas.microsoft.com/office/drawing/2014/main" id="{4FFAD6DC-2CB1-71DD-8B10-A6FDEC390F8C}"/>
              </a:ext>
            </a:extLst>
          </p:cNvPr>
          <p:cNvSpPr>
            <a:spLocks noGrp="1" noChangeArrowheads="1"/>
          </p:cNvSpPr>
          <p:nvPr>
            <p:ph type="sldNum" sz="quarter" idx="12"/>
          </p:nvPr>
        </p:nvSpPr>
        <p:spPr>
          <a:xfrm>
            <a:off x="8710084" y="6367463"/>
            <a:ext cx="2540000" cy="457200"/>
          </a:xfrm>
          <a:prstGeom prst="rect">
            <a:avLst/>
          </a:prstGeom>
          <a:ln/>
        </p:spPr>
        <p:txBody>
          <a:bodyPr/>
          <a:lstStyle>
            <a:lvl1pPr>
              <a:defRPr/>
            </a:lvl1pPr>
          </a:lstStyle>
          <a:p>
            <a:pPr>
              <a:defRPr/>
            </a:pPr>
            <a:fld id="{2D9C1746-5BC5-4EFB-B248-4531C1D8AA66}" type="slidenum">
              <a:rPr lang="zh-CN" altLang="en-US"/>
              <a:pPr>
                <a:defRPr/>
              </a:pPr>
              <a:t>‹#›</a:t>
            </a:fld>
            <a:endParaRPr lang="en-US" altLang="zh-CN"/>
          </a:p>
        </p:txBody>
      </p:sp>
    </p:spTree>
    <p:extLst>
      <p:ext uri="{BB962C8B-B14F-4D97-AF65-F5344CB8AC3E}">
        <p14:creationId xmlns:p14="http://schemas.microsoft.com/office/powerpoint/2010/main" val="861261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0">
            <a:extLst>
              <a:ext uri="{FF2B5EF4-FFF2-40B4-BE49-F238E27FC236}">
                <a16:creationId xmlns:a16="http://schemas.microsoft.com/office/drawing/2014/main" id="{67D2A905-172D-CDC5-A5EC-C1B4FFA1D55E}"/>
              </a:ext>
            </a:extLst>
          </p:cNvPr>
          <p:cNvSpPr>
            <a:spLocks noGrp="1" noChangeArrowheads="1"/>
          </p:cNvSpPr>
          <p:nvPr>
            <p:ph type="dt" sz="half" idx="10"/>
          </p:nvPr>
        </p:nvSpPr>
        <p:spPr>
          <a:xfrm>
            <a:off x="886884" y="6367463"/>
            <a:ext cx="2540000" cy="457200"/>
          </a:xfrm>
          <a:prstGeom prst="rect">
            <a:avLst/>
          </a:prstGeom>
          <a:ln/>
        </p:spPr>
        <p:txBody>
          <a:bodyPr/>
          <a:lstStyle>
            <a:lvl1pPr>
              <a:defRPr/>
            </a:lvl1pPr>
          </a:lstStyle>
          <a:p>
            <a:pPr>
              <a:defRPr/>
            </a:pPr>
            <a:endParaRPr lang="en-US" altLang="zh-CN"/>
          </a:p>
        </p:txBody>
      </p:sp>
      <p:sp>
        <p:nvSpPr>
          <p:cNvPr id="3" name="Rectangle 41">
            <a:extLst>
              <a:ext uri="{FF2B5EF4-FFF2-40B4-BE49-F238E27FC236}">
                <a16:creationId xmlns:a16="http://schemas.microsoft.com/office/drawing/2014/main" id="{C669A083-A034-C872-A76E-214794516870}"/>
              </a:ext>
            </a:extLst>
          </p:cNvPr>
          <p:cNvSpPr>
            <a:spLocks noGrp="1" noChangeArrowheads="1"/>
          </p:cNvSpPr>
          <p:nvPr>
            <p:ph type="ftr" sz="quarter" idx="11"/>
          </p:nvPr>
        </p:nvSpPr>
        <p:spPr>
          <a:xfrm>
            <a:off x="4138084" y="6367463"/>
            <a:ext cx="3860800" cy="457200"/>
          </a:xfrm>
          <a:prstGeom prst="rect">
            <a:avLst/>
          </a:prstGeom>
          <a:ln/>
        </p:spPr>
        <p:txBody>
          <a:bodyPr/>
          <a:lstStyle>
            <a:lvl1pPr>
              <a:defRPr/>
            </a:lvl1pPr>
          </a:lstStyle>
          <a:p>
            <a:pPr>
              <a:defRPr/>
            </a:pPr>
            <a:endParaRPr lang="en-US" altLang="zh-CN"/>
          </a:p>
        </p:txBody>
      </p:sp>
      <p:sp>
        <p:nvSpPr>
          <p:cNvPr id="4" name="Rectangle 42">
            <a:extLst>
              <a:ext uri="{FF2B5EF4-FFF2-40B4-BE49-F238E27FC236}">
                <a16:creationId xmlns:a16="http://schemas.microsoft.com/office/drawing/2014/main" id="{F00AC6B0-9CB9-51C8-EADE-AFEAFA92CFB0}"/>
              </a:ext>
            </a:extLst>
          </p:cNvPr>
          <p:cNvSpPr>
            <a:spLocks noGrp="1" noChangeArrowheads="1"/>
          </p:cNvSpPr>
          <p:nvPr>
            <p:ph type="sldNum" sz="quarter" idx="12"/>
          </p:nvPr>
        </p:nvSpPr>
        <p:spPr>
          <a:xfrm>
            <a:off x="8710084" y="6367463"/>
            <a:ext cx="2540000" cy="457200"/>
          </a:xfrm>
          <a:prstGeom prst="rect">
            <a:avLst/>
          </a:prstGeom>
          <a:ln/>
        </p:spPr>
        <p:txBody>
          <a:bodyPr/>
          <a:lstStyle>
            <a:lvl1pPr>
              <a:defRPr/>
            </a:lvl1pPr>
          </a:lstStyle>
          <a:p>
            <a:pPr>
              <a:defRPr/>
            </a:pPr>
            <a:fld id="{FA4091A9-6056-4F37-B4D2-3262E1DBAA9A}" type="slidenum">
              <a:rPr lang="zh-CN" altLang="en-US"/>
              <a:pPr>
                <a:defRPr/>
              </a:pPr>
              <a:t>‹#›</a:t>
            </a:fld>
            <a:endParaRPr lang="en-US" altLang="zh-CN"/>
          </a:p>
        </p:txBody>
      </p:sp>
    </p:spTree>
    <p:extLst>
      <p:ext uri="{BB962C8B-B14F-4D97-AF65-F5344CB8AC3E}">
        <p14:creationId xmlns:p14="http://schemas.microsoft.com/office/powerpoint/2010/main" val="188429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0">
            <a:extLst>
              <a:ext uri="{FF2B5EF4-FFF2-40B4-BE49-F238E27FC236}">
                <a16:creationId xmlns:a16="http://schemas.microsoft.com/office/drawing/2014/main" id="{C59642D8-26D9-1AB9-5F31-CE65A1E8BD4C}"/>
              </a:ext>
            </a:extLst>
          </p:cNvPr>
          <p:cNvSpPr>
            <a:spLocks noGrp="1" noChangeArrowheads="1"/>
          </p:cNvSpPr>
          <p:nvPr>
            <p:ph type="dt" sz="half" idx="10"/>
          </p:nvPr>
        </p:nvSpPr>
        <p:spPr>
          <a:xfrm>
            <a:off x="886884" y="6367463"/>
            <a:ext cx="2540000" cy="457200"/>
          </a:xfrm>
          <a:prstGeom prst="rect">
            <a:avLst/>
          </a:prstGeom>
          <a:ln/>
        </p:spPr>
        <p:txBody>
          <a:bodyPr/>
          <a:lstStyle>
            <a:lvl1pPr>
              <a:defRPr/>
            </a:lvl1pPr>
          </a:lstStyle>
          <a:p>
            <a:pPr>
              <a:defRPr/>
            </a:pPr>
            <a:endParaRPr lang="en-US" altLang="zh-CN"/>
          </a:p>
        </p:txBody>
      </p:sp>
      <p:sp>
        <p:nvSpPr>
          <p:cNvPr id="6" name="Rectangle 41">
            <a:extLst>
              <a:ext uri="{FF2B5EF4-FFF2-40B4-BE49-F238E27FC236}">
                <a16:creationId xmlns:a16="http://schemas.microsoft.com/office/drawing/2014/main" id="{D89A043D-C0A1-6265-2DED-D86AB3455F38}"/>
              </a:ext>
            </a:extLst>
          </p:cNvPr>
          <p:cNvSpPr>
            <a:spLocks noGrp="1" noChangeArrowheads="1"/>
          </p:cNvSpPr>
          <p:nvPr>
            <p:ph type="ftr" sz="quarter" idx="11"/>
          </p:nvPr>
        </p:nvSpPr>
        <p:spPr>
          <a:xfrm>
            <a:off x="4138084" y="6367463"/>
            <a:ext cx="3860800" cy="457200"/>
          </a:xfrm>
          <a:prstGeom prst="rect">
            <a:avLst/>
          </a:prstGeom>
          <a:ln/>
        </p:spPr>
        <p:txBody>
          <a:bodyPr/>
          <a:lstStyle>
            <a:lvl1pPr>
              <a:defRPr/>
            </a:lvl1pPr>
          </a:lstStyle>
          <a:p>
            <a:pPr>
              <a:defRPr/>
            </a:pPr>
            <a:endParaRPr lang="en-US" altLang="zh-CN"/>
          </a:p>
        </p:txBody>
      </p:sp>
      <p:sp>
        <p:nvSpPr>
          <p:cNvPr id="7" name="Rectangle 42">
            <a:extLst>
              <a:ext uri="{FF2B5EF4-FFF2-40B4-BE49-F238E27FC236}">
                <a16:creationId xmlns:a16="http://schemas.microsoft.com/office/drawing/2014/main" id="{20BFC371-6B7D-D6E1-23A3-DB8DF0047C21}"/>
              </a:ext>
            </a:extLst>
          </p:cNvPr>
          <p:cNvSpPr>
            <a:spLocks noGrp="1" noChangeArrowheads="1"/>
          </p:cNvSpPr>
          <p:nvPr>
            <p:ph type="sldNum" sz="quarter" idx="12"/>
          </p:nvPr>
        </p:nvSpPr>
        <p:spPr>
          <a:xfrm>
            <a:off x="8710084" y="6367463"/>
            <a:ext cx="2540000" cy="457200"/>
          </a:xfrm>
          <a:prstGeom prst="rect">
            <a:avLst/>
          </a:prstGeom>
          <a:ln/>
        </p:spPr>
        <p:txBody>
          <a:bodyPr/>
          <a:lstStyle>
            <a:lvl1pPr>
              <a:defRPr/>
            </a:lvl1pPr>
          </a:lstStyle>
          <a:p>
            <a:pPr>
              <a:defRPr/>
            </a:pPr>
            <a:fld id="{96D4EA47-DD3F-4347-9EC9-C7D8B7B362D4}" type="slidenum">
              <a:rPr lang="zh-CN" altLang="en-US"/>
              <a:pPr>
                <a:defRPr/>
              </a:pPr>
              <a:t>‹#›</a:t>
            </a:fld>
            <a:endParaRPr lang="en-US" altLang="zh-CN"/>
          </a:p>
        </p:txBody>
      </p:sp>
    </p:spTree>
    <p:extLst>
      <p:ext uri="{BB962C8B-B14F-4D97-AF65-F5344CB8AC3E}">
        <p14:creationId xmlns:p14="http://schemas.microsoft.com/office/powerpoint/2010/main" val="1325701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0">
            <a:extLst>
              <a:ext uri="{FF2B5EF4-FFF2-40B4-BE49-F238E27FC236}">
                <a16:creationId xmlns:a16="http://schemas.microsoft.com/office/drawing/2014/main" id="{3522F8DC-00F3-BC0F-7668-7EC2F1A5FDE3}"/>
              </a:ext>
            </a:extLst>
          </p:cNvPr>
          <p:cNvSpPr>
            <a:spLocks noGrp="1" noChangeArrowheads="1"/>
          </p:cNvSpPr>
          <p:nvPr>
            <p:ph type="dt" sz="half" idx="10"/>
          </p:nvPr>
        </p:nvSpPr>
        <p:spPr>
          <a:xfrm>
            <a:off x="886884" y="6367463"/>
            <a:ext cx="2540000" cy="457200"/>
          </a:xfrm>
          <a:prstGeom prst="rect">
            <a:avLst/>
          </a:prstGeom>
          <a:ln/>
        </p:spPr>
        <p:txBody>
          <a:bodyPr/>
          <a:lstStyle>
            <a:lvl1pPr>
              <a:defRPr/>
            </a:lvl1pPr>
          </a:lstStyle>
          <a:p>
            <a:pPr>
              <a:defRPr/>
            </a:pPr>
            <a:endParaRPr lang="en-US" altLang="zh-CN"/>
          </a:p>
        </p:txBody>
      </p:sp>
      <p:sp>
        <p:nvSpPr>
          <p:cNvPr id="6" name="Rectangle 41">
            <a:extLst>
              <a:ext uri="{FF2B5EF4-FFF2-40B4-BE49-F238E27FC236}">
                <a16:creationId xmlns:a16="http://schemas.microsoft.com/office/drawing/2014/main" id="{4F1D5B11-E3B9-C626-B7A6-0677C03AD644}"/>
              </a:ext>
            </a:extLst>
          </p:cNvPr>
          <p:cNvSpPr>
            <a:spLocks noGrp="1" noChangeArrowheads="1"/>
          </p:cNvSpPr>
          <p:nvPr>
            <p:ph type="ftr" sz="quarter" idx="11"/>
          </p:nvPr>
        </p:nvSpPr>
        <p:spPr>
          <a:xfrm>
            <a:off x="4138084" y="6367463"/>
            <a:ext cx="3860800" cy="457200"/>
          </a:xfrm>
          <a:prstGeom prst="rect">
            <a:avLst/>
          </a:prstGeom>
          <a:ln/>
        </p:spPr>
        <p:txBody>
          <a:bodyPr/>
          <a:lstStyle>
            <a:lvl1pPr>
              <a:defRPr/>
            </a:lvl1pPr>
          </a:lstStyle>
          <a:p>
            <a:pPr>
              <a:defRPr/>
            </a:pPr>
            <a:endParaRPr lang="en-US" altLang="zh-CN"/>
          </a:p>
        </p:txBody>
      </p:sp>
      <p:sp>
        <p:nvSpPr>
          <p:cNvPr id="7" name="Rectangle 42">
            <a:extLst>
              <a:ext uri="{FF2B5EF4-FFF2-40B4-BE49-F238E27FC236}">
                <a16:creationId xmlns:a16="http://schemas.microsoft.com/office/drawing/2014/main" id="{CD325ADE-66D6-8DBE-5E13-EE9E968A7610}"/>
              </a:ext>
            </a:extLst>
          </p:cNvPr>
          <p:cNvSpPr>
            <a:spLocks noGrp="1" noChangeArrowheads="1"/>
          </p:cNvSpPr>
          <p:nvPr>
            <p:ph type="sldNum" sz="quarter" idx="12"/>
          </p:nvPr>
        </p:nvSpPr>
        <p:spPr>
          <a:xfrm>
            <a:off x="8710084" y="6367463"/>
            <a:ext cx="2540000" cy="457200"/>
          </a:xfrm>
          <a:prstGeom prst="rect">
            <a:avLst/>
          </a:prstGeom>
          <a:ln/>
        </p:spPr>
        <p:txBody>
          <a:bodyPr/>
          <a:lstStyle>
            <a:lvl1pPr>
              <a:defRPr/>
            </a:lvl1pPr>
          </a:lstStyle>
          <a:p>
            <a:pPr>
              <a:defRPr/>
            </a:pPr>
            <a:fld id="{616E7ED0-AF8E-465A-B5B0-675EA77E9EE4}" type="slidenum">
              <a:rPr lang="zh-CN" altLang="en-US"/>
              <a:pPr>
                <a:defRPr/>
              </a:pPr>
              <a:t>‹#›</a:t>
            </a:fld>
            <a:endParaRPr lang="en-US" altLang="zh-CN"/>
          </a:p>
        </p:txBody>
      </p:sp>
    </p:spTree>
    <p:extLst>
      <p:ext uri="{BB962C8B-B14F-4D97-AF65-F5344CB8AC3E}">
        <p14:creationId xmlns:p14="http://schemas.microsoft.com/office/powerpoint/2010/main" val="4068742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20"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id="{2B94EEBB-497B-4161-5FE4-74318D4F0140}"/>
              </a:ext>
            </a:extLst>
          </p:cNvPr>
          <p:cNvCxnSpPr>
            <a:cxnSpLocks/>
          </p:cNvCxnSpPr>
          <p:nvPr userDrawn="1"/>
        </p:nvCxnSpPr>
        <p:spPr bwMode="auto">
          <a:xfrm>
            <a:off x="983432" y="404664"/>
            <a:ext cx="10969219" cy="0"/>
          </a:xfrm>
          <a:prstGeom prst="line">
            <a:avLst/>
          </a:prstGeom>
          <a:ln w="19050">
            <a:solidFill>
              <a:srgbClr val="1B4540"/>
            </a:solidFill>
            <a:prstDash val="solid"/>
            <a:headEnd type="none" w="med" len="med"/>
            <a:tailEnd type="none" w="med" len="med"/>
          </a:ln>
          <a:effectLst>
            <a:outerShdw blurRad="50800" dist="38100" dir="2700000" algn="tl" rotWithShape="0">
              <a:prstClr val="black">
                <a:alpha val="40000"/>
              </a:prstClr>
            </a:outerShdw>
          </a:effectLst>
        </p:spPr>
        <p:style>
          <a:lnRef idx="2">
            <a:schemeClr val="dk1"/>
          </a:lnRef>
          <a:fillRef idx="0">
            <a:schemeClr val="dk1"/>
          </a:fillRef>
          <a:effectRef idx="1">
            <a:schemeClr val="dk1"/>
          </a:effectRef>
          <a:fontRef idx="minor">
            <a:schemeClr val="tx1"/>
          </a:fontRef>
        </p:style>
      </p:cxnSp>
      <p:sp>
        <p:nvSpPr>
          <p:cNvPr id="6" name="文本框 5">
            <a:extLst>
              <a:ext uri="{FF2B5EF4-FFF2-40B4-BE49-F238E27FC236}">
                <a16:creationId xmlns:a16="http://schemas.microsoft.com/office/drawing/2014/main" id="{259CF00F-1381-29C7-9EF6-F771AC3011A7}"/>
              </a:ext>
            </a:extLst>
          </p:cNvPr>
          <p:cNvSpPr txBox="1"/>
          <p:nvPr userDrawn="1"/>
        </p:nvSpPr>
        <p:spPr>
          <a:xfrm>
            <a:off x="3383699" y="4554"/>
            <a:ext cx="4512501" cy="400110"/>
          </a:xfrm>
          <a:prstGeom prst="rect">
            <a:avLst/>
          </a:prstGeom>
          <a:noFill/>
        </p:spPr>
        <p:txBody>
          <a:bodyPr wrap="square" rtlCol="0">
            <a:spAutoFit/>
          </a:bodyPr>
          <a:lstStyle/>
          <a:p>
            <a:pPr algn="l"/>
            <a:r>
              <a:rPr lang="zh-CN" altLang="en-US" sz="1200" b="0" dirty="0">
                <a:solidFill>
                  <a:schemeClr val="tx1"/>
                </a:solidFill>
                <a:latin typeface="微软雅黑" panose="020B0503020204020204" pitchFamily="34" charset="-122"/>
                <a:ea typeface="微软雅黑" panose="020B0503020204020204" pitchFamily="34" charset="-122"/>
              </a:rPr>
              <a:t>            </a:t>
            </a:r>
            <a:r>
              <a:rPr lang="zh-CN" altLang="en-US" sz="2000" b="0" baseline="0" dirty="0">
                <a:solidFill>
                  <a:schemeClr val="tx1"/>
                </a:solidFill>
                <a:latin typeface="Consolas" panose="020B0609020204030204" pitchFamily="49" charset="0"/>
                <a:ea typeface="微软雅黑" panose="020B0503020204020204" pitchFamily="34" charset="-122"/>
              </a:rPr>
              <a:t>软 件 工 程 初 级 实 训                      </a:t>
            </a:r>
            <a:r>
              <a:rPr lang="zh-CN" altLang="en-US" sz="2000" b="0" baseline="0" dirty="0">
                <a:solidFill>
                  <a:schemeClr val="tx1"/>
                </a:solidFill>
                <a:latin typeface="微软雅黑" panose="020B0503020204020204" pitchFamily="34" charset="-122"/>
                <a:ea typeface="微软雅黑" panose="020B0503020204020204" pitchFamily="34" charset="-122"/>
              </a:rPr>
              <a:t>             </a:t>
            </a:r>
          </a:p>
        </p:txBody>
      </p:sp>
      <p:graphicFrame>
        <p:nvGraphicFramePr>
          <p:cNvPr id="7" name="表格 6">
            <a:extLst>
              <a:ext uri="{FF2B5EF4-FFF2-40B4-BE49-F238E27FC236}">
                <a16:creationId xmlns:a16="http://schemas.microsoft.com/office/drawing/2014/main" id="{37D64FDE-185F-DA43-C3AC-F09B9168BA48}"/>
              </a:ext>
            </a:extLst>
          </p:cNvPr>
          <p:cNvGraphicFramePr>
            <a:graphicFrameLocks noGrp="1"/>
          </p:cNvGraphicFramePr>
          <p:nvPr userDrawn="1">
            <p:extLst>
              <p:ext uri="{D42A27DB-BD31-4B8C-83A1-F6EECF244321}">
                <p14:modId xmlns:p14="http://schemas.microsoft.com/office/powerpoint/2010/main" val="1773160725"/>
              </p:ext>
            </p:extLst>
          </p:nvPr>
        </p:nvGraphicFramePr>
        <p:xfrm>
          <a:off x="983432" y="436468"/>
          <a:ext cx="10969219" cy="298832"/>
        </p:xfrm>
        <a:graphic>
          <a:graphicData uri="http://schemas.openxmlformats.org/drawingml/2006/table">
            <a:tbl>
              <a:tblPr firstRow="1" bandRow="1">
                <a:tableStyleId>{22838BEF-8BB2-4498-84A7-C5851F593DF1}</a:tableStyleId>
              </a:tblPr>
              <a:tblGrid>
                <a:gridCol w="1408890">
                  <a:extLst>
                    <a:ext uri="{9D8B030D-6E8A-4147-A177-3AD203B41FA5}">
                      <a16:colId xmlns:a16="http://schemas.microsoft.com/office/drawing/2014/main" val="3587195048"/>
                    </a:ext>
                  </a:extLst>
                </a:gridCol>
                <a:gridCol w="2415241">
                  <a:extLst>
                    <a:ext uri="{9D8B030D-6E8A-4147-A177-3AD203B41FA5}">
                      <a16:colId xmlns:a16="http://schemas.microsoft.com/office/drawing/2014/main" val="2569060442"/>
                    </a:ext>
                  </a:extLst>
                </a:gridCol>
                <a:gridCol w="1408890">
                  <a:extLst>
                    <a:ext uri="{9D8B030D-6E8A-4147-A177-3AD203B41FA5}">
                      <a16:colId xmlns:a16="http://schemas.microsoft.com/office/drawing/2014/main" val="3707107907"/>
                    </a:ext>
                  </a:extLst>
                </a:gridCol>
                <a:gridCol w="5736198">
                  <a:extLst>
                    <a:ext uri="{9D8B030D-6E8A-4147-A177-3AD203B41FA5}">
                      <a16:colId xmlns:a16="http://schemas.microsoft.com/office/drawing/2014/main" val="1542982836"/>
                    </a:ext>
                  </a:extLst>
                </a:gridCol>
              </a:tblGrid>
              <a:tr h="298832">
                <a:tc>
                  <a:txBody>
                    <a:bodyPr/>
                    <a:lstStyle/>
                    <a:p>
                      <a:pPr algn="ctr"/>
                      <a:r>
                        <a:rPr lang="zh-CN" altLang="en-US" sz="1100" b="0" i="0" baseline="0" dirty="0">
                          <a:latin typeface="微软雅黑 Light" panose="020B0502040204020203" pitchFamily="34" charset="-122"/>
                          <a:ea typeface="微软雅黑 Light" panose="020B0502040204020203" pitchFamily="34" charset="-122"/>
                        </a:rPr>
                        <a:t>实验序号</a:t>
                      </a:r>
                    </a:p>
                  </a:txBody>
                  <a:tcPr marL="121920" marR="121920" anchor="ctr"/>
                </a:tc>
                <a:tc>
                  <a:txBody>
                    <a:bodyPr/>
                    <a:lstStyle/>
                    <a:p>
                      <a:pPr algn="ctr"/>
                      <a:endParaRPr lang="zh-CN" altLang="en-US" sz="1100" b="0" i="0" baseline="0" dirty="0">
                        <a:latin typeface="微软雅黑 Light" panose="020B0502040204020203" pitchFamily="34" charset="-122"/>
                        <a:ea typeface="微软雅黑" panose="020B0503020204020204" pitchFamily="34" charset="-122"/>
                      </a:endParaRPr>
                    </a:p>
                  </a:txBody>
                  <a:tcPr marL="121920" marR="121920" anchor="ctr"/>
                </a:tc>
                <a:tc>
                  <a:txBody>
                    <a:bodyPr/>
                    <a:lstStyle/>
                    <a:p>
                      <a:pPr algn="ctr"/>
                      <a:r>
                        <a:rPr lang="zh-CN" altLang="en-US" sz="1100" b="0" i="0" baseline="0" dirty="0">
                          <a:latin typeface="微软雅黑 Light" panose="020B0502040204020203" pitchFamily="34" charset="-122"/>
                          <a:ea typeface="微软雅黑 Light" panose="020B0502040204020203" pitchFamily="34" charset="-122"/>
                        </a:rPr>
                        <a:t>实验内容</a:t>
                      </a:r>
                    </a:p>
                  </a:txBody>
                  <a:tcPr marL="121920" marR="121920" anchor="ctr"/>
                </a:tc>
                <a:tc>
                  <a:txBody>
                    <a:bodyPr/>
                    <a:lstStyle/>
                    <a:p>
                      <a:pPr algn="ctr"/>
                      <a:endParaRPr lang="zh-CN" altLang="en-US" sz="1100" b="0" i="0" baseline="0" dirty="0">
                        <a:latin typeface="微软雅黑 Light" panose="020B0502040204020203" pitchFamily="34" charset="-122"/>
                        <a:ea typeface="微软雅黑" panose="020B0503020204020204" pitchFamily="34" charset="-122"/>
                      </a:endParaRPr>
                    </a:p>
                  </a:txBody>
                  <a:tcPr marL="121920" marR="121920" anchor="ctr"/>
                </a:tc>
                <a:extLst>
                  <a:ext uri="{0D108BD9-81ED-4DB2-BD59-A6C34878D82A}">
                    <a16:rowId xmlns:a16="http://schemas.microsoft.com/office/drawing/2014/main" val="1460637390"/>
                  </a:ext>
                </a:extLst>
              </a:tr>
            </a:tbl>
          </a:graphicData>
        </a:graphic>
      </p:graphicFrame>
      <p:pic>
        <p:nvPicPr>
          <p:cNvPr id="9" name="图片 8">
            <a:extLst>
              <a:ext uri="{FF2B5EF4-FFF2-40B4-BE49-F238E27FC236}">
                <a16:creationId xmlns:a16="http://schemas.microsoft.com/office/drawing/2014/main" id="{9AF4DCD2-945D-233E-6E7A-2DE75B258AF2}"/>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94403" y="60878"/>
            <a:ext cx="840282" cy="847843"/>
          </a:xfrm>
          <a:prstGeom prst="rect">
            <a:avLst/>
          </a:prstGeom>
        </p:spPr>
      </p:pic>
      <p:sp>
        <p:nvSpPr>
          <p:cNvPr id="2" name="文本框 1">
            <a:extLst>
              <a:ext uri="{FF2B5EF4-FFF2-40B4-BE49-F238E27FC236}">
                <a16:creationId xmlns:a16="http://schemas.microsoft.com/office/drawing/2014/main" id="{89682E43-C675-B0A8-758A-D4FD717E90C1}"/>
              </a:ext>
            </a:extLst>
          </p:cNvPr>
          <p:cNvSpPr txBox="1"/>
          <p:nvPr userDrawn="1"/>
        </p:nvSpPr>
        <p:spPr>
          <a:xfrm>
            <a:off x="10918308" y="188641"/>
            <a:ext cx="1082348" cy="246221"/>
          </a:xfrm>
          <a:prstGeom prst="rect">
            <a:avLst/>
          </a:prstGeom>
          <a:noFill/>
        </p:spPr>
        <p:txBody>
          <a:bodyPr wrap="none" rtlCol="0">
            <a:spAutoFit/>
          </a:bodyPr>
          <a:lstStyle/>
          <a:p>
            <a:pPr algn="l"/>
            <a:r>
              <a:rPr lang="zh-CN" altLang="en-US" sz="1000" b="0" baseline="0" dirty="0">
                <a:solidFill>
                  <a:schemeClr val="tx1"/>
                </a:solidFill>
                <a:latin typeface="微软雅黑" panose="020B0503020204020204" pitchFamily="34" charset="-122"/>
                <a:ea typeface="微软雅黑" panose="020B0503020204020204" pitchFamily="34" charset="-122"/>
              </a:rPr>
              <a:t>实验指导任务书</a:t>
            </a:r>
            <a:endParaRPr lang="zh-CN" altLang="en-US" sz="1000" baseline="0" dirty="0"/>
          </a:p>
        </p:txBody>
      </p:sp>
    </p:spTree>
  </p:cSld>
  <p:clrMap bg1="lt1" tx1="dk1" bg2="lt2" tx2="dk2" accent1="accent1" accent2="accent2" accent3="accent3" accent4="accent4" accent5="accent5" accent6="accent6" hlink="hlink" folHlink="folHlink"/>
  <p:sldLayoutIdLst>
    <p:sldLayoutId id="2147484516" r:id="rId1"/>
    <p:sldLayoutId id="2147484504" r:id="rId2"/>
    <p:sldLayoutId id="2147484505" r:id="rId3"/>
    <p:sldLayoutId id="2147484506" r:id="rId4"/>
    <p:sldLayoutId id="2147484507" r:id="rId5"/>
    <p:sldLayoutId id="2147484508" r:id="rId6"/>
    <p:sldLayoutId id="2147484509" r:id="rId7"/>
    <p:sldLayoutId id="2147484510" r:id="rId8"/>
    <p:sldLayoutId id="2147484511" r:id="rId9"/>
    <p:sldLayoutId id="2147484512" r:id="rId10"/>
    <p:sldLayoutId id="2147484513" r:id="rId11"/>
    <p:sldLayoutId id="2147484514" r:id="rId12"/>
    <p:sldLayoutId id="2147484515" r:id="rId13"/>
  </p:sldLayoutIdLst>
  <p:txStyles>
    <p:titleStyle>
      <a:lvl1pPr algn="ctr" rtl="0" eaLnBrk="0" fontAlgn="base" hangingPunct="0">
        <a:spcBef>
          <a:spcPct val="0"/>
        </a:spcBef>
        <a:spcAft>
          <a:spcPct val="0"/>
        </a:spcAft>
        <a:defRPr kumimoji="1" sz="3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Tahoma" pitchFamily="34" charset="0"/>
          <a:ea typeface="宋体" pitchFamily="2" charset="-122"/>
        </a:defRPr>
      </a:lvl2pPr>
      <a:lvl3pPr algn="ctr" rtl="0" eaLnBrk="0" fontAlgn="base" hangingPunct="0">
        <a:spcBef>
          <a:spcPct val="0"/>
        </a:spcBef>
        <a:spcAft>
          <a:spcPct val="0"/>
        </a:spcAft>
        <a:defRPr kumimoji="1" sz="3200">
          <a:solidFill>
            <a:schemeClr val="tx2"/>
          </a:solidFill>
          <a:latin typeface="Tahoma" pitchFamily="34" charset="0"/>
          <a:ea typeface="宋体" pitchFamily="2" charset="-122"/>
        </a:defRPr>
      </a:lvl3pPr>
      <a:lvl4pPr algn="ctr" rtl="0" eaLnBrk="0" fontAlgn="base" hangingPunct="0">
        <a:spcBef>
          <a:spcPct val="0"/>
        </a:spcBef>
        <a:spcAft>
          <a:spcPct val="0"/>
        </a:spcAft>
        <a:defRPr kumimoji="1" sz="3200">
          <a:solidFill>
            <a:schemeClr val="tx2"/>
          </a:solidFill>
          <a:latin typeface="Tahoma" pitchFamily="34" charset="0"/>
          <a:ea typeface="宋体" pitchFamily="2" charset="-122"/>
        </a:defRPr>
      </a:lvl4pPr>
      <a:lvl5pPr algn="ctr" rtl="0" eaLnBrk="0" fontAlgn="base" hangingPunct="0">
        <a:spcBef>
          <a:spcPct val="0"/>
        </a:spcBef>
        <a:spcAft>
          <a:spcPct val="0"/>
        </a:spcAft>
        <a:defRPr kumimoji="1" sz="3200">
          <a:solidFill>
            <a:schemeClr val="tx2"/>
          </a:solidFill>
          <a:latin typeface="Tahoma" pitchFamily="34" charset="0"/>
          <a:ea typeface="宋体" pitchFamily="2" charset="-122"/>
        </a:defRPr>
      </a:lvl5pPr>
      <a:lvl6pPr marL="457200" algn="ctr" rtl="0" fontAlgn="base">
        <a:spcBef>
          <a:spcPct val="0"/>
        </a:spcBef>
        <a:spcAft>
          <a:spcPct val="0"/>
        </a:spcAft>
        <a:defRPr kumimoji="1" sz="3200">
          <a:solidFill>
            <a:schemeClr val="tx2"/>
          </a:solidFill>
          <a:latin typeface="Tahoma" pitchFamily="34" charset="0"/>
          <a:ea typeface="宋体" pitchFamily="2" charset="-122"/>
        </a:defRPr>
      </a:lvl6pPr>
      <a:lvl7pPr marL="914400" algn="ctr" rtl="0" fontAlgn="base">
        <a:spcBef>
          <a:spcPct val="0"/>
        </a:spcBef>
        <a:spcAft>
          <a:spcPct val="0"/>
        </a:spcAft>
        <a:defRPr kumimoji="1" sz="3200">
          <a:solidFill>
            <a:schemeClr val="tx2"/>
          </a:solidFill>
          <a:latin typeface="Tahoma" pitchFamily="34" charset="0"/>
          <a:ea typeface="宋体" pitchFamily="2" charset="-122"/>
        </a:defRPr>
      </a:lvl7pPr>
      <a:lvl8pPr marL="1371600" algn="ctr" rtl="0" fontAlgn="base">
        <a:spcBef>
          <a:spcPct val="0"/>
        </a:spcBef>
        <a:spcAft>
          <a:spcPct val="0"/>
        </a:spcAft>
        <a:defRPr kumimoji="1" sz="3200">
          <a:solidFill>
            <a:schemeClr val="tx2"/>
          </a:solidFill>
          <a:latin typeface="Tahoma" pitchFamily="34" charset="0"/>
          <a:ea typeface="宋体" pitchFamily="2" charset="-122"/>
        </a:defRPr>
      </a:lvl8pPr>
      <a:lvl9pPr marL="1828800" algn="ctr" rtl="0" fontAlgn="base">
        <a:spcBef>
          <a:spcPct val="0"/>
        </a:spcBef>
        <a:spcAft>
          <a:spcPct val="0"/>
        </a:spcAft>
        <a:defRPr kumimoji="1" sz="32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SzPct val="90000"/>
        <a:buBlip>
          <a:blip r:embed="rId16"/>
        </a:buBlip>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SzPct val="80000"/>
        <a:buBlip>
          <a:blip r:embed="rId17"/>
        </a:buBlip>
        <a:defRPr kumimoji="1" sz="2800">
          <a:solidFill>
            <a:schemeClr val="tx1"/>
          </a:solidFill>
          <a:latin typeface="+mn-lt"/>
          <a:ea typeface="+mn-ea"/>
        </a:defRPr>
      </a:lvl2pPr>
      <a:lvl3pPr marL="1143000" indent="-228600" algn="l" rtl="0" eaLnBrk="0" fontAlgn="base" hangingPunct="0">
        <a:spcBef>
          <a:spcPct val="20000"/>
        </a:spcBef>
        <a:spcAft>
          <a:spcPct val="0"/>
        </a:spcAft>
        <a:buSzPct val="70000"/>
        <a:buBlip>
          <a:blip r:embed="rId18"/>
        </a:buBlip>
        <a:defRPr kumimoji="1" sz="2400">
          <a:solidFill>
            <a:schemeClr val="tx1"/>
          </a:solidFill>
          <a:latin typeface="+mn-lt"/>
          <a:ea typeface="+mn-ea"/>
        </a:defRPr>
      </a:lvl3pPr>
      <a:lvl4pPr marL="1600200" indent="-228600" algn="l" rtl="0" eaLnBrk="0" fontAlgn="base" hangingPunct="0">
        <a:spcBef>
          <a:spcPct val="20000"/>
        </a:spcBef>
        <a:spcAft>
          <a:spcPct val="0"/>
        </a:spcAft>
        <a:buSzPct val="70000"/>
        <a:buBlip>
          <a:blip r:embed="rId19"/>
        </a:buBlip>
        <a:defRPr kumimoji="1" sz="2000">
          <a:solidFill>
            <a:schemeClr val="tx1"/>
          </a:solidFill>
          <a:latin typeface="+mn-lt"/>
          <a:ea typeface="+mn-ea"/>
        </a:defRPr>
      </a:lvl4pPr>
      <a:lvl5pPr marL="2057400" indent="-228600" algn="l" rtl="0" eaLnBrk="0" fontAlgn="base" hangingPunct="0">
        <a:spcBef>
          <a:spcPct val="20000"/>
        </a:spcBef>
        <a:spcAft>
          <a:spcPct val="0"/>
        </a:spcAft>
        <a:buSzPct val="70000"/>
        <a:buBlip>
          <a:blip r:embed="rId20"/>
        </a:buBlip>
        <a:defRPr kumimoji="1" sz="2000">
          <a:solidFill>
            <a:schemeClr val="tx1"/>
          </a:solidFill>
          <a:latin typeface="+mn-lt"/>
          <a:ea typeface="+mn-ea"/>
        </a:defRPr>
      </a:lvl5pPr>
      <a:lvl6pPr marL="2514600" indent="-228600" algn="l" rtl="0" fontAlgn="base">
        <a:spcBef>
          <a:spcPct val="20000"/>
        </a:spcBef>
        <a:spcAft>
          <a:spcPct val="0"/>
        </a:spcAft>
        <a:buSzPct val="70000"/>
        <a:buBlip>
          <a:blip r:embed="rId20"/>
        </a:buBlip>
        <a:defRPr kumimoji="1" sz="2000">
          <a:solidFill>
            <a:schemeClr val="tx1"/>
          </a:solidFill>
          <a:latin typeface="+mn-lt"/>
          <a:ea typeface="+mn-ea"/>
        </a:defRPr>
      </a:lvl6pPr>
      <a:lvl7pPr marL="2971800" indent="-228600" algn="l" rtl="0" fontAlgn="base">
        <a:spcBef>
          <a:spcPct val="20000"/>
        </a:spcBef>
        <a:spcAft>
          <a:spcPct val="0"/>
        </a:spcAft>
        <a:buSzPct val="70000"/>
        <a:buBlip>
          <a:blip r:embed="rId20"/>
        </a:buBlip>
        <a:defRPr kumimoji="1" sz="2000">
          <a:solidFill>
            <a:schemeClr val="tx1"/>
          </a:solidFill>
          <a:latin typeface="+mn-lt"/>
          <a:ea typeface="+mn-ea"/>
        </a:defRPr>
      </a:lvl7pPr>
      <a:lvl8pPr marL="3429000" indent="-228600" algn="l" rtl="0" fontAlgn="base">
        <a:spcBef>
          <a:spcPct val="20000"/>
        </a:spcBef>
        <a:spcAft>
          <a:spcPct val="0"/>
        </a:spcAft>
        <a:buSzPct val="70000"/>
        <a:buBlip>
          <a:blip r:embed="rId20"/>
        </a:buBlip>
        <a:defRPr kumimoji="1" sz="2000">
          <a:solidFill>
            <a:schemeClr val="tx1"/>
          </a:solidFill>
          <a:latin typeface="+mn-lt"/>
          <a:ea typeface="+mn-ea"/>
        </a:defRPr>
      </a:lvl8pPr>
      <a:lvl9pPr marL="3886200" indent="-228600" algn="l" rtl="0" fontAlgn="base">
        <a:spcBef>
          <a:spcPct val="20000"/>
        </a:spcBef>
        <a:spcAft>
          <a:spcPct val="0"/>
        </a:spcAft>
        <a:buSzPct val="70000"/>
        <a:buBlip>
          <a:blip r:embed="rId20"/>
        </a:buBlip>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a:extLst>
              <a:ext uri="{FF2B5EF4-FFF2-40B4-BE49-F238E27FC236}">
                <a16:creationId xmlns:a16="http://schemas.microsoft.com/office/drawing/2014/main" id="{F630ACB1-1EE7-5DD6-F104-AACC1194A3A5}"/>
              </a:ext>
            </a:extLst>
          </p:cNvPr>
          <p:cNvSpPr txBox="1">
            <a:spLocks noChangeArrowheads="1"/>
          </p:cNvSpPr>
          <p:nvPr/>
        </p:nvSpPr>
        <p:spPr bwMode="auto">
          <a:xfrm>
            <a:off x="263352" y="1037049"/>
            <a:ext cx="11665295" cy="5632311"/>
          </a:xfrm>
          <a:prstGeom prst="rect">
            <a:avLst/>
          </a:prstGeom>
          <a:solidFill>
            <a:schemeClr val="accent5">
              <a:lumMod val="20000"/>
              <a:lumOff val="80000"/>
            </a:schemeClr>
          </a:solidFill>
          <a:ln>
            <a:noFill/>
          </a:ln>
          <a:effectLst>
            <a:innerShdw blurRad="114300">
              <a:schemeClr val="tx2"/>
            </a:innerShdw>
          </a:effectLst>
        </p:spPr>
        <p:txBody>
          <a:bodyPr wrap="square">
            <a:spAutoFit/>
          </a:bodyPr>
          <a:lstStyle>
            <a:lvl1pPr marL="457200" indent="-457200">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AutoNum type="arabicPeriod"/>
            </a:pPr>
            <a:endParaRPr lang="en-US" altLang="zh-CN" sz="1800" b="0" dirty="0">
              <a:latin typeface="Consolas" panose="020B0609020204030204" pitchFamily="49" charset="0"/>
              <a:ea typeface="等线 Light" panose="02010600030101010101" pitchFamily="2" charset="-122"/>
            </a:endParaRPr>
          </a:p>
          <a:p>
            <a:pPr eaLnBrk="1" hangingPunct="1">
              <a:spcBef>
                <a:spcPct val="0"/>
              </a:spcBef>
              <a:buSzTx/>
              <a:buFontTx/>
              <a:buAutoNum type="arabicPeriod"/>
            </a:pPr>
            <a:r>
              <a:rPr lang="zh-CN" altLang="en-US" sz="1800" b="0" dirty="0">
                <a:latin typeface="Consolas" panose="020B0609020204030204" pitchFamily="49" charset="0"/>
                <a:ea typeface="等线 Light" panose="02010600030101010101" pitchFamily="2" charset="-122"/>
              </a:rPr>
              <a:t>编写：将用户输入的由数字字符和非数字字符组成的字符串中的整数提取出来，依次存放在整数数组 </a:t>
            </a:r>
            <a:r>
              <a:rPr lang="en-US" altLang="zh-CN" sz="1800" b="0" dirty="0">
                <a:latin typeface="Consolas" panose="020B0609020204030204" pitchFamily="49" charset="0"/>
                <a:ea typeface="等线 Light" panose="02010600030101010101" pitchFamily="2" charset="-122"/>
              </a:rPr>
              <a:t>a </a:t>
            </a:r>
            <a:r>
              <a:rPr lang="zh-CN" altLang="en-US" sz="1800" b="0" dirty="0">
                <a:latin typeface="Consolas" panose="020B0609020204030204" pitchFamily="49" charset="0"/>
                <a:ea typeface="等线 Light" panose="02010600030101010101" pitchFamily="2" charset="-122"/>
              </a:rPr>
              <a:t>中                  </a:t>
            </a:r>
            <a:endParaRPr lang="en-US" altLang="zh-CN" sz="1800" b="0" dirty="0">
              <a:latin typeface="Consolas" panose="020B0609020204030204" pitchFamily="49" charset="0"/>
              <a:ea typeface="等线 Light" panose="02010600030101010101" pitchFamily="2" charset="-122"/>
            </a:endParaRPr>
          </a:p>
          <a:p>
            <a:pPr marL="0" indent="0" eaLnBrk="1" hangingPunct="1">
              <a:spcBef>
                <a:spcPct val="0"/>
              </a:spcBef>
              <a:buSzTx/>
              <a:buNone/>
            </a:pPr>
            <a:r>
              <a:rPr lang="en-US" altLang="zh-CN" sz="1800" b="0" i="1" dirty="0">
                <a:solidFill>
                  <a:srgbClr val="C00000"/>
                </a:solidFill>
                <a:latin typeface="Consolas" panose="020B0609020204030204" pitchFamily="49" charset="0"/>
                <a:ea typeface="等线 Light" panose="02010600030101010101" pitchFamily="2" charset="-122"/>
              </a:rPr>
              <a:t>                                                                    // getNumber.cpp</a:t>
            </a:r>
          </a:p>
          <a:p>
            <a:pPr eaLnBrk="1" hangingPunct="1">
              <a:spcBef>
                <a:spcPct val="0"/>
              </a:spcBef>
              <a:buSzTx/>
              <a:buFontTx/>
              <a:buNone/>
            </a:pPr>
            <a:r>
              <a:rPr lang="en-US" altLang="zh-CN" sz="1800" b="0" dirty="0">
                <a:latin typeface="Consolas" panose="020B0609020204030204" pitchFamily="49" charset="0"/>
                <a:ea typeface="等线 Light" panose="02010600030101010101" pitchFamily="2" charset="-122"/>
              </a:rPr>
              <a:t>    </a:t>
            </a:r>
            <a:r>
              <a:rPr lang="zh-CN" altLang="en-US" sz="1800" b="0" dirty="0">
                <a:latin typeface="Consolas" panose="020B0609020204030204" pitchFamily="49" charset="0"/>
                <a:ea typeface="等线 Light" panose="02010600030101010101" pitchFamily="2" charset="-122"/>
              </a:rPr>
              <a:t>例如输入： </a:t>
            </a:r>
            <a:r>
              <a:rPr lang="en-US" altLang="zh-CN" sz="1800" b="0" dirty="0">
                <a:latin typeface="Consolas" panose="020B0609020204030204" pitchFamily="49" charset="0"/>
                <a:ea typeface="等线 Light" panose="02010600030101010101" pitchFamily="2" charset="-122"/>
              </a:rPr>
              <a:t>asd764rt143,fg6746 </a:t>
            </a:r>
            <a:r>
              <a:rPr lang="zh-CN" altLang="en-US" sz="1800" b="0" dirty="0">
                <a:latin typeface="Consolas" panose="020B0609020204030204" pitchFamily="49" charset="0"/>
                <a:ea typeface="等线 Light" panose="02010600030101010101" pitchFamily="2" charset="-122"/>
              </a:rPr>
              <a:t>则产生数字 </a:t>
            </a:r>
            <a:r>
              <a:rPr lang="en-US" altLang="zh-CN" sz="1800" b="0" dirty="0">
                <a:latin typeface="Consolas" panose="020B0609020204030204" pitchFamily="49" charset="0"/>
                <a:ea typeface="等线 Light" panose="02010600030101010101" pitchFamily="2" charset="-122"/>
              </a:rPr>
              <a:t>764</a:t>
            </a:r>
            <a:r>
              <a:rPr lang="zh-CN" altLang="en-US" sz="1800" b="0" dirty="0">
                <a:latin typeface="Consolas" panose="020B0609020204030204" pitchFamily="49" charset="0"/>
                <a:ea typeface="等线 Light" panose="02010600030101010101" pitchFamily="2" charset="-122"/>
              </a:rPr>
              <a:t>，</a:t>
            </a:r>
            <a:r>
              <a:rPr lang="en-US" altLang="zh-CN" sz="1800" b="0" dirty="0">
                <a:latin typeface="Consolas" panose="020B0609020204030204" pitchFamily="49" charset="0"/>
                <a:ea typeface="等线 Light" panose="02010600030101010101" pitchFamily="2" charset="-122"/>
              </a:rPr>
              <a:t>143</a:t>
            </a:r>
            <a:r>
              <a:rPr lang="zh-CN" altLang="en-US" sz="1800" b="0" dirty="0">
                <a:latin typeface="Consolas" panose="020B0609020204030204" pitchFamily="49" charset="0"/>
                <a:ea typeface="等线 Light" panose="02010600030101010101" pitchFamily="2" charset="-122"/>
              </a:rPr>
              <a:t>，</a:t>
            </a:r>
            <a:r>
              <a:rPr lang="en-US" altLang="zh-CN" sz="1800" b="0" dirty="0">
                <a:latin typeface="Consolas" panose="020B0609020204030204" pitchFamily="49" charset="0"/>
                <a:ea typeface="等线 Light" panose="02010600030101010101" pitchFamily="2" charset="-122"/>
              </a:rPr>
              <a:t>6746</a:t>
            </a:r>
          </a:p>
          <a:p>
            <a:pPr eaLnBrk="1" hangingPunct="1">
              <a:spcBef>
                <a:spcPct val="0"/>
              </a:spcBef>
              <a:buSzTx/>
              <a:buFontTx/>
              <a:buNone/>
            </a:pPr>
            <a:endParaRPr lang="en-US" altLang="zh-CN" sz="1800" b="0" dirty="0">
              <a:latin typeface="Consolas" panose="020B0609020204030204" pitchFamily="49" charset="0"/>
              <a:ea typeface="等线 Light" panose="02010600030101010101" pitchFamily="2" charset="-122"/>
            </a:endParaRPr>
          </a:p>
          <a:p>
            <a:pPr eaLnBrk="1" hangingPunct="1">
              <a:spcBef>
                <a:spcPct val="0"/>
              </a:spcBef>
              <a:buSzTx/>
              <a:buFontTx/>
              <a:buNone/>
            </a:pPr>
            <a:r>
              <a:rPr lang="en-US" altLang="zh-CN" sz="1800" b="0" dirty="0">
                <a:latin typeface="Consolas" panose="020B0609020204030204" pitchFamily="49" charset="0"/>
                <a:ea typeface="等线 Light" panose="02010600030101010101" pitchFamily="2" charset="-122"/>
              </a:rPr>
              <a:t>2. </a:t>
            </a:r>
            <a:r>
              <a:rPr lang="zh-CN" altLang="en-US" sz="1800" b="0" dirty="0">
                <a:latin typeface="Consolas" panose="020B0609020204030204" pitchFamily="49" charset="0"/>
                <a:ea typeface="等线 Light" panose="02010600030101010101" pitchFamily="2" charset="-122"/>
              </a:rPr>
              <a:t>桥牌发牌机                                                        </a:t>
            </a:r>
            <a:r>
              <a:rPr lang="en-US" altLang="zh-CN" sz="1800" b="0" i="1" dirty="0">
                <a:solidFill>
                  <a:srgbClr val="C00000"/>
                </a:solidFill>
                <a:latin typeface="Consolas" panose="020B0609020204030204" pitchFamily="49" charset="0"/>
                <a:ea typeface="等线 Light" panose="02010600030101010101" pitchFamily="2" charset="-122"/>
              </a:rPr>
              <a:t>// BridgeCard.cpp</a:t>
            </a:r>
          </a:p>
          <a:p>
            <a:pPr eaLnBrk="1" hangingPunct="1">
              <a:spcBef>
                <a:spcPct val="0"/>
              </a:spcBef>
              <a:buSzTx/>
              <a:buFontTx/>
              <a:buNone/>
            </a:pPr>
            <a:endParaRPr lang="en-US" altLang="zh-CN" sz="1800" b="0" dirty="0">
              <a:latin typeface="Consolas" panose="020B0609020204030204" pitchFamily="49" charset="0"/>
              <a:ea typeface="等线 Light" panose="02010600030101010101" pitchFamily="2" charset="-122"/>
            </a:endParaRPr>
          </a:p>
          <a:p>
            <a:pPr eaLnBrk="1" hangingPunct="1">
              <a:spcBef>
                <a:spcPct val="0"/>
              </a:spcBef>
              <a:buSzTx/>
              <a:buFontTx/>
              <a:buNone/>
            </a:pPr>
            <a:endParaRPr lang="en-US" altLang="zh-CN" sz="1800" b="0" dirty="0">
              <a:latin typeface="Consolas" panose="020B0609020204030204" pitchFamily="49" charset="0"/>
              <a:ea typeface="等线 Light" panose="02010600030101010101" pitchFamily="2" charset="-122"/>
            </a:endParaRPr>
          </a:p>
          <a:p>
            <a:pPr eaLnBrk="1" hangingPunct="1">
              <a:spcBef>
                <a:spcPct val="0"/>
              </a:spcBef>
              <a:buSzTx/>
              <a:buFontTx/>
              <a:buNone/>
            </a:pPr>
            <a:endParaRPr lang="en-US" altLang="zh-CN" sz="1800" b="0" dirty="0">
              <a:latin typeface="Consolas" panose="020B0609020204030204" pitchFamily="49" charset="0"/>
              <a:ea typeface="等线 Light" panose="02010600030101010101" pitchFamily="2" charset="-122"/>
            </a:endParaRPr>
          </a:p>
          <a:p>
            <a:pPr eaLnBrk="1" hangingPunct="1">
              <a:spcBef>
                <a:spcPct val="0"/>
              </a:spcBef>
              <a:buSzTx/>
              <a:buFontTx/>
              <a:buNone/>
            </a:pPr>
            <a:endParaRPr lang="en-US" altLang="zh-CN" sz="1800" b="0" dirty="0">
              <a:latin typeface="Consolas" panose="020B0609020204030204" pitchFamily="49" charset="0"/>
              <a:ea typeface="等线 Light" panose="02010600030101010101" pitchFamily="2" charset="-122"/>
            </a:endParaRPr>
          </a:p>
          <a:p>
            <a:pPr eaLnBrk="1" hangingPunct="1">
              <a:spcBef>
                <a:spcPct val="0"/>
              </a:spcBef>
              <a:buSzTx/>
              <a:buFontTx/>
              <a:buNone/>
            </a:pPr>
            <a:endParaRPr lang="en-US" altLang="zh-CN" sz="1800" b="0" dirty="0">
              <a:latin typeface="Consolas" panose="020B0609020204030204" pitchFamily="49" charset="0"/>
              <a:ea typeface="等线 Light" panose="02010600030101010101" pitchFamily="2" charset="-122"/>
            </a:endParaRPr>
          </a:p>
          <a:p>
            <a:pPr eaLnBrk="1" hangingPunct="1">
              <a:spcBef>
                <a:spcPct val="0"/>
              </a:spcBef>
              <a:buSzTx/>
              <a:buFontTx/>
              <a:buNone/>
            </a:pPr>
            <a:endParaRPr lang="en-US" altLang="zh-CN" sz="1800" b="0" dirty="0">
              <a:latin typeface="Consolas" panose="020B0609020204030204" pitchFamily="49" charset="0"/>
              <a:ea typeface="等线 Light" panose="02010600030101010101" pitchFamily="2" charset="-122"/>
            </a:endParaRPr>
          </a:p>
          <a:p>
            <a:pPr eaLnBrk="1" hangingPunct="1">
              <a:spcBef>
                <a:spcPct val="0"/>
              </a:spcBef>
              <a:buSzTx/>
              <a:buFontTx/>
              <a:buNone/>
            </a:pPr>
            <a:endParaRPr lang="en-US" altLang="zh-CN" sz="1800" b="0" dirty="0">
              <a:latin typeface="Consolas" panose="020B0609020204030204" pitchFamily="49" charset="0"/>
              <a:ea typeface="等线 Light" panose="02010600030101010101" pitchFamily="2" charset="-122"/>
            </a:endParaRPr>
          </a:p>
          <a:p>
            <a:pPr eaLnBrk="1" hangingPunct="1">
              <a:spcBef>
                <a:spcPct val="0"/>
              </a:spcBef>
              <a:buSzTx/>
              <a:buFontTx/>
              <a:buNone/>
            </a:pPr>
            <a:endParaRPr lang="en-US" altLang="zh-CN" sz="1800" b="0" dirty="0">
              <a:latin typeface="Consolas" panose="020B0609020204030204" pitchFamily="49" charset="0"/>
              <a:ea typeface="等线 Light" panose="02010600030101010101" pitchFamily="2" charset="-122"/>
            </a:endParaRPr>
          </a:p>
          <a:p>
            <a:pPr eaLnBrk="1" hangingPunct="1">
              <a:spcBef>
                <a:spcPct val="0"/>
              </a:spcBef>
              <a:buSzTx/>
              <a:buFontTx/>
              <a:buNone/>
            </a:pPr>
            <a:endParaRPr lang="en-US" altLang="zh-CN" sz="1800" b="0" dirty="0">
              <a:latin typeface="Consolas" panose="020B0609020204030204" pitchFamily="49" charset="0"/>
              <a:ea typeface="等线 Light" panose="02010600030101010101" pitchFamily="2" charset="-122"/>
            </a:endParaRPr>
          </a:p>
          <a:p>
            <a:pPr eaLnBrk="1" hangingPunct="1">
              <a:spcBef>
                <a:spcPct val="0"/>
              </a:spcBef>
              <a:buSzTx/>
              <a:buFontTx/>
              <a:buNone/>
            </a:pPr>
            <a:r>
              <a:rPr lang="zh-CN" altLang="en-US" sz="1800" b="0" dirty="0">
                <a:latin typeface="Consolas" panose="020B0609020204030204" pitchFamily="49" charset="0"/>
                <a:ea typeface="等线 Light" panose="02010600030101010101" pitchFamily="2" charset="-122"/>
              </a:rPr>
              <a:t>    </a:t>
            </a:r>
            <a:endParaRPr lang="en-US" altLang="zh-CN" sz="1800" b="0" dirty="0">
              <a:latin typeface="Consolas" panose="020B0609020204030204" pitchFamily="49" charset="0"/>
              <a:ea typeface="等线 Light" panose="02010600030101010101" pitchFamily="2" charset="-122"/>
            </a:endParaRPr>
          </a:p>
          <a:p>
            <a:pPr eaLnBrk="1" hangingPunct="1">
              <a:spcBef>
                <a:spcPct val="0"/>
              </a:spcBef>
              <a:buSzTx/>
              <a:buFontTx/>
              <a:buNone/>
            </a:pPr>
            <a:endParaRPr lang="en-US" altLang="zh-CN" sz="1800" b="0" dirty="0">
              <a:solidFill>
                <a:srgbClr val="1B4540"/>
              </a:solidFill>
              <a:latin typeface="Consolas" panose="020B0609020204030204" pitchFamily="49" charset="0"/>
              <a:ea typeface="等线 Light" panose="02010600030101010101" pitchFamily="2" charset="-122"/>
            </a:endParaRPr>
          </a:p>
          <a:p>
            <a:pPr eaLnBrk="1" hangingPunct="1">
              <a:spcBef>
                <a:spcPct val="0"/>
              </a:spcBef>
              <a:buSzTx/>
              <a:buFontTx/>
              <a:buNone/>
            </a:pPr>
            <a:r>
              <a:rPr lang="en-US" altLang="zh-CN" sz="1800" b="0" dirty="0">
                <a:solidFill>
                  <a:srgbClr val="1B4540"/>
                </a:solidFill>
                <a:latin typeface="Consolas" panose="020B0609020204030204" pitchFamily="49" charset="0"/>
                <a:ea typeface="等线 Light" panose="02010600030101010101" pitchFamily="2" charset="-122"/>
              </a:rPr>
              <a:t>    </a:t>
            </a:r>
            <a:r>
              <a:rPr lang="zh-CN" altLang="en-US" sz="1800" b="0" dirty="0">
                <a:solidFill>
                  <a:srgbClr val="5646B6"/>
                </a:solidFill>
                <a:latin typeface="Consolas" panose="020B0609020204030204" pitchFamily="49" charset="0"/>
                <a:ea typeface="等线 Light" panose="02010600030101010101" pitchFamily="2" charset="-122"/>
              </a:rPr>
              <a:t>花色显示，</a:t>
            </a:r>
            <a:r>
              <a:rPr lang="en-US" altLang="zh-CN" sz="1800" b="0" dirty="0" err="1">
                <a:solidFill>
                  <a:srgbClr val="5646B6"/>
                </a:solidFill>
                <a:latin typeface="Consolas" panose="020B0609020204030204" pitchFamily="49" charset="0"/>
                <a:ea typeface="等线 Light" panose="02010600030101010101" pitchFamily="2" charset="-122"/>
              </a:rPr>
              <a:t>DevC</a:t>
            </a:r>
            <a:r>
              <a:rPr lang="en-US" altLang="zh-CN" sz="1800" b="0" dirty="0">
                <a:solidFill>
                  <a:srgbClr val="5646B6"/>
                </a:solidFill>
                <a:latin typeface="Consolas" panose="020B0609020204030204" pitchFamily="49" charset="0"/>
                <a:ea typeface="等线 Light" panose="02010600030101010101" pitchFamily="2" charset="-122"/>
              </a:rPr>
              <a:t>++</a:t>
            </a:r>
            <a:r>
              <a:rPr lang="zh-CN" altLang="en-US" sz="1800" b="0" dirty="0">
                <a:solidFill>
                  <a:srgbClr val="5646B6"/>
                </a:solidFill>
                <a:latin typeface="Consolas" panose="020B0609020204030204" pitchFamily="49" charset="0"/>
                <a:ea typeface="等线 Light" panose="02010600030101010101" pitchFamily="2" charset="-122"/>
              </a:rPr>
              <a:t>控制台运行窗口标题栏右击，弹出菜单里属性，选项页面选中使用旧版控制台，然后字体页面选择点阵字体</a:t>
            </a:r>
          </a:p>
          <a:p>
            <a:pPr eaLnBrk="1" hangingPunct="1">
              <a:spcBef>
                <a:spcPct val="0"/>
              </a:spcBef>
              <a:buSzTx/>
              <a:buFontTx/>
              <a:buNone/>
            </a:pPr>
            <a:endParaRPr lang="en-US" altLang="zh-CN" sz="1800" b="0" dirty="0">
              <a:latin typeface="Consolas" panose="020B0609020204030204" pitchFamily="49" charset="0"/>
              <a:ea typeface="等线 Light" panose="02010600030101010101" pitchFamily="2" charset="-122"/>
            </a:endParaRPr>
          </a:p>
        </p:txBody>
      </p:sp>
      <p:sp>
        <p:nvSpPr>
          <p:cNvPr id="4" name="文本框 3">
            <a:extLst>
              <a:ext uri="{FF2B5EF4-FFF2-40B4-BE49-F238E27FC236}">
                <a16:creationId xmlns:a16="http://schemas.microsoft.com/office/drawing/2014/main" id="{A36DF3FB-512C-AE00-C271-AEB71762A9A0}"/>
              </a:ext>
            </a:extLst>
          </p:cNvPr>
          <p:cNvSpPr txBox="1"/>
          <p:nvPr/>
        </p:nvSpPr>
        <p:spPr>
          <a:xfrm>
            <a:off x="2423592" y="468205"/>
            <a:ext cx="954107" cy="261610"/>
          </a:xfrm>
          <a:prstGeom prst="rect">
            <a:avLst/>
          </a:prstGeom>
          <a:noFill/>
        </p:spPr>
        <p:txBody>
          <a:bodyPr wrap="square" rtlCol="0">
            <a:spAutoFit/>
          </a:bodyPr>
          <a:lstStyle/>
          <a:p>
            <a:pPr algn="l"/>
            <a:r>
              <a:rPr lang="zh-CN" altLang="en-US" sz="1100" b="0" dirty="0">
                <a:latin typeface="微软雅黑 Light" panose="020B0502040204020203" pitchFamily="34" charset="-122"/>
                <a:ea typeface="微软雅黑 Light" panose="020B0502040204020203" pitchFamily="34" charset="-122"/>
              </a:rPr>
              <a:t>第 </a:t>
            </a:r>
            <a:r>
              <a:rPr lang="en-US" altLang="zh-CN" sz="1100" b="0" dirty="0">
                <a:latin typeface="微软雅黑 Light" panose="020B0502040204020203" pitchFamily="34" charset="-122"/>
                <a:ea typeface="微软雅黑 Light" panose="020B0502040204020203" pitchFamily="34" charset="-122"/>
              </a:rPr>
              <a:t>7 </a:t>
            </a:r>
            <a:r>
              <a:rPr lang="zh-CN" altLang="en-US" sz="1100" b="0" dirty="0">
                <a:latin typeface="微软雅黑 Light" panose="020B0502040204020203" pitchFamily="34" charset="-122"/>
                <a:ea typeface="微软雅黑 Light" panose="020B0502040204020203" pitchFamily="34" charset="-122"/>
              </a:rPr>
              <a:t>次实验</a:t>
            </a:r>
          </a:p>
        </p:txBody>
      </p:sp>
      <p:sp>
        <p:nvSpPr>
          <p:cNvPr id="5" name="文本框 4">
            <a:extLst>
              <a:ext uri="{FF2B5EF4-FFF2-40B4-BE49-F238E27FC236}">
                <a16:creationId xmlns:a16="http://schemas.microsoft.com/office/drawing/2014/main" id="{0BB2820C-6F6C-32A9-2CC9-3CCA93A87836}"/>
              </a:ext>
            </a:extLst>
          </p:cNvPr>
          <p:cNvSpPr txBox="1"/>
          <p:nvPr/>
        </p:nvSpPr>
        <p:spPr>
          <a:xfrm>
            <a:off x="6240016" y="459738"/>
            <a:ext cx="2470548" cy="261610"/>
          </a:xfrm>
          <a:prstGeom prst="rect">
            <a:avLst/>
          </a:prstGeom>
          <a:noFill/>
        </p:spPr>
        <p:txBody>
          <a:bodyPr wrap="none" rtlCol="0">
            <a:spAutoFit/>
          </a:bodyPr>
          <a:lstStyle/>
          <a:p>
            <a:pPr algn="l"/>
            <a:r>
              <a:rPr lang="zh-CN" altLang="en-US" sz="1100" b="0" dirty="0">
                <a:latin typeface="微软雅黑 Light" panose="020B0502040204020203" pitchFamily="34" charset="-122"/>
                <a:ea typeface="微软雅黑 Light" panose="020B0502040204020203" pitchFamily="34" charset="-122"/>
              </a:rPr>
              <a:t>基础训练 </a:t>
            </a:r>
            <a:r>
              <a:rPr lang="en-US" altLang="zh-CN" sz="1100" b="0" dirty="0">
                <a:latin typeface="微软雅黑 Light" panose="020B0502040204020203" pitchFamily="34" charset="-122"/>
                <a:ea typeface="微软雅黑 Light" panose="020B0502040204020203" pitchFamily="34" charset="-122"/>
              </a:rPr>
              <a:t>- </a:t>
            </a:r>
            <a:r>
              <a:rPr lang="zh-CN" altLang="en-US" sz="1100" b="0" dirty="0">
                <a:latin typeface="微软雅黑 Light" panose="020B0502040204020203" pitchFamily="34" charset="-122"/>
                <a:ea typeface="微软雅黑 Light" panose="020B0502040204020203" pitchFamily="34" charset="-122"/>
              </a:rPr>
              <a:t>循环 数组 字符串 算法 等</a:t>
            </a:r>
          </a:p>
        </p:txBody>
      </p:sp>
      <p:pic>
        <p:nvPicPr>
          <p:cNvPr id="2" name="图片 3">
            <a:extLst>
              <a:ext uri="{FF2B5EF4-FFF2-40B4-BE49-F238E27FC236}">
                <a16:creationId xmlns:a16="http://schemas.microsoft.com/office/drawing/2014/main" id="{08EE6A86-4C81-E2BB-BCD7-715DCC363B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15680" y="2564904"/>
            <a:ext cx="3973066"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a:extLst>
              <a:ext uri="{FF2B5EF4-FFF2-40B4-BE49-F238E27FC236}">
                <a16:creationId xmlns:a16="http://schemas.microsoft.com/office/drawing/2014/main" id="{F630ACB1-1EE7-5DD6-F104-AACC1194A3A5}"/>
              </a:ext>
            </a:extLst>
          </p:cNvPr>
          <p:cNvSpPr txBox="1">
            <a:spLocks noChangeArrowheads="1"/>
          </p:cNvSpPr>
          <p:nvPr/>
        </p:nvSpPr>
        <p:spPr bwMode="auto">
          <a:xfrm>
            <a:off x="191344" y="1136933"/>
            <a:ext cx="11737303" cy="4524315"/>
          </a:xfrm>
          <a:prstGeom prst="rect">
            <a:avLst/>
          </a:prstGeom>
          <a:solidFill>
            <a:schemeClr val="accent5">
              <a:lumMod val="20000"/>
              <a:lumOff val="80000"/>
            </a:schemeClr>
          </a:solidFill>
          <a:ln>
            <a:noFill/>
          </a:ln>
          <a:effectLst>
            <a:innerShdw blurRad="114300">
              <a:schemeClr val="tx2"/>
            </a:innerShdw>
          </a:effectLst>
        </p:spPr>
        <p:txBody>
          <a:bodyPr wrap="square">
            <a:spAutoFit/>
          </a:bodyPr>
          <a:lstStyle>
            <a:lvl1pPr marL="457200" indent="-457200">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AutoNum type="arabicPeriod"/>
            </a:pPr>
            <a:endParaRPr lang="en-US" altLang="zh-CN" sz="1800" b="0" dirty="0">
              <a:latin typeface="Consolas" panose="020B0609020204030204" pitchFamily="49" charset="0"/>
              <a:ea typeface="等线 Light" panose="02010600030101010101" pitchFamily="2" charset="-122"/>
            </a:endParaRPr>
          </a:p>
          <a:p>
            <a:pPr marL="0" indent="0" eaLnBrk="1" hangingPunct="1">
              <a:spcBef>
                <a:spcPct val="0"/>
              </a:spcBef>
              <a:buSzTx/>
              <a:buNone/>
            </a:pPr>
            <a:r>
              <a:rPr lang="en-US" altLang="zh-CN" sz="1800" b="0" dirty="0">
                <a:latin typeface="Consolas" panose="020B0609020204030204" pitchFamily="49" charset="0"/>
                <a:ea typeface="等线 Light" panose="02010600030101010101" pitchFamily="2" charset="-122"/>
              </a:rPr>
              <a:t>3. There are n gamers and a host playing a game  “Who is Undercover”. The gamers are </a:t>
            </a:r>
          </a:p>
          <a:p>
            <a:pPr marL="0" indent="0" eaLnBrk="1" hangingPunct="1">
              <a:spcBef>
                <a:spcPct val="0"/>
              </a:spcBef>
              <a:buSzTx/>
              <a:buNone/>
            </a:pPr>
            <a:r>
              <a:rPr lang="en-US" altLang="zh-CN" sz="1800" b="0" dirty="0">
                <a:latin typeface="Consolas" panose="020B0609020204030204" pitchFamily="49" charset="0"/>
                <a:ea typeface="等线 Light" panose="02010600030101010101" pitchFamily="2" charset="-122"/>
              </a:rPr>
              <a:t>   numbered from 1 to n,  The host randomly selects exactly 1 gamer as Undercover,  but he </a:t>
            </a:r>
          </a:p>
          <a:p>
            <a:pPr marL="0" indent="0" eaLnBrk="1" hangingPunct="1">
              <a:spcBef>
                <a:spcPct val="0"/>
              </a:spcBef>
              <a:buSzTx/>
              <a:buNone/>
            </a:pPr>
            <a:r>
              <a:rPr lang="en-US" altLang="zh-CN" sz="1800" b="0" dirty="0">
                <a:latin typeface="Consolas" panose="020B0609020204030204" pitchFamily="49" charset="0"/>
                <a:ea typeface="等线 Light" panose="02010600030101010101" pitchFamily="2" charset="-122"/>
              </a:rPr>
              <a:t>   won`t tell this to others. The host will ask each gamer  “Who is Undercover?”.  Each </a:t>
            </a:r>
          </a:p>
          <a:p>
            <a:pPr marL="0" indent="0" eaLnBrk="1" hangingPunct="1">
              <a:spcBef>
                <a:spcPct val="0"/>
              </a:spcBef>
              <a:buSzTx/>
              <a:buNone/>
            </a:pPr>
            <a:r>
              <a:rPr lang="en-US" altLang="zh-CN" sz="1800" b="0" dirty="0">
                <a:latin typeface="Consolas" panose="020B0609020204030204" pitchFamily="49" charset="0"/>
                <a:ea typeface="等线 Light" panose="02010600030101010101" pitchFamily="2" charset="-122"/>
              </a:rPr>
              <a:t>   gamer can either answer  “</a:t>
            </a:r>
            <a:r>
              <a:rPr lang="en-US" altLang="zh-CN" sz="1800" b="0" dirty="0" err="1">
                <a:latin typeface="Consolas" panose="020B0609020204030204" pitchFamily="49" charset="0"/>
                <a:ea typeface="等线 Light" panose="02010600030101010101" pitchFamily="2" charset="-122"/>
              </a:rPr>
              <a:t>UnderCover</a:t>
            </a:r>
            <a:r>
              <a:rPr lang="en-US" altLang="zh-CN" sz="1800" b="0" dirty="0">
                <a:latin typeface="Consolas" panose="020B0609020204030204" pitchFamily="49" charset="0"/>
                <a:ea typeface="等线 Light" panose="02010600030101010101" pitchFamily="2" charset="-122"/>
              </a:rPr>
              <a:t> is number a</a:t>
            </a:r>
            <a:r>
              <a:rPr lang="en-US" altLang="zh-CN" sz="1800" b="0" baseline="-25000" dirty="0">
                <a:latin typeface="Consolas" panose="020B0609020204030204" pitchFamily="49" charset="0"/>
                <a:ea typeface="等线 Light" panose="02010600030101010101" pitchFamily="2" charset="-122"/>
              </a:rPr>
              <a:t>i</a:t>
            </a:r>
            <a:r>
              <a:rPr lang="en-US" altLang="zh-CN" sz="1800" b="0" dirty="0">
                <a:latin typeface="Consolas" panose="020B0609020204030204" pitchFamily="49" charset="0"/>
                <a:ea typeface="等线 Light" panose="02010600030101010101" pitchFamily="2" charset="-122"/>
              </a:rPr>
              <a:t>”, or “Undercover isn`t number a</a:t>
            </a:r>
            <a:r>
              <a:rPr lang="en-US" altLang="zh-CN" sz="1800" b="0" baseline="-25000" dirty="0">
                <a:latin typeface="Consolas" panose="020B0609020204030204" pitchFamily="49" charset="0"/>
                <a:ea typeface="等线 Light" panose="02010600030101010101" pitchFamily="2" charset="-122"/>
              </a:rPr>
              <a:t>i</a:t>
            </a:r>
            <a:r>
              <a:rPr lang="en-US" altLang="zh-CN" sz="1800" b="0" dirty="0">
                <a:latin typeface="Consolas" panose="020B0609020204030204" pitchFamily="49" charset="0"/>
                <a:ea typeface="等线 Light" panose="02010600030101010101" pitchFamily="2" charset="-122"/>
              </a:rPr>
              <a:t>”,  </a:t>
            </a:r>
          </a:p>
          <a:p>
            <a:pPr marL="0" indent="0" eaLnBrk="1" hangingPunct="1">
              <a:spcBef>
                <a:spcPct val="0"/>
              </a:spcBef>
              <a:buSzTx/>
              <a:buNone/>
            </a:pPr>
            <a:r>
              <a:rPr lang="en-US" altLang="zh-CN" sz="1800" b="0" dirty="0">
                <a:latin typeface="Consolas" panose="020B0609020204030204" pitchFamily="49" charset="0"/>
                <a:ea typeface="等线 Light" panose="02010600030101010101" pitchFamily="2" charset="-122"/>
              </a:rPr>
              <a:t>   Also, gamer can say so about himself (a</a:t>
            </a:r>
            <a:r>
              <a:rPr lang="en-US" altLang="zh-CN" sz="1800" b="0" baseline="-25000" dirty="0">
                <a:latin typeface="Consolas" panose="020B0609020204030204" pitchFamily="49" charset="0"/>
                <a:ea typeface="等线 Light" panose="02010600030101010101" pitchFamily="2" charset="-122"/>
              </a:rPr>
              <a:t>i</a:t>
            </a:r>
            <a:r>
              <a:rPr lang="en-US" altLang="zh-CN" sz="1800" b="0" dirty="0">
                <a:latin typeface="Consolas" panose="020B0609020204030204" pitchFamily="49" charset="0"/>
                <a:ea typeface="等线 Light" panose="02010600030101010101" pitchFamily="2" charset="-122"/>
              </a:rPr>
              <a:t>=</a:t>
            </a:r>
            <a:r>
              <a:rPr lang="en-US" altLang="zh-CN" sz="1800" b="0" dirty="0" err="1">
                <a:latin typeface="Consolas" panose="020B0609020204030204" pitchFamily="49" charset="0"/>
                <a:ea typeface="等线 Light" panose="02010600030101010101" pitchFamily="2" charset="-122"/>
              </a:rPr>
              <a:t>i</a:t>
            </a:r>
            <a:r>
              <a:rPr lang="en-US" altLang="zh-CN" sz="1800" b="0" dirty="0">
                <a:latin typeface="Consolas" panose="020B0609020204030204" pitchFamily="49" charset="0"/>
                <a:ea typeface="等线 Light" panose="02010600030101010101" pitchFamily="2" charset="-122"/>
              </a:rPr>
              <a:t>). After that, the host will tell gamers that </a:t>
            </a:r>
          </a:p>
          <a:p>
            <a:pPr marL="0" indent="0" eaLnBrk="1" hangingPunct="1">
              <a:spcBef>
                <a:spcPct val="0"/>
              </a:spcBef>
              <a:buSzTx/>
              <a:buNone/>
            </a:pPr>
            <a:r>
              <a:rPr lang="en-US" altLang="zh-CN" sz="1800" b="0" dirty="0">
                <a:latin typeface="Consolas" panose="020B0609020204030204" pitchFamily="49" charset="0"/>
                <a:ea typeface="等线 Light" panose="02010600030101010101" pitchFamily="2" charset="-122"/>
              </a:rPr>
              <a:t>   exactly m answers are truths, and the other answers are lies. Now you are a spectator, </a:t>
            </a:r>
          </a:p>
          <a:p>
            <a:pPr marL="0" indent="0" eaLnBrk="1" hangingPunct="1">
              <a:spcBef>
                <a:spcPct val="0"/>
              </a:spcBef>
              <a:buSzTx/>
              <a:buNone/>
            </a:pPr>
            <a:r>
              <a:rPr lang="en-US" altLang="zh-CN" sz="1800" b="0" dirty="0">
                <a:latin typeface="Consolas" panose="020B0609020204030204" pitchFamily="49" charset="0"/>
                <a:ea typeface="等线 Light" panose="02010600030101010101" pitchFamily="2" charset="-122"/>
              </a:rPr>
              <a:t>   can you identify who told the truth,  and who told the lie?</a:t>
            </a:r>
          </a:p>
          <a:p>
            <a:pPr eaLnBrk="1" hangingPunct="1">
              <a:spcBef>
                <a:spcPct val="0"/>
              </a:spcBef>
              <a:buSzTx/>
              <a:buFontTx/>
              <a:buAutoNum type="arabicPeriod"/>
            </a:pPr>
            <a:endParaRPr lang="en-US" altLang="zh-CN" sz="1800" b="0" dirty="0">
              <a:latin typeface="Consolas" panose="020B0609020204030204" pitchFamily="49" charset="0"/>
              <a:ea typeface="等线 Light" panose="02010600030101010101" pitchFamily="2" charset="-122"/>
            </a:endParaRPr>
          </a:p>
          <a:p>
            <a:pPr marL="0" indent="0" eaLnBrk="1" hangingPunct="1">
              <a:spcBef>
                <a:spcPct val="0"/>
              </a:spcBef>
              <a:buSzTx/>
              <a:buNone/>
            </a:pPr>
            <a:r>
              <a:rPr lang="en-US" altLang="zh-CN" sz="1800" b="0" dirty="0">
                <a:latin typeface="Consolas" panose="020B0609020204030204" pitchFamily="49" charset="0"/>
                <a:ea typeface="等线 Light" panose="02010600030101010101" pitchFamily="2" charset="-122"/>
              </a:rPr>
              <a:t>    </a:t>
            </a:r>
            <a:r>
              <a:rPr lang="zh-CN" altLang="en-US" sz="1800" b="0" dirty="0">
                <a:latin typeface="Consolas" panose="020B0609020204030204" pitchFamily="49" charset="0"/>
                <a:ea typeface="等线 Light" panose="02010600030101010101" pitchFamily="2" charset="-122"/>
              </a:rPr>
              <a:t>有 </a:t>
            </a:r>
            <a:r>
              <a:rPr lang="en-US" altLang="zh-CN" sz="1800" b="0" dirty="0">
                <a:latin typeface="Consolas" panose="020B0609020204030204" pitchFamily="49" charset="0"/>
                <a:ea typeface="等线 Light" panose="02010600030101010101" pitchFamily="2" charset="-122"/>
              </a:rPr>
              <a:t>n </a:t>
            </a:r>
            <a:r>
              <a:rPr lang="zh-CN" altLang="en-US" sz="1800" b="0" dirty="0">
                <a:latin typeface="Consolas" panose="020B0609020204030204" pitchFamily="49" charset="0"/>
                <a:ea typeface="等线 Light" panose="02010600030101010101" pitchFamily="2" charset="-122"/>
              </a:rPr>
              <a:t>个玩家和一个主机在玩一个游戏“谁是卧底”。玩家的编号从 </a:t>
            </a:r>
            <a:r>
              <a:rPr lang="en-US" altLang="zh-CN" sz="1800" b="0" dirty="0">
                <a:latin typeface="Consolas" panose="020B0609020204030204" pitchFamily="49" charset="0"/>
                <a:ea typeface="等线 Light" panose="02010600030101010101" pitchFamily="2" charset="-122"/>
              </a:rPr>
              <a:t>1 </a:t>
            </a:r>
            <a:r>
              <a:rPr lang="zh-CN" altLang="en-US" sz="1800" b="0" dirty="0">
                <a:latin typeface="Consolas" panose="020B0609020204030204" pitchFamily="49" charset="0"/>
                <a:ea typeface="等线 Light" panose="02010600030101010101" pitchFamily="2" charset="-122"/>
              </a:rPr>
              <a:t>到 </a:t>
            </a:r>
            <a:r>
              <a:rPr lang="en-US" altLang="zh-CN" sz="1800" b="0" dirty="0">
                <a:latin typeface="Consolas" panose="020B0609020204030204" pitchFamily="49" charset="0"/>
                <a:ea typeface="等线 Light" panose="02010600030101010101" pitchFamily="2" charset="-122"/>
              </a:rPr>
              <a:t>n</a:t>
            </a:r>
            <a:r>
              <a:rPr lang="zh-CN" altLang="en-US" sz="1800" b="0" dirty="0">
                <a:latin typeface="Consolas" panose="020B0609020204030204" pitchFamily="49" charset="0"/>
                <a:ea typeface="等线 Light" panose="02010600030101010101" pitchFamily="2" charset="-122"/>
              </a:rPr>
              <a:t>，主机随机选择恰好 </a:t>
            </a:r>
            <a:r>
              <a:rPr lang="en-US" altLang="zh-CN" sz="1800" b="0" dirty="0">
                <a:latin typeface="Consolas" panose="020B0609020204030204" pitchFamily="49" charset="0"/>
                <a:ea typeface="等线 Light" panose="02010600030101010101" pitchFamily="2" charset="-122"/>
              </a:rPr>
              <a:t>1 </a:t>
            </a:r>
            <a:r>
              <a:rPr lang="zh-CN" altLang="en-US" sz="1800" b="0" dirty="0">
                <a:latin typeface="Consolas" panose="020B0609020204030204" pitchFamily="49" charset="0"/>
                <a:ea typeface="等线 Light" panose="02010600030101010101" pitchFamily="2" charset="-122"/>
              </a:rPr>
              <a:t>位玩家作为卧底，但他不会告诉其他人。主持人会问每个玩家“谁是卧底？”</a:t>
            </a:r>
            <a:r>
              <a:rPr lang="en-US" altLang="zh-CN" sz="1800" b="0" dirty="0">
                <a:latin typeface="Consolas" panose="020B0609020204030204" pitchFamily="49" charset="0"/>
                <a:ea typeface="等线 Light" panose="02010600030101010101" pitchFamily="2" charset="-122"/>
              </a:rPr>
              <a:t>. </a:t>
            </a:r>
            <a:r>
              <a:rPr lang="zh-CN" altLang="en-US" sz="1800" b="0" dirty="0">
                <a:latin typeface="Consolas" panose="020B0609020204030204" pitchFamily="49" charset="0"/>
                <a:ea typeface="等线 Light" panose="02010600030101010101" pitchFamily="2" charset="-122"/>
              </a:rPr>
              <a:t>每个玩家都可以回答“卧底是数字</a:t>
            </a:r>
            <a:r>
              <a:rPr lang="en-US" altLang="zh-CN" sz="1800" b="0" dirty="0">
                <a:latin typeface="Consolas" panose="020B0609020204030204" pitchFamily="49" charset="0"/>
                <a:ea typeface="等线 Light" panose="02010600030101010101" pitchFamily="2" charset="-122"/>
              </a:rPr>
              <a:t>a</a:t>
            </a:r>
            <a:r>
              <a:rPr lang="en-US" altLang="zh-CN" sz="1800" b="0" baseline="-25000" dirty="0">
                <a:latin typeface="Consolas" panose="020B0609020204030204" pitchFamily="49" charset="0"/>
                <a:ea typeface="等线 Light" panose="02010600030101010101" pitchFamily="2" charset="-122"/>
              </a:rPr>
              <a:t>i</a:t>
            </a:r>
            <a:r>
              <a:rPr lang="en-US" altLang="zh-CN" sz="1800" b="0" dirty="0">
                <a:latin typeface="Consolas" panose="020B0609020204030204" pitchFamily="49" charset="0"/>
                <a:ea typeface="等线 Light" panose="02010600030101010101" pitchFamily="2" charset="-122"/>
              </a:rPr>
              <a:t>”</a:t>
            </a:r>
            <a:r>
              <a:rPr lang="zh-CN" altLang="en-US" sz="1800" b="0" dirty="0">
                <a:latin typeface="Consolas" panose="020B0609020204030204" pitchFamily="49" charset="0"/>
                <a:ea typeface="等线 Light" panose="02010600030101010101" pitchFamily="2" charset="-122"/>
              </a:rPr>
              <a:t>，或者“卧底不是数字</a:t>
            </a:r>
            <a:r>
              <a:rPr lang="en-US" altLang="zh-CN" sz="1800" b="0" dirty="0">
                <a:latin typeface="Consolas" panose="020B0609020204030204" pitchFamily="49" charset="0"/>
                <a:ea typeface="等线 Light" panose="02010600030101010101" pitchFamily="2" charset="-122"/>
              </a:rPr>
              <a:t>a</a:t>
            </a:r>
            <a:r>
              <a:rPr lang="en-US" altLang="zh-CN" sz="1800" b="0" baseline="-25000" dirty="0">
                <a:latin typeface="Consolas" panose="020B0609020204030204" pitchFamily="49" charset="0"/>
                <a:ea typeface="等线 Light" panose="02010600030101010101" pitchFamily="2" charset="-122"/>
              </a:rPr>
              <a:t>i</a:t>
            </a:r>
            <a:r>
              <a:rPr lang="en-US" altLang="zh-CN" sz="1800" b="0" dirty="0">
                <a:latin typeface="Consolas" panose="020B0609020204030204" pitchFamily="49" charset="0"/>
                <a:ea typeface="等线 Light" panose="02010600030101010101" pitchFamily="2" charset="-122"/>
              </a:rPr>
              <a:t>”</a:t>
            </a:r>
            <a:r>
              <a:rPr lang="zh-CN" altLang="en-US" sz="1800" b="0" dirty="0">
                <a:latin typeface="Consolas" panose="020B0609020204030204" pitchFamily="49" charset="0"/>
                <a:ea typeface="等线 Light" panose="02010600030101010101" pitchFamily="2" charset="-122"/>
              </a:rPr>
              <a:t>，玩家也可以这样说自己 （</a:t>
            </a:r>
            <a:r>
              <a:rPr lang="en-US" altLang="zh-CN" sz="1800" b="0" dirty="0">
                <a:latin typeface="Consolas" panose="020B0609020204030204" pitchFamily="49" charset="0"/>
                <a:ea typeface="等线 Light" panose="02010600030101010101" pitchFamily="2" charset="-122"/>
              </a:rPr>
              <a:t>a</a:t>
            </a:r>
            <a:r>
              <a:rPr lang="en-US" altLang="zh-CN" sz="1800" b="0" baseline="-25000" dirty="0">
                <a:latin typeface="Consolas" panose="020B0609020204030204" pitchFamily="49" charset="0"/>
                <a:ea typeface="等线 Light" panose="02010600030101010101" pitchFamily="2" charset="-122"/>
              </a:rPr>
              <a:t>i</a:t>
            </a:r>
            <a:r>
              <a:rPr lang="en-US" altLang="zh-CN" sz="1800" b="0" dirty="0">
                <a:latin typeface="Consolas" panose="020B0609020204030204" pitchFamily="49" charset="0"/>
                <a:ea typeface="等线 Light" panose="02010600030101010101" pitchFamily="2" charset="-122"/>
              </a:rPr>
              <a:t> = </a:t>
            </a:r>
            <a:r>
              <a:rPr lang="en-US" altLang="zh-CN" sz="1800" b="0" dirty="0" err="1">
                <a:latin typeface="Consolas" panose="020B0609020204030204" pitchFamily="49" charset="0"/>
                <a:ea typeface="等线 Light" panose="02010600030101010101" pitchFamily="2" charset="-122"/>
              </a:rPr>
              <a:t>i</a:t>
            </a:r>
            <a:r>
              <a:rPr lang="zh-CN" altLang="en-US" sz="1800" b="0" dirty="0">
                <a:latin typeface="Consolas" panose="020B0609020204030204" pitchFamily="49" charset="0"/>
                <a:ea typeface="等线 Light" panose="02010600030101010101" pitchFamily="2" charset="-122"/>
              </a:rPr>
              <a:t>）。         </a:t>
            </a:r>
          </a:p>
          <a:p>
            <a:pPr marL="0" indent="0" eaLnBrk="1" hangingPunct="1">
              <a:spcBef>
                <a:spcPct val="0"/>
              </a:spcBef>
              <a:buSzTx/>
              <a:buNone/>
            </a:pPr>
            <a:r>
              <a:rPr lang="zh-CN" altLang="en-US" sz="1800" b="0" dirty="0">
                <a:latin typeface="Consolas" panose="020B0609020204030204" pitchFamily="49" charset="0"/>
                <a:ea typeface="等线 Light" panose="02010600030101010101" pitchFamily="2" charset="-122"/>
              </a:rPr>
              <a:t>    之后，主持人会告诉游戏玩家，</a:t>
            </a:r>
            <a:r>
              <a:rPr lang="en-US" altLang="zh-CN" sz="1800" b="0" dirty="0">
                <a:latin typeface="Consolas" panose="020B0609020204030204" pitchFamily="49" charset="0"/>
                <a:ea typeface="等线 Light" panose="02010600030101010101" pitchFamily="2" charset="-122"/>
              </a:rPr>
              <a:t>m </a:t>
            </a:r>
            <a:r>
              <a:rPr lang="zh-CN" altLang="en-US" sz="1800" b="0" dirty="0">
                <a:latin typeface="Consolas" panose="020B0609020204030204" pitchFamily="49" charset="0"/>
                <a:ea typeface="等线 Light" panose="02010600030101010101" pitchFamily="2" charset="-122"/>
              </a:rPr>
              <a:t>个答案是真的，其他的答案都是谎言。现在你是一个旁观者，你能分辨出谁说了实话，谁说了谎，谁不能确定吗？  </a:t>
            </a:r>
          </a:p>
          <a:p>
            <a:pPr marL="0" indent="0" eaLnBrk="1" hangingPunct="1">
              <a:spcBef>
                <a:spcPct val="0"/>
              </a:spcBef>
              <a:buSzTx/>
              <a:buNone/>
            </a:pPr>
            <a:r>
              <a:rPr lang="zh-CN" altLang="en-US" sz="1800" b="0" dirty="0">
                <a:latin typeface="Consolas" panose="020B0609020204030204" pitchFamily="49" charset="0"/>
                <a:ea typeface="等线 Light" panose="02010600030101010101" pitchFamily="2" charset="-122"/>
              </a:rPr>
              <a:t>                                                               </a:t>
            </a:r>
            <a:r>
              <a:rPr lang="en-US" altLang="zh-CN" sz="1800" b="0" i="1" dirty="0">
                <a:solidFill>
                  <a:srgbClr val="C00000"/>
                </a:solidFill>
                <a:latin typeface="Consolas" panose="020B0609020204030204" pitchFamily="49" charset="0"/>
                <a:ea typeface="等线 Light" panose="02010600030101010101" pitchFamily="2" charset="-122"/>
              </a:rPr>
              <a:t>// undercover.cpp</a:t>
            </a:r>
          </a:p>
          <a:p>
            <a:pPr marL="0" indent="0" eaLnBrk="1" hangingPunct="1">
              <a:spcBef>
                <a:spcPct val="0"/>
              </a:spcBef>
              <a:buSzTx/>
              <a:buNone/>
            </a:pPr>
            <a:r>
              <a:rPr lang="en-US" altLang="zh-CN" sz="1800" b="0" dirty="0">
                <a:latin typeface="Consolas" panose="020B0609020204030204" pitchFamily="49" charset="0"/>
                <a:ea typeface="等线 Light" panose="02010600030101010101" pitchFamily="2" charset="-122"/>
              </a:rPr>
              <a:t> </a:t>
            </a:r>
          </a:p>
        </p:txBody>
      </p:sp>
      <p:sp>
        <p:nvSpPr>
          <p:cNvPr id="4" name="文本框 3">
            <a:extLst>
              <a:ext uri="{FF2B5EF4-FFF2-40B4-BE49-F238E27FC236}">
                <a16:creationId xmlns:a16="http://schemas.microsoft.com/office/drawing/2014/main" id="{A36DF3FB-512C-AE00-C271-AEB71762A9A0}"/>
              </a:ext>
            </a:extLst>
          </p:cNvPr>
          <p:cNvSpPr txBox="1"/>
          <p:nvPr/>
        </p:nvSpPr>
        <p:spPr>
          <a:xfrm>
            <a:off x="2423592" y="468205"/>
            <a:ext cx="954107" cy="261610"/>
          </a:xfrm>
          <a:prstGeom prst="rect">
            <a:avLst/>
          </a:prstGeom>
          <a:noFill/>
        </p:spPr>
        <p:txBody>
          <a:bodyPr wrap="square" rtlCol="0">
            <a:spAutoFit/>
          </a:bodyPr>
          <a:lstStyle/>
          <a:p>
            <a:pPr algn="l"/>
            <a:r>
              <a:rPr lang="zh-CN" altLang="en-US" sz="1100" b="0" dirty="0">
                <a:latin typeface="微软雅黑 Light" panose="020B0502040204020203" pitchFamily="34" charset="-122"/>
                <a:ea typeface="微软雅黑 Light" panose="020B0502040204020203" pitchFamily="34" charset="-122"/>
              </a:rPr>
              <a:t>第 </a:t>
            </a:r>
            <a:r>
              <a:rPr lang="en-US" altLang="zh-CN" sz="1100" b="0" dirty="0">
                <a:latin typeface="微软雅黑 Light" panose="020B0502040204020203" pitchFamily="34" charset="-122"/>
                <a:ea typeface="微软雅黑 Light" panose="020B0502040204020203" pitchFamily="34" charset="-122"/>
              </a:rPr>
              <a:t>7 </a:t>
            </a:r>
            <a:r>
              <a:rPr lang="zh-CN" altLang="en-US" sz="1100" b="0" dirty="0">
                <a:latin typeface="微软雅黑 Light" panose="020B0502040204020203" pitchFamily="34" charset="-122"/>
                <a:ea typeface="微软雅黑 Light" panose="020B0502040204020203" pitchFamily="34" charset="-122"/>
              </a:rPr>
              <a:t>次实验</a:t>
            </a:r>
          </a:p>
        </p:txBody>
      </p:sp>
      <p:sp>
        <p:nvSpPr>
          <p:cNvPr id="5" name="文本框 4">
            <a:extLst>
              <a:ext uri="{FF2B5EF4-FFF2-40B4-BE49-F238E27FC236}">
                <a16:creationId xmlns:a16="http://schemas.microsoft.com/office/drawing/2014/main" id="{0BB2820C-6F6C-32A9-2CC9-3CCA93A87836}"/>
              </a:ext>
            </a:extLst>
          </p:cNvPr>
          <p:cNvSpPr txBox="1"/>
          <p:nvPr/>
        </p:nvSpPr>
        <p:spPr>
          <a:xfrm>
            <a:off x="6240016" y="459738"/>
            <a:ext cx="2470548" cy="261610"/>
          </a:xfrm>
          <a:prstGeom prst="rect">
            <a:avLst/>
          </a:prstGeom>
          <a:noFill/>
        </p:spPr>
        <p:txBody>
          <a:bodyPr wrap="none" rtlCol="0">
            <a:spAutoFit/>
          </a:bodyPr>
          <a:lstStyle/>
          <a:p>
            <a:pPr algn="l"/>
            <a:r>
              <a:rPr lang="zh-CN" altLang="en-US" sz="1100" b="0" dirty="0">
                <a:latin typeface="微软雅黑 Light" panose="020B0502040204020203" pitchFamily="34" charset="-122"/>
                <a:ea typeface="微软雅黑 Light" panose="020B0502040204020203" pitchFamily="34" charset="-122"/>
              </a:rPr>
              <a:t>基础训练 </a:t>
            </a:r>
            <a:r>
              <a:rPr lang="en-US" altLang="zh-CN" sz="1100" b="0" dirty="0">
                <a:latin typeface="微软雅黑 Light" panose="020B0502040204020203" pitchFamily="34" charset="-122"/>
                <a:ea typeface="微软雅黑 Light" panose="020B0502040204020203" pitchFamily="34" charset="-122"/>
              </a:rPr>
              <a:t>- </a:t>
            </a:r>
            <a:r>
              <a:rPr lang="zh-CN" altLang="en-US" sz="1100" b="0" dirty="0">
                <a:latin typeface="微软雅黑 Light" panose="020B0502040204020203" pitchFamily="34" charset="-122"/>
                <a:ea typeface="微软雅黑 Light" panose="020B0502040204020203" pitchFamily="34" charset="-122"/>
              </a:rPr>
              <a:t>循环 数组 字符串 算法 等</a:t>
            </a:r>
          </a:p>
        </p:txBody>
      </p:sp>
    </p:spTree>
    <p:extLst>
      <p:ext uri="{BB962C8B-B14F-4D97-AF65-F5344CB8AC3E}">
        <p14:creationId xmlns:p14="http://schemas.microsoft.com/office/powerpoint/2010/main" val="3765284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a:extLst>
              <a:ext uri="{FF2B5EF4-FFF2-40B4-BE49-F238E27FC236}">
                <a16:creationId xmlns:a16="http://schemas.microsoft.com/office/drawing/2014/main" id="{F630ACB1-1EE7-5DD6-F104-AACC1194A3A5}"/>
              </a:ext>
            </a:extLst>
          </p:cNvPr>
          <p:cNvSpPr txBox="1">
            <a:spLocks noChangeArrowheads="1"/>
          </p:cNvSpPr>
          <p:nvPr/>
        </p:nvSpPr>
        <p:spPr bwMode="auto">
          <a:xfrm>
            <a:off x="983432" y="965042"/>
            <a:ext cx="10441159" cy="5736955"/>
          </a:xfrm>
          <a:prstGeom prst="rect">
            <a:avLst/>
          </a:prstGeom>
          <a:solidFill>
            <a:schemeClr val="accent5">
              <a:lumMod val="20000"/>
              <a:lumOff val="80000"/>
            </a:schemeClr>
          </a:solidFill>
          <a:ln>
            <a:noFill/>
          </a:ln>
          <a:effectLst>
            <a:innerShdw blurRad="114300">
              <a:schemeClr val="tx2"/>
            </a:innerShdw>
          </a:effectLst>
        </p:spPr>
        <p:txBody>
          <a:bodyPr wrap="square">
            <a:spAutoFit/>
          </a:bodyPr>
          <a:lstStyle>
            <a:lvl1pPr marL="457200" indent="-457200">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None/>
              <a:defRPr/>
            </a:pPr>
            <a:r>
              <a:rPr lang="en-US" altLang="zh-CN" sz="1400" b="0" dirty="0">
                <a:solidFill>
                  <a:srgbClr val="FF3300"/>
                </a:solidFill>
                <a:latin typeface="+mn-lt"/>
                <a:ea typeface="+mn-ea"/>
                <a:cs typeface="楷体_GB2312"/>
              </a:rPr>
              <a:t> input</a:t>
            </a:r>
            <a:r>
              <a:rPr lang="zh-CN" altLang="en-US" sz="1400" b="0" dirty="0">
                <a:solidFill>
                  <a:srgbClr val="FF3300"/>
                </a:solidFill>
                <a:latin typeface="+mn-lt"/>
                <a:ea typeface="+mn-ea"/>
                <a:cs typeface="楷体_GB2312"/>
              </a:rPr>
              <a:t>：</a:t>
            </a:r>
            <a:endParaRPr lang="en-US" altLang="zh-CN" sz="1400" b="0" dirty="0">
              <a:solidFill>
                <a:srgbClr val="FF3300"/>
              </a:solidFill>
              <a:latin typeface="+mn-lt"/>
              <a:ea typeface="+mn-ea"/>
              <a:cs typeface="楷体_GB2312"/>
            </a:endParaRPr>
          </a:p>
          <a:p>
            <a:pPr marL="0" indent="0" eaLnBrk="1" hangingPunct="1">
              <a:buNone/>
              <a:defRPr/>
            </a:pPr>
            <a:r>
              <a:rPr lang="en-US" altLang="zh-CN" sz="1400" b="0" dirty="0">
                <a:solidFill>
                  <a:srgbClr val="5646B6"/>
                </a:solidFill>
                <a:latin typeface="+mn-lt"/>
                <a:ea typeface="+mn-ea"/>
                <a:cs typeface="楷体_GB2312"/>
              </a:rPr>
              <a:t>     1 1          </a:t>
            </a:r>
          </a:p>
          <a:p>
            <a:pPr marL="0" indent="0" eaLnBrk="1" hangingPunct="1">
              <a:buNone/>
              <a:defRPr/>
            </a:pPr>
            <a:r>
              <a:rPr lang="en-US" altLang="zh-CN" sz="1400" b="0" dirty="0">
                <a:solidFill>
                  <a:srgbClr val="5646B6"/>
                </a:solidFill>
                <a:latin typeface="+mn-lt"/>
                <a:ea typeface="+mn-ea"/>
                <a:cs typeface="楷体_GB2312"/>
              </a:rPr>
              <a:t>     +1</a:t>
            </a:r>
          </a:p>
          <a:p>
            <a:pPr marL="0" indent="0" eaLnBrk="1" hangingPunct="1">
              <a:buNone/>
              <a:defRPr/>
            </a:pPr>
            <a:r>
              <a:rPr lang="en-US" altLang="zh-CN" sz="1400" b="0" dirty="0">
                <a:solidFill>
                  <a:srgbClr val="FF3300"/>
                </a:solidFill>
                <a:latin typeface="+mn-lt"/>
                <a:ea typeface="Yu Gothic UI Semilight" pitchFamily="34" charset="-128"/>
                <a:cs typeface="楷体_GB2312"/>
              </a:rPr>
              <a:t> output:</a:t>
            </a:r>
          </a:p>
          <a:p>
            <a:pPr marL="0" indent="0" eaLnBrk="1" hangingPunct="1">
              <a:buNone/>
              <a:defRPr/>
            </a:pPr>
            <a:r>
              <a:rPr lang="en-US" altLang="zh-CN" sz="1400" b="0" dirty="0">
                <a:solidFill>
                  <a:srgbClr val="5646B6"/>
                </a:solidFill>
                <a:latin typeface="+mn-lt"/>
                <a:ea typeface="楷体_GB2312"/>
                <a:cs typeface="楷体_GB2312"/>
              </a:rPr>
              <a:t>     truth</a:t>
            </a:r>
          </a:p>
          <a:p>
            <a:pPr marL="0" indent="0" eaLnBrk="1" hangingPunct="1">
              <a:buNone/>
              <a:defRPr/>
            </a:pPr>
            <a:endParaRPr lang="en-US" altLang="zh-CN" sz="1400" b="0" dirty="0">
              <a:solidFill>
                <a:srgbClr val="5646B6"/>
              </a:solidFill>
              <a:latin typeface="+mn-lt"/>
              <a:ea typeface="+mn-ea"/>
              <a:cs typeface="楷体_GB2312"/>
            </a:endParaRPr>
          </a:p>
          <a:p>
            <a:pPr marL="0" indent="0" eaLnBrk="1" hangingPunct="1">
              <a:buNone/>
              <a:defRPr/>
            </a:pPr>
            <a:r>
              <a:rPr lang="en-US" altLang="zh-CN" sz="1400" b="0" dirty="0">
                <a:solidFill>
                  <a:srgbClr val="FF3300"/>
                </a:solidFill>
                <a:latin typeface="+mn-lt"/>
                <a:ea typeface="楷体_GB2312"/>
                <a:cs typeface="楷体_GB2312"/>
              </a:rPr>
              <a:t> input:  </a:t>
            </a:r>
          </a:p>
          <a:p>
            <a:pPr marL="0" indent="0" eaLnBrk="1" hangingPunct="1">
              <a:buNone/>
              <a:defRPr/>
            </a:pPr>
            <a:r>
              <a:rPr lang="en-US" altLang="zh-CN" sz="1400" b="0" dirty="0">
                <a:solidFill>
                  <a:srgbClr val="5646B6"/>
                </a:solidFill>
                <a:latin typeface="+mn-lt"/>
                <a:ea typeface="楷体_GB2312"/>
                <a:cs typeface="楷体_GB2312"/>
              </a:rPr>
              <a:t>     3 2         </a:t>
            </a:r>
          </a:p>
          <a:p>
            <a:pPr marL="0" indent="0" eaLnBrk="1" hangingPunct="1">
              <a:buNone/>
              <a:defRPr/>
            </a:pPr>
            <a:r>
              <a:rPr lang="en-US" altLang="zh-CN" sz="1400" b="0" dirty="0">
                <a:solidFill>
                  <a:srgbClr val="5646B6"/>
                </a:solidFill>
                <a:latin typeface="+mn-lt"/>
                <a:ea typeface="楷体_GB2312"/>
                <a:cs typeface="楷体_GB2312"/>
              </a:rPr>
              <a:t>     -1 -2 -3</a:t>
            </a:r>
          </a:p>
          <a:p>
            <a:pPr marL="0" indent="0" eaLnBrk="1" hangingPunct="1">
              <a:buNone/>
              <a:defRPr/>
            </a:pPr>
            <a:r>
              <a:rPr lang="en-US" altLang="zh-CN" sz="1400" b="0" dirty="0">
                <a:solidFill>
                  <a:srgbClr val="FF3300"/>
                </a:solidFill>
                <a:latin typeface="+mn-lt"/>
                <a:ea typeface="楷体_GB2312"/>
                <a:cs typeface="楷体_GB2312"/>
              </a:rPr>
              <a:t> output:</a:t>
            </a:r>
          </a:p>
          <a:p>
            <a:pPr marL="0" indent="0" eaLnBrk="1" hangingPunct="1">
              <a:buNone/>
              <a:defRPr/>
            </a:pPr>
            <a:r>
              <a:rPr lang="en-US" altLang="zh-CN" sz="1400" b="0" dirty="0">
                <a:solidFill>
                  <a:srgbClr val="5646B6"/>
                </a:solidFill>
                <a:latin typeface="+mn-lt"/>
                <a:ea typeface="楷体_GB2312"/>
                <a:cs typeface="楷体_GB2312"/>
              </a:rPr>
              <a:t>     not defined</a:t>
            </a:r>
          </a:p>
          <a:p>
            <a:pPr marL="0" indent="0" eaLnBrk="1" hangingPunct="1">
              <a:buNone/>
              <a:defRPr/>
            </a:pPr>
            <a:r>
              <a:rPr lang="en-US" altLang="zh-CN" sz="1400" b="0" dirty="0">
                <a:solidFill>
                  <a:srgbClr val="5646B6"/>
                </a:solidFill>
                <a:latin typeface="+mn-lt"/>
                <a:ea typeface="楷体_GB2312"/>
                <a:cs typeface="楷体_GB2312"/>
              </a:rPr>
              <a:t>     not defined</a:t>
            </a:r>
          </a:p>
          <a:p>
            <a:pPr marL="0" indent="0" eaLnBrk="1" hangingPunct="1">
              <a:buNone/>
              <a:defRPr/>
            </a:pPr>
            <a:r>
              <a:rPr lang="en-US" altLang="zh-CN" sz="1400" b="0" dirty="0">
                <a:solidFill>
                  <a:srgbClr val="5646B6"/>
                </a:solidFill>
                <a:latin typeface="+mn-lt"/>
                <a:ea typeface="楷体_GB2312"/>
                <a:cs typeface="楷体_GB2312"/>
              </a:rPr>
              <a:t>     not defined</a:t>
            </a:r>
          </a:p>
          <a:p>
            <a:pPr eaLnBrk="1" hangingPunct="1">
              <a:defRPr/>
            </a:pPr>
            <a:endParaRPr lang="en-US" altLang="zh-CN" sz="1400" b="0" dirty="0">
              <a:solidFill>
                <a:srgbClr val="5646B6"/>
              </a:solidFill>
              <a:latin typeface="+mn-lt"/>
              <a:ea typeface="+mn-ea"/>
              <a:cs typeface="楷体_GB2312"/>
            </a:endParaRPr>
          </a:p>
          <a:p>
            <a:pPr marL="0" indent="0" eaLnBrk="1" hangingPunct="1">
              <a:buNone/>
              <a:defRPr/>
            </a:pPr>
            <a:r>
              <a:rPr lang="en-US" altLang="zh-CN" sz="1400" b="0" dirty="0">
                <a:solidFill>
                  <a:srgbClr val="FF3300"/>
                </a:solidFill>
                <a:latin typeface="+mn-lt"/>
                <a:ea typeface="楷体_GB2312"/>
                <a:cs typeface="楷体_GB2312"/>
              </a:rPr>
              <a:t> input:</a:t>
            </a:r>
          </a:p>
          <a:p>
            <a:pPr marL="0" indent="0" eaLnBrk="1" hangingPunct="1">
              <a:buNone/>
              <a:defRPr/>
            </a:pPr>
            <a:r>
              <a:rPr lang="en-US" altLang="zh-CN" sz="1400" b="0" dirty="0">
                <a:solidFill>
                  <a:srgbClr val="7030A0"/>
                </a:solidFill>
                <a:latin typeface="+mn-lt"/>
                <a:ea typeface="楷体_GB2312"/>
                <a:cs typeface="楷体_GB2312"/>
              </a:rPr>
              <a:t>     4 1</a:t>
            </a:r>
          </a:p>
          <a:p>
            <a:pPr marL="0" indent="0" eaLnBrk="1" hangingPunct="1">
              <a:buNone/>
              <a:defRPr/>
            </a:pPr>
            <a:r>
              <a:rPr lang="en-US" altLang="zh-CN" sz="1400" b="0" dirty="0">
                <a:solidFill>
                  <a:srgbClr val="7030A0"/>
                </a:solidFill>
                <a:latin typeface="+mn-lt"/>
                <a:ea typeface="楷体_GB2312"/>
                <a:cs typeface="楷体_GB2312"/>
              </a:rPr>
              <a:t>     2 -1 4 1</a:t>
            </a:r>
          </a:p>
          <a:p>
            <a:pPr marL="0" indent="0" eaLnBrk="1" hangingPunct="1">
              <a:buNone/>
              <a:defRPr/>
            </a:pPr>
            <a:r>
              <a:rPr lang="en-US" altLang="zh-CN" sz="1400" b="0" dirty="0">
                <a:solidFill>
                  <a:srgbClr val="FF3300"/>
                </a:solidFill>
                <a:latin typeface="+mn-lt"/>
                <a:ea typeface="楷体_GB2312"/>
                <a:cs typeface="楷体_GB2312"/>
              </a:rPr>
              <a:t> output:</a:t>
            </a:r>
            <a:endParaRPr lang="en-US" altLang="zh-CN" sz="1400" b="0" dirty="0">
              <a:solidFill>
                <a:srgbClr val="7030A0"/>
              </a:solidFill>
              <a:latin typeface="+mn-lt"/>
              <a:ea typeface="楷体_GB2312"/>
              <a:cs typeface="楷体_GB2312"/>
            </a:endParaRPr>
          </a:p>
          <a:p>
            <a:pPr marL="0" indent="0" eaLnBrk="1" hangingPunct="1">
              <a:buNone/>
              <a:defRPr/>
            </a:pPr>
            <a:r>
              <a:rPr lang="en-US" altLang="zh-CN" sz="1400" b="0" dirty="0">
                <a:solidFill>
                  <a:srgbClr val="5646B6"/>
                </a:solidFill>
                <a:latin typeface="+mn-lt"/>
                <a:ea typeface="楷体_GB2312"/>
                <a:cs typeface="楷体_GB2312"/>
              </a:rPr>
              <a:t>     lie</a:t>
            </a:r>
          </a:p>
          <a:p>
            <a:pPr marL="0" indent="0" eaLnBrk="1" hangingPunct="1">
              <a:buNone/>
              <a:defRPr/>
            </a:pPr>
            <a:r>
              <a:rPr lang="en-US" altLang="zh-CN" sz="1400" b="0" dirty="0">
                <a:solidFill>
                  <a:srgbClr val="5646B6"/>
                </a:solidFill>
                <a:latin typeface="+mn-lt"/>
                <a:ea typeface="楷体_GB2312"/>
                <a:cs typeface="楷体_GB2312"/>
              </a:rPr>
              <a:t>     not defined</a:t>
            </a:r>
          </a:p>
          <a:p>
            <a:pPr marL="0" indent="0" eaLnBrk="1" hangingPunct="1">
              <a:buNone/>
              <a:defRPr/>
            </a:pPr>
            <a:r>
              <a:rPr lang="en-US" altLang="zh-CN" sz="1400" b="0" dirty="0">
                <a:solidFill>
                  <a:srgbClr val="5646B6"/>
                </a:solidFill>
                <a:latin typeface="+mn-lt"/>
                <a:ea typeface="楷体_GB2312"/>
                <a:cs typeface="楷体_GB2312"/>
              </a:rPr>
              <a:t>     lie</a:t>
            </a:r>
          </a:p>
          <a:p>
            <a:pPr marL="0" indent="0" eaLnBrk="1" hangingPunct="1">
              <a:buNone/>
              <a:defRPr/>
            </a:pPr>
            <a:r>
              <a:rPr lang="en-US" altLang="zh-CN" sz="1400" b="0" dirty="0">
                <a:solidFill>
                  <a:srgbClr val="5646B6"/>
                </a:solidFill>
                <a:latin typeface="+mn-lt"/>
                <a:ea typeface="楷体_GB2312"/>
                <a:cs typeface="楷体_GB2312"/>
              </a:rPr>
              <a:t>     not defined</a:t>
            </a:r>
            <a:endParaRPr lang="en-US" altLang="zh-CN" sz="1400" b="0" dirty="0">
              <a:latin typeface="Consolas" panose="020B0609020204030204" pitchFamily="49" charset="0"/>
              <a:ea typeface="等线 Light" panose="02010600030101010101" pitchFamily="2" charset="-122"/>
            </a:endParaRPr>
          </a:p>
        </p:txBody>
      </p:sp>
      <p:sp>
        <p:nvSpPr>
          <p:cNvPr id="4" name="文本框 3">
            <a:extLst>
              <a:ext uri="{FF2B5EF4-FFF2-40B4-BE49-F238E27FC236}">
                <a16:creationId xmlns:a16="http://schemas.microsoft.com/office/drawing/2014/main" id="{A36DF3FB-512C-AE00-C271-AEB71762A9A0}"/>
              </a:ext>
            </a:extLst>
          </p:cNvPr>
          <p:cNvSpPr txBox="1"/>
          <p:nvPr/>
        </p:nvSpPr>
        <p:spPr>
          <a:xfrm>
            <a:off x="2423592" y="468205"/>
            <a:ext cx="954107" cy="261610"/>
          </a:xfrm>
          <a:prstGeom prst="rect">
            <a:avLst/>
          </a:prstGeom>
          <a:noFill/>
        </p:spPr>
        <p:txBody>
          <a:bodyPr wrap="square" rtlCol="0">
            <a:spAutoFit/>
          </a:bodyPr>
          <a:lstStyle/>
          <a:p>
            <a:pPr algn="l"/>
            <a:r>
              <a:rPr lang="zh-CN" altLang="en-US" sz="1100" b="0" dirty="0">
                <a:latin typeface="微软雅黑 Light" panose="020B0502040204020203" pitchFamily="34" charset="-122"/>
                <a:ea typeface="微软雅黑 Light" panose="020B0502040204020203" pitchFamily="34" charset="-122"/>
              </a:rPr>
              <a:t>第 </a:t>
            </a:r>
            <a:r>
              <a:rPr lang="en-US" altLang="zh-CN" sz="1100" b="0" dirty="0">
                <a:latin typeface="微软雅黑 Light" panose="020B0502040204020203" pitchFamily="34" charset="-122"/>
                <a:ea typeface="微软雅黑 Light" panose="020B0502040204020203" pitchFamily="34" charset="-122"/>
              </a:rPr>
              <a:t>7 </a:t>
            </a:r>
            <a:r>
              <a:rPr lang="zh-CN" altLang="en-US" sz="1100" b="0" dirty="0">
                <a:latin typeface="微软雅黑 Light" panose="020B0502040204020203" pitchFamily="34" charset="-122"/>
                <a:ea typeface="微软雅黑 Light" panose="020B0502040204020203" pitchFamily="34" charset="-122"/>
              </a:rPr>
              <a:t>次实验</a:t>
            </a:r>
          </a:p>
        </p:txBody>
      </p:sp>
      <p:sp>
        <p:nvSpPr>
          <p:cNvPr id="5" name="文本框 4">
            <a:extLst>
              <a:ext uri="{FF2B5EF4-FFF2-40B4-BE49-F238E27FC236}">
                <a16:creationId xmlns:a16="http://schemas.microsoft.com/office/drawing/2014/main" id="{0BB2820C-6F6C-32A9-2CC9-3CCA93A87836}"/>
              </a:ext>
            </a:extLst>
          </p:cNvPr>
          <p:cNvSpPr txBox="1"/>
          <p:nvPr/>
        </p:nvSpPr>
        <p:spPr>
          <a:xfrm>
            <a:off x="6240016" y="468205"/>
            <a:ext cx="2470548" cy="261610"/>
          </a:xfrm>
          <a:prstGeom prst="rect">
            <a:avLst/>
          </a:prstGeom>
          <a:noFill/>
        </p:spPr>
        <p:txBody>
          <a:bodyPr wrap="none" rtlCol="0">
            <a:spAutoFit/>
          </a:bodyPr>
          <a:lstStyle/>
          <a:p>
            <a:pPr algn="l"/>
            <a:r>
              <a:rPr lang="zh-CN" altLang="en-US" sz="1100" b="0" dirty="0">
                <a:latin typeface="微软雅黑 Light" panose="020B0502040204020203" pitchFamily="34" charset="-122"/>
                <a:ea typeface="微软雅黑 Light" panose="020B0502040204020203" pitchFamily="34" charset="-122"/>
              </a:rPr>
              <a:t>基础训练 </a:t>
            </a:r>
            <a:r>
              <a:rPr lang="en-US" altLang="zh-CN" sz="1100" b="0" dirty="0">
                <a:latin typeface="微软雅黑 Light" panose="020B0502040204020203" pitchFamily="34" charset="-122"/>
                <a:ea typeface="微软雅黑 Light" panose="020B0502040204020203" pitchFamily="34" charset="-122"/>
              </a:rPr>
              <a:t>- </a:t>
            </a:r>
            <a:r>
              <a:rPr lang="zh-CN" altLang="en-US" sz="1100" b="0" dirty="0">
                <a:latin typeface="微软雅黑 Light" panose="020B0502040204020203" pitchFamily="34" charset="-122"/>
                <a:ea typeface="微软雅黑 Light" panose="020B0502040204020203" pitchFamily="34" charset="-122"/>
              </a:rPr>
              <a:t>循环 数组 字符串 算法 等</a:t>
            </a:r>
          </a:p>
        </p:txBody>
      </p:sp>
    </p:spTree>
    <p:extLst>
      <p:ext uri="{BB962C8B-B14F-4D97-AF65-F5344CB8AC3E}">
        <p14:creationId xmlns:p14="http://schemas.microsoft.com/office/powerpoint/2010/main" val="665756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4B83D-1D5F-1B50-5D56-2AF5301C1AD8}"/>
            </a:ext>
          </a:extLst>
        </p:cNvPr>
        <p:cNvGrpSpPr/>
        <p:nvPr/>
      </p:nvGrpSpPr>
      <p:grpSpPr>
        <a:xfrm>
          <a:off x="0" y="0"/>
          <a:ext cx="0" cy="0"/>
          <a:chOff x="0" y="0"/>
          <a:chExt cx="0" cy="0"/>
        </a:xfrm>
      </p:grpSpPr>
      <p:sp>
        <p:nvSpPr>
          <p:cNvPr id="4099" name="Text Box 3">
            <a:extLst>
              <a:ext uri="{FF2B5EF4-FFF2-40B4-BE49-F238E27FC236}">
                <a16:creationId xmlns:a16="http://schemas.microsoft.com/office/drawing/2014/main" id="{6C124FBF-0A16-0C3F-5384-53384D2EED54}"/>
              </a:ext>
            </a:extLst>
          </p:cNvPr>
          <p:cNvSpPr txBox="1">
            <a:spLocks noChangeArrowheads="1"/>
          </p:cNvSpPr>
          <p:nvPr/>
        </p:nvSpPr>
        <p:spPr bwMode="auto">
          <a:xfrm>
            <a:off x="263352" y="908720"/>
            <a:ext cx="11665296" cy="5773888"/>
          </a:xfrm>
          <a:prstGeom prst="rect">
            <a:avLst/>
          </a:prstGeom>
          <a:solidFill>
            <a:schemeClr val="accent5">
              <a:lumMod val="20000"/>
              <a:lumOff val="80000"/>
            </a:schemeClr>
          </a:solidFill>
          <a:ln>
            <a:noFill/>
          </a:ln>
          <a:effectLst>
            <a:innerShdw blurRad="114300">
              <a:schemeClr val="tx2"/>
            </a:innerShdw>
          </a:effectLst>
        </p:spPr>
        <p:txBody>
          <a:bodyPr wrap="square">
            <a:spAutoFit/>
          </a:bodyPr>
          <a:lstStyle>
            <a:lvl1pPr marL="457200" indent="-457200">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None/>
              <a:defRPr/>
            </a:pPr>
            <a:endParaRPr lang="en-US" altLang="zh-CN" sz="1400" b="0">
              <a:latin typeface="Consolas" panose="020B0609020204030204" pitchFamily="49" charset="0"/>
              <a:ea typeface="等线 Light" panose="02010600030101010101" pitchFamily="2" charset="-122"/>
            </a:endParaRPr>
          </a:p>
          <a:p>
            <a:pPr marL="0" indent="0" eaLnBrk="1" hangingPunct="1">
              <a:buNone/>
              <a:defRPr/>
            </a:pPr>
            <a:r>
              <a:rPr lang="en-US" altLang="zh-CN" sz="1400" b="0">
                <a:latin typeface="Consolas" panose="020B0609020204030204" pitchFamily="49" charset="0"/>
                <a:ea typeface="等线 Light" panose="02010600030101010101" pitchFamily="2" charset="-122"/>
              </a:rPr>
              <a:t>4. </a:t>
            </a:r>
            <a:r>
              <a:rPr lang="zh-CN" altLang="en-US" sz="1400" b="0">
                <a:latin typeface="Consolas" panose="020B0609020204030204" pitchFamily="49" charset="0"/>
                <a:ea typeface="等线 Light" panose="02010600030101010101" pitchFamily="2" charset="-122"/>
              </a:rPr>
              <a:t>愿天下有情人都是失散多年的兄妹  </a:t>
            </a:r>
            <a:r>
              <a:rPr lang="en-US" altLang="zh-CN" sz="1400" b="0">
                <a:solidFill>
                  <a:srgbClr val="C00000"/>
                </a:solidFill>
                <a:latin typeface="Consolas" panose="020B0609020204030204" pitchFamily="49" charset="0"/>
                <a:ea typeface="等线 Light" panose="02010600030101010101" pitchFamily="2" charset="-122"/>
              </a:rPr>
              <a:t>// marry.cpp</a:t>
            </a:r>
          </a:p>
          <a:p>
            <a:pPr marL="0" indent="0" eaLnBrk="1" hangingPunct="1">
              <a:buNone/>
              <a:defRPr/>
            </a:pPr>
            <a:r>
              <a:rPr lang="en-US" altLang="zh-CN" sz="1400" b="0">
                <a:latin typeface="Consolas" panose="020B0609020204030204" pitchFamily="49" charset="0"/>
                <a:ea typeface="等线 Light" panose="02010600030101010101" pitchFamily="2" charset="-122"/>
              </a:rPr>
              <a:t>       </a:t>
            </a:r>
          </a:p>
          <a:p>
            <a:pPr marL="0" indent="0" eaLnBrk="1" hangingPunct="1">
              <a:buNone/>
              <a:defRPr/>
            </a:pPr>
            <a:r>
              <a:rPr lang="en-US" altLang="zh-CN" sz="1400" b="0">
                <a:latin typeface="Consolas" panose="020B0609020204030204" pitchFamily="49" charset="0"/>
                <a:ea typeface="等线 Light" panose="02010600030101010101" pitchFamily="2" charset="-122"/>
              </a:rPr>
              <a:t>       </a:t>
            </a:r>
            <a:r>
              <a:rPr lang="zh-CN" altLang="en-US" sz="1400" b="0">
                <a:latin typeface="Consolas" panose="020B0609020204030204" pitchFamily="49" charset="0"/>
                <a:ea typeface="等线 Light" panose="02010600030101010101" pitchFamily="2" charset="-122"/>
              </a:rPr>
              <a:t>大家都知道五服以内不得通婚，即两个人最近的共同祖先如果在五代以内（即本人、父母、祖父母、曾祖父母、高祖父母）则不可通婚。</a:t>
            </a:r>
            <a:endParaRPr lang="en-US" altLang="zh-CN" sz="1400" b="0">
              <a:latin typeface="Consolas" panose="020B0609020204030204" pitchFamily="49" charset="0"/>
              <a:ea typeface="等线 Light" panose="02010600030101010101" pitchFamily="2" charset="-122"/>
            </a:endParaRPr>
          </a:p>
          <a:p>
            <a:pPr marL="0" indent="0" eaLnBrk="1" hangingPunct="1">
              <a:buNone/>
              <a:defRPr/>
            </a:pPr>
            <a:r>
              <a:rPr lang="en-US" altLang="zh-CN" sz="1400" b="0">
                <a:latin typeface="Consolas" panose="020B0609020204030204" pitchFamily="49" charset="0"/>
                <a:ea typeface="等线 Light" panose="02010600030101010101" pitchFamily="2" charset="-122"/>
              </a:rPr>
              <a:t>   </a:t>
            </a:r>
            <a:r>
              <a:rPr lang="zh-CN" altLang="en-US" sz="1400" b="0">
                <a:latin typeface="Consolas" panose="020B0609020204030204" pitchFamily="49" charset="0"/>
                <a:ea typeface="等线 Light" panose="02010600030101010101" pitchFamily="2" charset="-122"/>
              </a:rPr>
              <a:t>本题就请你帮助一对有情人判断一下，他们究竟是否可以成婚？</a:t>
            </a:r>
          </a:p>
          <a:p>
            <a:pPr marL="0" indent="0" eaLnBrk="1" hangingPunct="1">
              <a:buNone/>
              <a:defRPr/>
            </a:pPr>
            <a:endParaRPr lang="zh-CN" altLang="en-US" sz="1400" b="0">
              <a:latin typeface="Consolas" panose="020B0609020204030204" pitchFamily="49" charset="0"/>
              <a:ea typeface="等线 Light" panose="02010600030101010101" pitchFamily="2" charset="-122"/>
            </a:endParaRPr>
          </a:p>
          <a:p>
            <a:pPr marL="0" indent="0" eaLnBrk="1" hangingPunct="1">
              <a:buNone/>
              <a:defRPr/>
            </a:pPr>
            <a:r>
              <a:rPr lang="zh-CN" altLang="en-US" sz="1400" b="0">
                <a:latin typeface="Consolas" panose="020B0609020204030204" pitchFamily="49" charset="0"/>
                <a:ea typeface="等线 Light" panose="02010600030101010101" pitchFamily="2" charset="-122"/>
              </a:rPr>
              <a:t>   输入格式：</a:t>
            </a:r>
          </a:p>
          <a:p>
            <a:pPr marL="0" indent="0" eaLnBrk="1" hangingPunct="1">
              <a:buNone/>
              <a:defRPr/>
            </a:pPr>
            <a:r>
              <a:rPr lang="zh-CN" altLang="en-US" sz="1400" b="0">
                <a:latin typeface="Consolas" panose="020B0609020204030204" pitchFamily="49" charset="0"/>
                <a:ea typeface="等线 Light" panose="02010600030101010101" pitchFamily="2" charset="-122"/>
              </a:rPr>
              <a:t>   输入第一行给出一个正整数 </a:t>
            </a:r>
            <a:r>
              <a:rPr lang="en-US" altLang="zh-CN" sz="1400" b="0">
                <a:latin typeface="Consolas" panose="020B0609020204030204" pitchFamily="49" charset="0"/>
                <a:ea typeface="等线 Light" panose="02010600030101010101" pitchFamily="2" charset="-122"/>
              </a:rPr>
              <a:t>n</a:t>
            </a:r>
            <a:r>
              <a:rPr lang="zh-CN" altLang="en-US" sz="1400" b="0">
                <a:latin typeface="Consolas" panose="020B0609020204030204" pitchFamily="49" charset="0"/>
                <a:ea typeface="等线 Light" panose="02010600030101010101" pitchFamily="2" charset="-122"/>
              </a:rPr>
              <a:t>（</a:t>
            </a:r>
            <a:r>
              <a:rPr lang="en-US" altLang="zh-CN" sz="1400" b="0">
                <a:latin typeface="Consolas" panose="020B0609020204030204" pitchFamily="49" charset="0"/>
                <a:ea typeface="等线 Light" panose="02010600030101010101" pitchFamily="2" charset="-122"/>
              </a:rPr>
              <a:t>2 ≤ n ≤104</a:t>
            </a:r>
            <a:r>
              <a:rPr lang="zh-CN" altLang="en-US" sz="1400" b="0">
                <a:latin typeface="Consolas" panose="020B0609020204030204" pitchFamily="49" charset="0"/>
                <a:ea typeface="等线 Light" panose="02010600030101010101" pitchFamily="2" charset="-122"/>
              </a:rPr>
              <a:t>），随后 </a:t>
            </a:r>
            <a:r>
              <a:rPr lang="en-US" altLang="zh-CN" sz="1400" b="0">
                <a:latin typeface="Consolas" panose="020B0609020204030204" pitchFamily="49" charset="0"/>
                <a:ea typeface="等线 Light" panose="02010600030101010101" pitchFamily="2" charset="-122"/>
              </a:rPr>
              <a:t>n </a:t>
            </a:r>
            <a:r>
              <a:rPr lang="zh-CN" altLang="en-US" sz="1400" b="0">
                <a:latin typeface="Consolas" panose="020B0609020204030204" pitchFamily="49" charset="0"/>
                <a:ea typeface="等线 Light" panose="02010600030101010101" pitchFamily="2" charset="-122"/>
              </a:rPr>
              <a:t>行，每行按以下格式给出一个人的信息： </a:t>
            </a:r>
          </a:p>
          <a:p>
            <a:pPr marL="0" indent="0" eaLnBrk="1" hangingPunct="1">
              <a:buNone/>
              <a:defRPr/>
            </a:pPr>
            <a:r>
              <a:rPr lang="zh-CN" altLang="en-US" sz="1400" b="0">
                <a:latin typeface="Consolas" panose="020B0609020204030204" pitchFamily="49" charset="0"/>
                <a:ea typeface="等线 Light" panose="02010600030101010101" pitchFamily="2" charset="-122"/>
              </a:rPr>
              <a:t>       </a:t>
            </a:r>
            <a:endParaRPr lang="en-US" altLang="zh-CN" sz="1400" b="0">
              <a:latin typeface="Consolas" panose="020B0609020204030204" pitchFamily="49" charset="0"/>
              <a:ea typeface="等线 Light" panose="02010600030101010101" pitchFamily="2" charset="-122"/>
            </a:endParaRPr>
          </a:p>
          <a:p>
            <a:pPr marL="0" indent="0" eaLnBrk="1" hangingPunct="1">
              <a:buNone/>
              <a:defRPr/>
            </a:pPr>
            <a:r>
              <a:rPr lang="en-US" altLang="zh-CN" sz="1400" b="0">
                <a:solidFill>
                  <a:srgbClr val="5646B6"/>
                </a:solidFill>
                <a:latin typeface="Consolas" panose="020B0609020204030204" pitchFamily="49" charset="0"/>
                <a:ea typeface="等线 Light" panose="02010600030101010101" pitchFamily="2" charset="-122"/>
              </a:rPr>
              <a:t>       </a:t>
            </a:r>
            <a:r>
              <a:rPr lang="zh-CN" altLang="en-US" sz="1600" b="0">
                <a:solidFill>
                  <a:srgbClr val="5646B6"/>
                </a:solidFill>
                <a:latin typeface="Consolas" panose="020B0609020204030204" pitchFamily="49" charset="0"/>
                <a:ea typeface="等线 Light" panose="02010600030101010101" pitchFamily="2" charset="-122"/>
              </a:rPr>
              <a:t>本人</a:t>
            </a:r>
            <a:r>
              <a:rPr lang="en-US" altLang="zh-CN" sz="1600" b="0">
                <a:solidFill>
                  <a:srgbClr val="5646B6"/>
                </a:solidFill>
                <a:latin typeface="Consolas" panose="020B0609020204030204" pitchFamily="49" charset="0"/>
                <a:ea typeface="等线 Light" panose="02010600030101010101" pitchFamily="2" charset="-122"/>
              </a:rPr>
              <a:t>ID </a:t>
            </a:r>
            <a:r>
              <a:rPr lang="zh-CN" altLang="en-US" sz="1600" b="0">
                <a:solidFill>
                  <a:srgbClr val="5646B6"/>
                </a:solidFill>
                <a:latin typeface="Consolas" panose="020B0609020204030204" pitchFamily="49" charset="0"/>
                <a:ea typeface="等线 Light" panose="02010600030101010101" pitchFamily="2" charset="-122"/>
              </a:rPr>
              <a:t>性别 父亲</a:t>
            </a:r>
            <a:r>
              <a:rPr lang="en-US" altLang="zh-CN" sz="1600" b="0">
                <a:solidFill>
                  <a:srgbClr val="5646B6"/>
                </a:solidFill>
                <a:latin typeface="Consolas" panose="020B0609020204030204" pitchFamily="49" charset="0"/>
                <a:ea typeface="等线 Light" panose="02010600030101010101" pitchFamily="2" charset="-122"/>
              </a:rPr>
              <a:t>ID </a:t>
            </a:r>
            <a:r>
              <a:rPr lang="zh-CN" altLang="en-US" sz="1600" b="0">
                <a:solidFill>
                  <a:srgbClr val="5646B6"/>
                </a:solidFill>
                <a:latin typeface="Consolas" panose="020B0609020204030204" pitchFamily="49" charset="0"/>
                <a:ea typeface="等线 Light" panose="02010600030101010101" pitchFamily="2" charset="-122"/>
              </a:rPr>
              <a:t>母亲</a:t>
            </a:r>
            <a:r>
              <a:rPr lang="en-US" altLang="zh-CN" sz="1600" b="0">
                <a:solidFill>
                  <a:srgbClr val="5646B6"/>
                </a:solidFill>
                <a:latin typeface="Consolas" panose="020B0609020204030204" pitchFamily="49" charset="0"/>
                <a:ea typeface="等线 Light" panose="02010600030101010101" pitchFamily="2" charset="-122"/>
              </a:rPr>
              <a:t>ID</a:t>
            </a:r>
          </a:p>
          <a:p>
            <a:pPr marL="0" indent="0" eaLnBrk="1" hangingPunct="1">
              <a:buNone/>
              <a:defRPr/>
            </a:pPr>
            <a:endParaRPr lang="en-US" altLang="zh-CN" sz="1400" b="0">
              <a:latin typeface="Consolas" panose="020B0609020204030204" pitchFamily="49" charset="0"/>
              <a:ea typeface="等线 Light" panose="02010600030101010101" pitchFamily="2" charset="-122"/>
            </a:endParaRPr>
          </a:p>
          <a:p>
            <a:pPr marL="0" indent="0" eaLnBrk="1" hangingPunct="1">
              <a:buNone/>
              <a:defRPr/>
            </a:pPr>
            <a:r>
              <a:rPr lang="zh-CN" altLang="en-US" sz="1400" b="0">
                <a:latin typeface="Consolas" panose="020B0609020204030204" pitchFamily="49" charset="0"/>
                <a:ea typeface="等线 Light" panose="02010600030101010101" pitchFamily="2" charset="-122"/>
              </a:rPr>
              <a:t>   其中 </a:t>
            </a:r>
            <a:r>
              <a:rPr lang="en-US" altLang="zh-CN" sz="1400" b="0">
                <a:latin typeface="Consolas" panose="020B0609020204030204" pitchFamily="49" charset="0"/>
                <a:ea typeface="等线 Light" panose="02010600030101010101" pitchFamily="2" charset="-122"/>
              </a:rPr>
              <a:t>ID </a:t>
            </a:r>
            <a:r>
              <a:rPr lang="zh-CN" altLang="en-US" sz="1400" b="0">
                <a:latin typeface="Consolas" panose="020B0609020204030204" pitchFamily="49" charset="0"/>
                <a:ea typeface="等线 Light" panose="02010600030101010101" pitchFamily="2" charset="-122"/>
              </a:rPr>
              <a:t>是 </a:t>
            </a:r>
            <a:r>
              <a:rPr lang="en-US" altLang="zh-CN" sz="1400" b="0">
                <a:latin typeface="Consolas" panose="020B0609020204030204" pitchFamily="49" charset="0"/>
                <a:ea typeface="等线 Light" panose="02010600030101010101" pitchFamily="2" charset="-122"/>
              </a:rPr>
              <a:t>5 </a:t>
            </a:r>
            <a:r>
              <a:rPr lang="zh-CN" altLang="en-US" sz="1400" b="0">
                <a:latin typeface="Consolas" panose="020B0609020204030204" pitchFamily="49" charset="0"/>
                <a:ea typeface="等线 Light" panose="02010600030101010101" pitchFamily="2" charset="-122"/>
              </a:rPr>
              <a:t>位数字，每人不同；性别 </a:t>
            </a:r>
            <a:r>
              <a:rPr lang="en-US" altLang="zh-CN" sz="1400" b="0">
                <a:latin typeface="Consolas" panose="020B0609020204030204" pitchFamily="49" charset="0"/>
                <a:ea typeface="等线 Light" panose="02010600030101010101" pitchFamily="2" charset="-122"/>
              </a:rPr>
              <a:t>M </a:t>
            </a:r>
            <a:r>
              <a:rPr lang="zh-CN" altLang="en-US" sz="1400" b="0">
                <a:latin typeface="Consolas" panose="020B0609020204030204" pitchFamily="49" charset="0"/>
                <a:ea typeface="等线 Light" panose="02010600030101010101" pitchFamily="2" charset="-122"/>
              </a:rPr>
              <a:t>代表男性、</a:t>
            </a:r>
            <a:r>
              <a:rPr lang="en-US" altLang="zh-CN" sz="1400" b="0">
                <a:latin typeface="Consolas" panose="020B0609020204030204" pitchFamily="49" charset="0"/>
                <a:ea typeface="等线 Light" panose="02010600030101010101" pitchFamily="2" charset="-122"/>
              </a:rPr>
              <a:t>F </a:t>
            </a:r>
            <a:r>
              <a:rPr lang="zh-CN" altLang="en-US" sz="1400" b="0">
                <a:latin typeface="Consolas" panose="020B0609020204030204" pitchFamily="49" charset="0"/>
                <a:ea typeface="等线 Light" panose="02010600030101010101" pitchFamily="2" charset="-122"/>
              </a:rPr>
              <a:t>代表女性。如果某人的父亲或母亲已经不可考，则相应的 </a:t>
            </a:r>
            <a:r>
              <a:rPr lang="en-US" altLang="zh-CN" sz="1400" b="0">
                <a:latin typeface="Consolas" panose="020B0609020204030204" pitchFamily="49" charset="0"/>
                <a:ea typeface="等线 Light" panose="02010600030101010101" pitchFamily="2" charset="-122"/>
              </a:rPr>
              <a:t>ID </a:t>
            </a:r>
            <a:r>
              <a:rPr lang="zh-CN" altLang="en-US" sz="1400" b="0">
                <a:latin typeface="Consolas" panose="020B0609020204030204" pitchFamily="49" charset="0"/>
                <a:ea typeface="等线 Light" panose="02010600030101010101" pitchFamily="2" charset="-122"/>
              </a:rPr>
              <a:t>位置上标记为 </a:t>
            </a:r>
            <a:r>
              <a:rPr lang="en-US" altLang="zh-CN" sz="1400" b="0">
                <a:latin typeface="Consolas" panose="020B0609020204030204" pitchFamily="49" charset="0"/>
                <a:ea typeface="等线 Light" panose="02010600030101010101" pitchFamily="2" charset="-122"/>
              </a:rPr>
              <a:t>-1</a:t>
            </a:r>
            <a:r>
              <a:rPr lang="zh-CN" altLang="en-US" sz="1400" b="0">
                <a:latin typeface="Consolas" panose="020B0609020204030204" pitchFamily="49" charset="0"/>
                <a:ea typeface="等线 Light" panose="02010600030101010101" pitchFamily="2" charset="-122"/>
              </a:rPr>
              <a:t>。</a:t>
            </a:r>
          </a:p>
          <a:p>
            <a:pPr marL="0" indent="0" eaLnBrk="1" hangingPunct="1">
              <a:buNone/>
              <a:defRPr/>
            </a:pPr>
            <a:endParaRPr lang="zh-CN" altLang="en-US" sz="1400" b="0">
              <a:latin typeface="Consolas" panose="020B0609020204030204" pitchFamily="49" charset="0"/>
              <a:ea typeface="等线 Light" panose="02010600030101010101" pitchFamily="2" charset="-122"/>
            </a:endParaRPr>
          </a:p>
          <a:p>
            <a:pPr marL="0" indent="0" eaLnBrk="1" hangingPunct="1">
              <a:buNone/>
              <a:defRPr/>
            </a:pPr>
            <a:r>
              <a:rPr lang="zh-CN" altLang="en-US" sz="1400" b="0">
                <a:latin typeface="Consolas" panose="020B0609020204030204" pitchFamily="49" charset="0"/>
                <a:ea typeface="等线 Light" panose="02010600030101010101" pitchFamily="2" charset="-122"/>
              </a:rPr>
              <a:t>   接下来给出一个正整数 </a:t>
            </a:r>
            <a:r>
              <a:rPr lang="en-US" altLang="zh-CN" sz="1400" b="0">
                <a:latin typeface="Consolas" panose="020B0609020204030204" pitchFamily="49" charset="0"/>
                <a:ea typeface="等线 Light" panose="02010600030101010101" pitchFamily="2" charset="-122"/>
              </a:rPr>
              <a:t>k</a:t>
            </a:r>
            <a:r>
              <a:rPr lang="zh-CN" altLang="en-US" sz="1400" b="0">
                <a:latin typeface="Consolas" panose="020B0609020204030204" pitchFamily="49" charset="0"/>
                <a:ea typeface="等线 Light" panose="02010600030101010101" pitchFamily="2" charset="-122"/>
              </a:rPr>
              <a:t>，随后 </a:t>
            </a:r>
            <a:r>
              <a:rPr lang="en-US" altLang="zh-CN" sz="1400" b="0">
                <a:latin typeface="Consolas" panose="020B0609020204030204" pitchFamily="49" charset="0"/>
                <a:ea typeface="等线 Light" panose="02010600030101010101" pitchFamily="2" charset="-122"/>
              </a:rPr>
              <a:t>k </a:t>
            </a:r>
            <a:r>
              <a:rPr lang="zh-CN" altLang="en-US" sz="1400" b="0">
                <a:latin typeface="Consolas" panose="020B0609020204030204" pitchFamily="49" charset="0"/>
                <a:ea typeface="等线 Light" panose="02010600030101010101" pitchFamily="2" charset="-122"/>
              </a:rPr>
              <a:t>行，每行给出一对有情人的 </a:t>
            </a:r>
            <a:r>
              <a:rPr lang="en-US" altLang="zh-CN" sz="1400" b="0">
                <a:latin typeface="Consolas" panose="020B0609020204030204" pitchFamily="49" charset="0"/>
                <a:ea typeface="等线 Light" panose="02010600030101010101" pitchFamily="2" charset="-122"/>
              </a:rPr>
              <a:t>ID</a:t>
            </a:r>
            <a:r>
              <a:rPr lang="zh-CN" altLang="en-US" sz="1400" b="0">
                <a:latin typeface="Consolas" panose="020B0609020204030204" pitchFamily="49" charset="0"/>
                <a:ea typeface="等线 Light" panose="02010600030101010101" pitchFamily="2" charset="-122"/>
              </a:rPr>
              <a:t>，其间以空格分隔。</a:t>
            </a:r>
          </a:p>
          <a:p>
            <a:pPr marL="0" indent="0" eaLnBrk="1" hangingPunct="1">
              <a:buNone/>
              <a:defRPr/>
            </a:pPr>
            <a:endParaRPr lang="zh-CN" altLang="en-US" sz="1400" b="0">
              <a:latin typeface="Consolas" panose="020B0609020204030204" pitchFamily="49" charset="0"/>
              <a:ea typeface="等线 Light" panose="02010600030101010101" pitchFamily="2" charset="-122"/>
            </a:endParaRPr>
          </a:p>
          <a:p>
            <a:pPr marL="0" indent="0" eaLnBrk="1" hangingPunct="1">
              <a:buNone/>
              <a:defRPr/>
            </a:pPr>
            <a:r>
              <a:rPr lang="zh-CN" altLang="en-US" sz="1400" b="0">
                <a:latin typeface="Consolas" panose="020B0609020204030204" pitchFamily="49" charset="0"/>
                <a:ea typeface="等线 Light" panose="02010600030101010101" pitchFamily="2" charset="-122"/>
              </a:rPr>
              <a:t>   注意：题目保证两个人是同辈，每人只有一个性别，并且血缘关系网中没有乱伦或隔辈成婚的情况。</a:t>
            </a:r>
          </a:p>
          <a:p>
            <a:pPr marL="0" indent="0" eaLnBrk="1" hangingPunct="1">
              <a:buNone/>
              <a:defRPr/>
            </a:pPr>
            <a:endParaRPr lang="zh-CN" altLang="en-US" sz="1400" b="0">
              <a:latin typeface="Consolas" panose="020B0609020204030204" pitchFamily="49" charset="0"/>
              <a:ea typeface="等线 Light" panose="02010600030101010101" pitchFamily="2" charset="-122"/>
            </a:endParaRPr>
          </a:p>
          <a:p>
            <a:pPr marL="0" indent="0" eaLnBrk="1" hangingPunct="1">
              <a:buNone/>
              <a:defRPr/>
            </a:pPr>
            <a:endParaRPr lang="zh-CN" altLang="en-US" sz="1400" b="0">
              <a:latin typeface="Consolas" panose="020B0609020204030204" pitchFamily="49" charset="0"/>
              <a:ea typeface="等线 Light" panose="02010600030101010101" pitchFamily="2" charset="-122"/>
            </a:endParaRPr>
          </a:p>
          <a:p>
            <a:pPr marL="0" indent="0" eaLnBrk="1" hangingPunct="1">
              <a:buNone/>
              <a:defRPr/>
            </a:pPr>
            <a:r>
              <a:rPr lang="zh-CN" altLang="en-US" sz="1400" b="0">
                <a:latin typeface="Consolas" panose="020B0609020204030204" pitchFamily="49" charset="0"/>
                <a:ea typeface="等线 Light" panose="02010600030101010101" pitchFamily="2" charset="-122"/>
              </a:rPr>
              <a:t>   输出格式：</a:t>
            </a:r>
          </a:p>
          <a:p>
            <a:pPr marL="0" indent="0" eaLnBrk="1" hangingPunct="1">
              <a:buNone/>
              <a:defRPr/>
            </a:pPr>
            <a:r>
              <a:rPr lang="zh-CN" altLang="en-US" sz="1400" b="0">
                <a:latin typeface="Consolas" panose="020B0609020204030204" pitchFamily="49" charset="0"/>
                <a:ea typeface="等线 Light" panose="02010600030101010101" pitchFamily="2" charset="-122"/>
              </a:rPr>
              <a:t>   对每一对有情人，判断他们的关系是否可以通婚：如果两人是同性，输出 </a:t>
            </a:r>
            <a:r>
              <a:rPr lang="en-US" altLang="zh-CN" sz="1400" b="0">
                <a:latin typeface="Consolas" panose="020B0609020204030204" pitchFamily="49" charset="0"/>
                <a:ea typeface="等线 Light" panose="02010600030101010101" pitchFamily="2" charset="-122"/>
              </a:rPr>
              <a:t>Never Mind</a:t>
            </a:r>
            <a:r>
              <a:rPr lang="zh-CN" altLang="en-US" sz="1400" b="0">
                <a:latin typeface="Consolas" panose="020B0609020204030204" pitchFamily="49" charset="0"/>
                <a:ea typeface="等线 Light" panose="02010600030101010101" pitchFamily="2" charset="-122"/>
              </a:rPr>
              <a:t>；如果是异性并且关系出了五服，输出 </a:t>
            </a:r>
            <a:r>
              <a:rPr lang="en-US" altLang="zh-CN" sz="1400" b="0">
                <a:latin typeface="Consolas" panose="020B0609020204030204" pitchFamily="49" charset="0"/>
                <a:ea typeface="等线 Light" panose="02010600030101010101" pitchFamily="2" charset="-122"/>
              </a:rPr>
              <a:t>Yes</a:t>
            </a:r>
            <a:r>
              <a:rPr lang="zh-CN" altLang="en-US" sz="1400" b="0">
                <a:latin typeface="Consolas" panose="020B0609020204030204" pitchFamily="49" charset="0"/>
                <a:ea typeface="等线 Light" panose="02010600030101010101" pitchFamily="2" charset="-122"/>
              </a:rPr>
              <a:t>；</a:t>
            </a:r>
            <a:endParaRPr lang="en-US" altLang="zh-CN" sz="1400" b="0">
              <a:latin typeface="Consolas" panose="020B0609020204030204" pitchFamily="49" charset="0"/>
              <a:ea typeface="等线 Light" panose="02010600030101010101" pitchFamily="2" charset="-122"/>
            </a:endParaRPr>
          </a:p>
          <a:p>
            <a:pPr marL="0" indent="0" eaLnBrk="1" hangingPunct="1">
              <a:buNone/>
              <a:defRPr/>
            </a:pPr>
            <a:r>
              <a:rPr lang="en-US" altLang="zh-CN" sz="1400" b="0">
                <a:latin typeface="Consolas" panose="020B0609020204030204" pitchFamily="49" charset="0"/>
                <a:ea typeface="等线 Light" panose="02010600030101010101" pitchFamily="2" charset="-122"/>
              </a:rPr>
              <a:t>                                                                          </a:t>
            </a:r>
            <a:r>
              <a:rPr lang="zh-CN" altLang="en-US" sz="1400" b="0">
                <a:latin typeface="Consolas" panose="020B0609020204030204" pitchFamily="49" charset="0"/>
                <a:ea typeface="等线 Light" panose="02010600030101010101" pitchFamily="2" charset="-122"/>
              </a:rPr>
              <a:t>如果异性关系未出五服，输出 </a:t>
            </a:r>
            <a:r>
              <a:rPr lang="en-US" altLang="zh-CN" sz="1400" b="0">
                <a:latin typeface="Consolas" panose="020B0609020204030204" pitchFamily="49" charset="0"/>
                <a:ea typeface="等线 Light" panose="02010600030101010101" pitchFamily="2" charset="-122"/>
              </a:rPr>
              <a:t>No</a:t>
            </a:r>
          </a:p>
          <a:p>
            <a:pPr marL="0" indent="0" eaLnBrk="1" hangingPunct="1">
              <a:buNone/>
              <a:defRPr/>
            </a:pPr>
            <a:endParaRPr lang="en-US" altLang="zh-CN" sz="1400" b="0">
              <a:latin typeface="Consolas" panose="020B0609020204030204" pitchFamily="49" charset="0"/>
              <a:ea typeface="等线 Light" panose="02010600030101010101" pitchFamily="2" charset="-122"/>
            </a:endParaRPr>
          </a:p>
        </p:txBody>
      </p:sp>
      <p:sp>
        <p:nvSpPr>
          <p:cNvPr id="4" name="文本框 3">
            <a:extLst>
              <a:ext uri="{FF2B5EF4-FFF2-40B4-BE49-F238E27FC236}">
                <a16:creationId xmlns:a16="http://schemas.microsoft.com/office/drawing/2014/main" id="{E42B5A31-57A5-7881-0C88-68B5524C1AEF}"/>
              </a:ext>
            </a:extLst>
          </p:cNvPr>
          <p:cNvSpPr txBox="1"/>
          <p:nvPr/>
        </p:nvSpPr>
        <p:spPr>
          <a:xfrm>
            <a:off x="2423592" y="468205"/>
            <a:ext cx="954107" cy="261610"/>
          </a:xfrm>
          <a:prstGeom prst="rect">
            <a:avLst/>
          </a:prstGeom>
          <a:noFill/>
        </p:spPr>
        <p:txBody>
          <a:bodyPr wrap="square" rtlCol="0">
            <a:spAutoFit/>
          </a:bodyPr>
          <a:lstStyle/>
          <a:p>
            <a:pPr algn="l"/>
            <a:r>
              <a:rPr lang="zh-CN" altLang="en-US" sz="1100" b="0" dirty="0">
                <a:latin typeface="微软雅黑 Light" panose="020B0502040204020203" pitchFamily="34" charset="-122"/>
                <a:ea typeface="微软雅黑 Light" panose="020B0502040204020203" pitchFamily="34" charset="-122"/>
              </a:rPr>
              <a:t>第 </a:t>
            </a:r>
            <a:r>
              <a:rPr lang="en-US" altLang="zh-CN" sz="1100" b="0" dirty="0">
                <a:latin typeface="微软雅黑 Light" panose="020B0502040204020203" pitchFamily="34" charset="-122"/>
                <a:ea typeface="微软雅黑 Light" panose="020B0502040204020203" pitchFamily="34" charset="-122"/>
              </a:rPr>
              <a:t>7 </a:t>
            </a:r>
            <a:r>
              <a:rPr lang="zh-CN" altLang="en-US" sz="1100" b="0" dirty="0">
                <a:latin typeface="微软雅黑 Light" panose="020B0502040204020203" pitchFamily="34" charset="-122"/>
                <a:ea typeface="微软雅黑 Light" panose="020B0502040204020203" pitchFamily="34" charset="-122"/>
              </a:rPr>
              <a:t>次实验</a:t>
            </a:r>
          </a:p>
        </p:txBody>
      </p:sp>
      <p:sp>
        <p:nvSpPr>
          <p:cNvPr id="5" name="文本框 4">
            <a:extLst>
              <a:ext uri="{FF2B5EF4-FFF2-40B4-BE49-F238E27FC236}">
                <a16:creationId xmlns:a16="http://schemas.microsoft.com/office/drawing/2014/main" id="{124F45B2-D51F-D081-0326-2FC5F331E393}"/>
              </a:ext>
            </a:extLst>
          </p:cNvPr>
          <p:cNvSpPr txBox="1"/>
          <p:nvPr/>
        </p:nvSpPr>
        <p:spPr>
          <a:xfrm>
            <a:off x="6240016" y="468205"/>
            <a:ext cx="2470548" cy="261610"/>
          </a:xfrm>
          <a:prstGeom prst="rect">
            <a:avLst/>
          </a:prstGeom>
          <a:noFill/>
        </p:spPr>
        <p:txBody>
          <a:bodyPr wrap="none" rtlCol="0">
            <a:spAutoFit/>
          </a:bodyPr>
          <a:lstStyle/>
          <a:p>
            <a:pPr algn="l"/>
            <a:r>
              <a:rPr lang="zh-CN" altLang="en-US" sz="1100" b="0" dirty="0">
                <a:latin typeface="微软雅黑 Light" panose="020B0502040204020203" pitchFamily="34" charset="-122"/>
                <a:ea typeface="微软雅黑 Light" panose="020B0502040204020203" pitchFamily="34" charset="-122"/>
              </a:rPr>
              <a:t>基础训练 </a:t>
            </a:r>
            <a:r>
              <a:rPr lang="en-US" altLang="zh-CN" sz="1100" b="0" dirty="0">
                <a:latin typeface="微软雅黑 Light" panose="020B0502040204020203" pitchFamily="34" charset="-122"/>
                <a:ea typeface="微软雅黑 Light" panose="020B0502040204020203" pitchFamily="34" charset="-122"/>
              </a:rPr>
              <a:t>- </a:t>
            </a:r>
            <a:r>
              <a:rPr lang="zh-CN" altLang="en-US" sz="1100" b="0" dirty="0">
                <a:latin typeface="微软雅黑 Light" panose="020B0502040204020203" pitchFamily="34" charset="-122"/>
                <a:ea typeface="微软雅黑 Light" panose="020B0502040204020203" pitchFamily="34" charset="-122"/>
              </a:rPr>
              <a:t>循环 数组 字符串 算法 等</a:t>
            </a:r>
          </a:p>
        </p:txBody>
      </p:sp>
    </p:spTree>
    <p:extLst>
      <p:ext uri="{BB962C8B-B14F-4D97-AF65-F5344CB8AC3E}">
        <p14:creationId xmlns:p14="http://schemas.microsoft.com/office/powerpoint/2010/main" val="335425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ACC0E-F216-8E33-A22E-DF7A2F95D55C}"/>
            </a:ext>
          </a:extLst>
        </p:cNvPr>
        <p:cNvGrpSpPr/>
        <p:nvPr/>
      </p:nvGrpSpPr>
      <p:grpSpPr>
        <a:xfrm>
          <a:off x="0" y="0"/>
          <a:ext cx="0" cy="0"/>
          <a:chOff x="0" y="0"/>
          <a:chExt cx="0" cy="0"/>
        </a:xfrm>
      </p:grpSpPr>
      <p:sp>
        <p:nvSpPr>
          <p:cNvPr id="4099" name="Text Box 3">
            <a:extLst>
              <a:ext uri="{FF2B5EF4-FFF2-40B4-BE49-F238E27FC236}">
                <a16:creationId xmlns:a16="http://schemas.microsoft.com/office/drawing/2014/main" id="{27A82B75-6016-B9AD-ADCE-833A2DFD1B88}"/>
              </a:ext>
            </a:extLst>
          </p:cNvPr>
          <p:cNvSpPr txBox="1">
            <a:spLocks noChangeArrowheads="1"/>
          </p:cNvSpPr>
          <p:nvPr/>
        </p:nvSpPr>
        <p:spPr bwMode="auto">
          <a:xfrm>
            <a:off x="263352" y="1046921"/>
            <a:ext cx="11665296" cy="5478423"/>
          </a:xfrm>
          <a:prstGeom prst="rect">
            <a:avLst/>
          </a:prstGeom>
          <a:solidFill>
            <a:schemeClr val="accent5">
              <a:lumMod val="20000"/>
              <a:lumOff val="80000"/>
            </a:schemeClr>
          </a:solidFill>
          <a:ln>
            <a:noFill/>
          </a:ln>
          <a:effectLst>
            <a:innerShdw blurRad="114300">
              <a:schemeClr val="tx2"/>
            </a:innerShdw>
          </a:effectLst>
        </p:spPr>
        <p:txBody>
          <a:bodyPr wrap="square">
            <a:spAutoFit/>
          </a:bodyPr>
          <a:lstStyle>
            <a:lvl1pPr marL="457200" indent="-457200">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None/>
              <a:defRPr/>
            </a:pPr>
            <a:endParaRPr lang="en-US" altLang="zh-CN" sz="1400" b="0">
              <a:latin typeface="Consolas" panose="020B0609020204030204" pitchFamily="49" charset="0"/>
              <a:ea typeface="等线 Light" panose="02010600030101010101" pitchFamily="2" charset="-122"/>
            </a:endParaRPr>
          </a:p>
          <a:p>
            <a:pPr marL="0" indent="0" eaLnBrk="1" hangingPunct="1">
              <a:buNone/>
              <a:defRPr/>
            </a:pPr>
            <a:r>
              <a:rPr lang="zh-CN" altLang="en-US" sz="1400" b="0">
                <a:latin typeface="Consolas" panose="020B0609020204030204" pitchFamily="49" charset="0"/>
                <a:ea typeface="等线 Light" panose="02010600030101010101" pitchFamily="2" charset="-122"/>
              </a:rPr>
              <a:t>样例数据：</a:t>
            </a:r>
          </a:p>
          <a:p>
            <a:pPr marL="0" indent="0" eaLnBrk="1" hangingPunct="1">
              <a:buNone/>
              <a:defRPr/>
            </a:pPr>
            <a:endParaRPr lang="en-US" altLang="zh-CN" sz="1400" b="0">
              <a:latin typeface="Consolas" panose="020B0609020204030204" pitchFamily="49" charset="0"/>
              <a:ea typeface="等线 Light" panose="02010600030101010101" pitchFamily="2" charset="-122"/>
            </a:endParaRPr>
          </a:p>
          <a:p>
            <a:pPr marL="0" indent="0" eaLnBrk="1" hangingPunct="1">
              <a:buNone/>
              <a:defRPr/>
            </a:pPr>
            <a:r>
              <a:rPr lang="en-US" altLang="zh-CN" sz="1400" b="0">
                <a:latin typeface="Consolas" panose="020B0609020204030204" pitchFamily="49" charset="0"/>
                <a:ea typeface="等线 Light" panose="02010600030101010101" pitchFamily="2" charset="-122"/>
              </a:rPr>
              <a:t>24</a:t>
            </a:r>
          </a:p>
          <a:p>
            <a:pPr marL="0" indent="0" eaLnBrk="1" hangingPunct="1">
              <a:buNone/>
              <a:defRPr/>
            </a:pPr>
            <a:r>
              <a:rPr lang="en-US" altLang="zh-CN" sz="1400" b="0">
                <a:latin typeface="Consolas" panose="020B0609020204030204" pitchFamily="49" charset="0"/>
                <a:ea typeface="等线 Light" panose="02010600030101010101" pitchFamily="2" charset="-122"/>
              </a:rPr>
              <a:t>00001 M 01111 -1</a:t>
            </a:r>
          </a:p>
          <a:p>
            <a:pPr marL="0" indent="0" eaLnBrk="1" hangingPunct="1">
              <a:buNone/>
              <a:defRPr/>
            </a:pPr>
            <a:r>
              <a:rPr lang="en-US" altLang="zh-CN" sz="1400" b="0">
                <a:latin typeface="Consolas" panose="020B0609020204030204" pitchFamily="49" charset="0"/>
                <a:ea typeface="等线 Light" panose="02010600030101010101" pitchFamily="2" charset="-122"/>
              </a:rPr>
              <a:t>00002 F 02222 03333</a:t>
            </a:r>
          </a:p>
          <a:p>
            <a:pPr marL="0" indent="0" eaLnBrk="1" hangingPunct="1">
              <a:buNone/>
              <a:defRPr/>
            </a:pPr>
            <a:r>
              <a:rPr lang="en-US" altLang="zh-CN" sz="1400" b="0">
                <a:latin typeface="Consolas" panose="020B0609020204030204" pitchFamily="49" charset="0"/>
                <a:ea typeface="等线 Light" panose="02010600030101010101" pitchFamily="2" charset="-122"/>
              </a:rPr>
              <a:t>00003 M 02222 03333</a:t>
            </a:r>
          </a:p>
          <a:p>
            <a:pPr marL="0" indent="0" eaLnBrk="1" hangingPunct="1">
              <a:buNone/>
              <a:defRPr/>
            </a:pPr>
            <a:r>
              <a:rPr lang="en-US" altLang="zh-CN" sz="1400" b="0">
                <a:latin typeface="Consolas" panose="020B0609020204030204" pitchFamily="49" charset="0"/>
                <a:ea typeface="等线 Light" panose="02010600030101010101" pitchFamily="2" charset="-122"/>
              </a:rPr>
              <a:t>00004 F 04444 03333</a:t>
            </a:r>
          </a:p>
          <a:p>
            <a:pPr marL="0" indent="0" eaLnBrk="1" hangingPunct="1">
              <a:buNone/>
              <a:defRPr/>
            </a:pPr>
            <a:r>
              <a:rPr lang="en-US" altLang="zh-CN" sz="1400" b="0">
                <a:latin typeface="Consolas" panose="020B0609020204030204" pitchFamily="49" charset="0"/>
                <a:ea typeface="等线 Light" panose="02010600030101010101" pitchFamily="2" charset="-122"/>
              </a:rPr>
              <a:t>00005 M 04444 05555</a:t>
            </a:r>
          </a:p>
          <a:p>
            <a:pPr marL="0" indent="0" eaLnBrk="1" hangingPunct="1">
              <a:buNone/>
              <a:defRPr/>
            </a:pPr>
            <a:r>
              <a:rPr lang="en-US" altLang="zh-CN" sz="1400" b="0">
                <a:latin typeface="Consolas" panose="020B0609020204030204" pitchFamily="49" charset="0"/>
                <a:ea typeface="等线 Light" panose="02010600030101010101" pitchFamily="2" charset="-122"/>
              </a:rPr>
              <a:t>00006 F 04444 05555</a:t>
            </a:r>
          </a:p>
          <a:p>
            <a:pPr marL="0" indent="0" eaLnBrk="1" hangingPunct="1">
              <a:buNone/>
              <a:defRPr/>
            </a:pPr>
            <a:r>
              <a:rPr lang="en-US" altLang="zh-CN" sz="1400" b="0">
                <a:latin typeface="Consolas" panose="020B0609020204030204" pitchFamily="49" charset="0"/>
                <a:ea typeface="等线 Light" panose="02010600030101010101" pitchFamily="2" charset="-122"/>
              </a:rPr>
              <a:t>00007 F 06666 07777</a:t>
            </a:r>
          </a:p>
          <a:p>
            <a:pPr marL="0" indent="0" eaLnBrk="1" hangingPunct="1">
              <a:buNone/>
              <a:defRPr/>
            </a:pPr>
            <a:r>
              <a:rPr lang="en-US" altLang="zh-CN" sz="1400" b="0">
                <a:latin typeface="Consolas" panose="020B0609020204030204" pitchFamily="49" charset="0"/>
                <a:ea typeface="等线 Light" panose="02010600030101010101" pitchFamily="2" charset="-122"/>
              </a:rPr>
              <a:t>00008 M 06666 07777</a:t>
            </a:r>
          </a:p>
          <a:p>
            <a:pPr marL="0" indent="0" eaLnBrk="1" hangingPunct="1">
              <a:buNone/>
              <a:defRPr/>
            </a:pPr>
            <a:r>
              <a:rPr lang="en-US" altLang="zh-CN" sz="1400" b="0">
                <a:latin typeface="Consolas" panose="020B0609020204030204" pitchFamily="49" charset="0"/>
                <a:ea typeface="等线 Light" panose="02010600030101010101" pitchFamily="2" charset="-122"/>
              </a:rPr>
              <a:t>00009 M 00001 00002</a:t>
            </a:r>
          </a:p>
          <a:p>
            <a:pPr marL="0" indent="0" eaLnBrk="1" hangingPunct="1">
              <a:buNone/>
              <a:defRPr/>
            </a:pPr>
            <a:r>
              <a:rPr lang="en-US" altLang="zh-CN" sz="1400" b="0">
                <a:latin typeface="Consolas" panose="020B0609020204030204" pitchFamily="49" charset="0"/>
                <a:ea typeface="等线 Light" panose="02010600030101010101" pitchFamily="2" charset="-122"/>
              </a:rPr>
              <a:t>00010 M 00003 00006</a:t>
            </a:r>
          </a:p>
          <a:p>
            <a:pPr marL="0" indent="0" eaLnBrk="1" hangingPunct="1">
              <a:buNone/>
              <a:defRPr/>
            </a:pPr>
            <a:r>
              <a:rPr lang="en-US" altLang="zh-CN" sz="1400" b="0">
                <a:latin typeface="Consolas" panose="020B0609020204030204" pitchFamily="49" charset="0"/>
                <a:ea typeface="等线 Light" panose="02010600030101010101" pitchFamily="2" charset="-122"/>
              </a:rPr>
              <a:t>00011 F 00005 00007</a:t>
            </a:r>
          </a:p>
          <a:p>
            <a:pPr marL="0" indent="0" eaLnBrk="1" hangingPunct="1">
              <a:buNone/>
              <a:defRPr/>
            </a:pPr>
            <a:r>
              <a:rPr lang="en-US" altLang="zh-CN" sz="1400" b="0">
                <a:latin typeface="Consolas" panose="020B0609020204030204" pitchFamily="49" charset="0"/>
                <a:ea typeface="等线 Light" panose="02010600030101010101" pitchFamily="2" charset="-122"/>
              </a:rPr>
              <a:t>00012 F 00008 08888</a:t>
            </a:r>
          </a:p>
          <a:p>
            <a:pPr marL="0" indent="0" eaLnBrk="1" hangingPunct="1">
              <a:buNone/>
              <a:defRPr/>
            </a:pPr>
            <a:r>
              <a:rPr lang="en-US" altLang="zh-CN" sz="1400" b="0">
                <a:latin typeface="Consolas" panose="020B0609020204030204" pitchFamily="49" charset="0"/>
                <a:ea typeface="等线 Light" panose="02010600030101010101" pitchFamily="2" charset="-122"/>
              </a:rPr>
              <a:t>00013 F 00009 00011</a:t>
            </a:r>
          </a:p>
          <a:p>
            <a:pPr marL="0" indent="0" eaLnBrk="1" hangingPunct="1">
              <a:buNone/>
              <a:defRPr/>
            </a:pPr>
            <a:r>
              <a:rPr lang="en-US" altLang="zh-CN" sz="1400" b="0">
                <a:latin typeface="Consolas" panose="020B0609020204030204" pitchFamily="49" charset="0"/>
                <a:ea typeface="等线 Light" panose="02010600030101010101" pitchFamily="2" charset="-122"/>
              </a:rPr>
              <a:t>00014 M 00010 09999</a:t>
            </a:r>
          </a:p>
          <a:p>
            <a:pPr marL="0" indent="0" eaLnBrk="1" hangingPunct="1">
              <a:buNone/>
              <a:defRPr/>
            </a:pPr>
            <a:r>
              <a:rPr lang="en-US" altLang="zh-CN" sz="1400" b="0">
                <a:latin typeface="Consolas" panose="020B0609020204030204" pitchFamily="49" charset="0"/>
                <a:ea typeface="等线 Light" panose="02010600030101010101" pitchFamily="2" charset="-122"/>
              </a:rPr>
              <a:t>00015 M 00010 09999</a:t>
            </a:r>
          </a:p>
          <a:p>
            <a:pPr marL="0" indent="0" eaLnBrk="1" hangingPunct="1">
              <a:buNone/>
              <a:defRPr/>
            </a:pPr>
            <a:r>
              <a:rPr lang="en-US" altLang="zh-CN" sz="1400" b="0">
                <a:latin typeface="Consolas" panose="020B0609020204030204" pitchFamily="49" charset="0"/>
                <a:ea typeface="等线 Light" panose="02010600030101010101" pitchFamily="2" charset="-122"/>
              </a:rPr>
              <a:t>00016 M 10000 00012</a:t>
            </a:r>
          </a:p>
          <a:p>
            <a:pPr marL="0" indent="0" eaLnBrk="1" hangingPunct="1">
              <a:buNone/>
              <a:defRPr/>
            </a:pPr>
            <a:r>
              <a:rPr lang="en-US" altLang="zh-CN" sz="1400" b="0">
                <a:latin typeface="Consolas" panose="020B0609020204030204" pitchFamily="49" charset="0"/>
                <a:ea typeface="等线 Light" panose="02010600030101010101" pitchFamily="2" charset="-122"/>
              </a:rPr>
              <a:t>00017 F -1 00012</a:t>
            </a:r>
          </a:p>
        </p:txBody>
      </p:sp>
      <p:sp>
        <p:nvSpPr>
          <p:cNvPr id="4" name="文本框 3">
            <a:extLst>
              <a:ext uri="{FF2B5EF4-FFF2-40B4-BE49-F238E27FC236}">
                <a16:creationId xmlns:a16="http://schemas.microsoft.com/office/drawing/2014/main" id="{EEEAD819-545B-5B69-0091-9EBD4CC043DA}"/>
              </a:ext>
            </a:extLst>
          </p:cNvPr>
          <p:cNvSpPr txBox="1"/>
          <p:nvPr/>
        </p:nvSpPr>
        <p:spPr>
          <a:xfrm>
            <a:off x="2423592" y="468205"/>
            <a:ext cx="954107" cy="261610"/>
          </a:xfrm>
          <a:prstGeom prst="rect">
            <a:avLst/>
          </a:prstGeom>
          <a:noFill/>
        </p:spPr>
        <p:txBody>
          <a:bodyPr wrap="square" rtlCol="0">
            <a:spAutoFit/>
          </a:bodyPr>
          <a:lstStyle/>
          <a:p>
            <a:pPr algn="l"/>
            <a:r>
              <a:rPr lang="zh-CN" altLang="en-US" sz="1100" b="0" dirty="0">
                <a:latin typeface="微软雅黑 Light" panose="020B0502040204020203" pitchFamily="34" charset="-122"/>
                <a:ea typeface="微软雅黑 Light" panose="020B0502040204020203" pitchFamily="34" charset="-122"/>
              </a:rPr>
              <a:t>第 </a:t>
            </a:r>
            <a:r>
              <a:rPr lang="en-US" altLang="zh-CN" sz="1100" b="0" dirty="0">
                <a:latin typeface="微软雅黑 Light" panose="020B0502040204020203" pitchFamily="34" charset="-122"/>
                <a:ea typeface="微软雅黑 Light" panose="020B0502040204020203" pitchFamily="34" charset="-122"/>
              </a:rPr>
              <a:t>7 </a:t>
            </a:r>
            <a:r>
              <a:rPr lang="zh-CN" altLang="en-US" sz="1100" b="0" dirty="0">
                <a:latin typeface="微软雅黑 Light" panose="020B0502040204020203" pitchFamily="34" charset="-122"/>
                <a:ea typeface="微软雅黑 Light" panose="020B0502040204020203" pitchFamily="34" charset="-122"/>
              </a:rPr>
              <a:t>次实验</a:t>
            </a:r>
          </a:p>
        </p:txBody>
      </p:sp>
      <p:sp>
        <p:nvSpPr>
          <p:cNvPr id="5" name="文本框 4">
            <a:extLst>
              <a:ext uri="{FF2B5EF4-FFF2-40B4-BE49-F238E27FC236}">
                <a16:creationId xmlns:a16="http://schemas.microsoft.com/office/drawing/2014/main" id="{146B3CB3-F775-DC3C-7071-E186E93439BE}"/>
              </a:ext>
            </a:extLst>
          </p:cNvPr>
          <p:cNvSpPr txBox="1"/>
          <p:nvPr/>
        </p:nvSpPr>
        <p:spPr>
          <a:xfrm>
            <a:off x="6240016" y="468205"/>
            <a:ext cx="2470548" cy="261610"/>
          </a:xfrm>
          <a:prstGeom prst="rect">
            <a:avLst/>
          </a:prstGeom>
          <a:noFill/>
        </p:spPr>
        <p:txBody>
          <a:bodyPr wrap="none" rtlCol="0">
            <a:spAutoFit/>
          </a:bodyPr>
          <a:lstStyle/>
          <a:p>
            <a:pPr algn="l"/>
            <a:r>
              <a:rPr lang="zh-CN" altLang="en-US" sz="1100" b="0" dirty="0">
                <a:latin typeface="微软雅黑 Light" panose="020B0502040204020203" pitchFamily="34" charset="-122"/>
                <a:ea typeface="微软雅黑 Light" panose="020B0502040204020203" pitchFamily="34" charset="-122"/>
              </a:rPr>
              <a:t>基础训练 </a:t>
            </a:r>
            <a:r>
              <a:rPr lang="en-US" altLang="zh-CN" sz="1100" b="0" dirty="0">
                <a:latin typeface="微软雅黑 Light" panose="020B0502040204020203" pitchFamily="34" charset="-122"/>
                <a:ea typeface="微软雅黑 Light" panose="020B0502040204020203" pitchFamily="34" charset="-122"/>
              </a:rPr>
              <a:t>- </a:t>
            </a:r>
            <a:r>
              <a:rPr lang="zh-CN" altLang="en-US" sz="1100" b="0" dirty="0">
                <a:latin typeface="微软雅黑 Light" panose="020B0502040204020203" pitchFamily="34" charset="-122"/>
                <a:ea typeface="微软雅黑 Light" panose="020B0502040204020203" pitchFamily="34" charset="-122"/>
              </a:rPr>
              <a:t>循环 数组 字符串 算法 等</a:t>
            </a:r>
          </a:p>
        </p:txBody>
      </p:sp>
    </p:spTree>
    <p:extLst>
      <p:ext uri="{BB962C8B-B14F-4D97-AF65-F5344CB8AC3E}">
        <p14:creationId xmlns:p14="http://schemas.microsoft.com/office/powerpoint/2010/main" val="4065974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22766-656C-7E78-3DAD-C55126EBF931}"/>
            </a:ext>
          </a:extLst>
        </p:cNvPr>
        <p:cNvGrpSpPr/>
        <p:nvPr/>
      </p:nvGrpSpPr>
      <p:grpSpPr>
        <a:xfrm>
          <a:off x="0" y="0"/>
          <a:ext cx="0" cy="0"/>
          <a:chOff x="0" y="0"/>
          <a:chExt cx="0" cy="0"/>
        </a:xfrm>
      </p:grpSpPr>
      <p:sp>
        <p:nvSpPr>
          <p:cNvPr id="4099" name="Text Box 3">
            <a:extLst>
              <a:ext uri="{FF2B5EF4-FFF2-40B4-BE49-F238E27FC236}">
                <a16:creationId xmlns:a16="http://schemas.microsoft.com/office/drawing/2014/main" id="{3434E261-11D5-995F-B535-8EC0A1625A80}"/>
              </a:ext>
            </a:extLst>
          </p:cNvPr>
          <p:cNvSpPr txBox="1">
            <a:spLocks noChangeArrowheads="1"/>
          </p:cNvSpPr>
          <p:nvPr/>
        </p:nvSpPr>
        <p:spPr bwMode="auto">
          <a:xfrm>
            <a:off x="263352" y="1118929"/>
            <a:ext cx="11665296" cy="5478423"/>
          </a:xfrm>
          <a:prstGeom prst="rect">
            <a:avLst/>
          </a:prstGeom>
          <a:solidFill>
            <a:schemeClr val="accent5">
              <a:lumMod val="20000"/>
              <a:lumOff val="80000"/>
            </a:schemeClr>
          </a:solidFill>
          <a:ln>
            <a:noFill/>
          </a:ln>
          <a:effectLst>
            <a:innerShdw blurRad="114300">
              <a:schemeClr val="tx2"/>
            </a:innerShdw>
          </a:effectLst>
        </p:spPr>
        <p:txBody>
          <a:bodyPr wrap="square">
            <a:spAutoFit/>
          </a:bodyPr>
          <a:lstStyle>
            <a:lvl1pPr marL="457200" indent="-457200">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marL="0" indent="0" eaLnBrk="1" hangingPunct="1">
              <a:buNone/>
              <a:defRPr/>
            </a:pPr>
            <a:r>
              <a:rPr lang="en-US" altLang="zh-CN" sz="1400" b="0">
                <a:latin typeface="Consolas" panose="020B0609020204030204" pitchFamily="49" charset="0"/>
                <a:ea typeface="等线 Light" panose="02010600030101010101" pitchFamily="2" charset="-122"/>
              </a:rPr>
              <a:t>00018 F 11000 00013</a:t>
            </a:r>
          </a:p>
          <a:p>
            <a:pPr marL="0" indent="0" eaLnBrk="1" hangingPunct="1">
              <a:buNone/>
              <a:defRPr/>
            </a:pPr>
            <a:r>
              <a:rPr lang="en-US" altLang="zh-CN" sz="1400" b="0">
                <a:latin typeface="Consolas" panose="020B0609020204030204" pitchFamily="49" charset="0"/>
                <a:ea typeface="等线 Light" panose="02010600030101010101" pitchFamily="2" charset="-122"/>
              </a:rPr>
              <a:t>00019 F 11100 00018</a:t>
            </a:r>
          </a:p>
          <a:p>
            <a:pPr marL="0" indent="0" eaLnBrk="1" hangingPunct="1">
              <a:buNone/>
              <a:defRPr/>
            </a:pPr>
            <a:r>
              <a:rPr lang="en-US" altLang="zh-CN" sz="1400" b="0">
                <a:latin typeface="Consolas" panose="020B0609020204030204" pitchFamily="49" charset="0"/>
                <a:ea typeface="等线 Light" panose="02010600030101010101" pitchFamily="2" charset="-122"/>
              </a:rPr>
              <a:t>00020 F 00015 11110</a:t>
            </a:r>
          </a:p>
          <a:p>
            <a:pPr marL="0" indent="0" eaLnBrk="1" hangingPunct="1">
              <a:buNone/>
              <a:defRPr/>
            </a:pPr>
            <a:r>
              <a:rPr lang="en-US" altLang="zh-CN" sz="1400" b="0">
                <a:latin typeface="Consolas" panose="020B0609020204030204" pitchFamily="49" charset="0"/>
                <a:ea typeface="等线 Light" panose="02010600030101010101" pitchFamily="2" charset="-122"/>
              </a:rPr>
              <a:t>00021 M 11100 00020</a:t>
            </a:r>
          </a:p>
          <a:p>
            <a:pPr marL="0" indent="0" eaLnBrk="1" hangingPunct="1">
              <a:buNone/>
              <a:defRPr/>
            </a:pPr>
            <a:r>
              <a:rPr lang="en-US" altLang="zh-CN" sz="1400" b="0">
                <a:latin typeface="Consolas" panose="020B0609020204030204" pitchFamily="49" charset="0"/>
                <a:ea typeface="等线 Light" panose="02010600030101010101" pitchFamily="2" charset="-122"/>
              </a:rPr>
              <a:t>00022 M 00016 -1</a:t>
            </a:r>
          </a:p>
          <a:p>
            <a:pPr marL="0" indent="0" eaLnBrk="1" hangingPunct="1">
              <a:buNone/>
              <a:defRPr/>
            </a:pPr>
            <a:r>
              <a:rPr lang="en-US" altLang="zh-CN" sz="1400" b="0">
                <a:latin typeface="Consolas" panose="020B0609020204030204" pitchFamily="49" charset="0"/>
                <a:ea typeface="等线 Light" panose="02010600030101010101" pitchFamily="2" charset="-122"/>
              </a:rPr>
              <a:t>00023 M 10012 00017</a:t>
            </a:r>
          </a:p>
          <a:p>
            <a:pPr marL="0" indent="0" eaLnBrk="1" hangingPunct="1">
              <a:buNone/>
              <a:defRPr/>
            </a:pPr>
            <a:r>
              <a:rPr lang="en-US" altLang="zh-CN" sz="1400" b="0">
                <a:latin typeface="Consolas" panose="020B0609020204030204" pitchFamily="49" charset="0"/>
                <a:ea typeface="等线 Light" panose="02010600030101010101" pitchFamily="2" charset="-122"/>
              </a:rPr>
              <a:t>00024 M 00022 10013</a:t>
            </a:r>
          </a:p>
          <a:p>
            <a:pPr marL="0" indent="0" eaLnBrk="1" hangingPunct="1">
              <a:buNone/>
              <a:defRPr/>
            </a:pPr>
            <a:r>
              <a:rPr lang="en-US" altLang="zh-CN" sz="1400" b="0">
                <a:latin typeface="Consolas" panose="020B0609020204030204" pitchFamily="49" charset="0"/>
                <a:ea typeface="等线 Light" panose="02010600030101010101" pitchFamily="2" charset="-122"/>
              </a:rPr>
              <a:t>9</a:t>
            </a:r>
          </a:p>
          <a:p>
            <a:pPr marL="0" indent="0" eaLnBrk="1" hangingPunct="1">
              <a:buNone/>
              <a:defRPr/>
            </a:pPr>
            <a:r>
              <a:rPr lang="en-US" altLang="zh-CN" sz="1400" b="0">
                <a:latin typeface="Consolas" panose="020B0609020204030204" pitchFamily="49" charset="0"/>
                <a:ea typeface="等线 Light" panose="02010600030101010101" pitchFamily="2" charset="-122"/>
              </a:rPr>
              <a:t>00021 00024</a:t>
            </a:r>
          </a:p>
          <a:p>
            <a:pPr marL="0" indent="0" eaLnBrk="1" hangingPunct="1">
              <a:buNone/>
              <a:defRPr/>
            </a:pPr>
            <a:r>
              <a:rPr lang="en-US" altLang="zh-CN" sz="1400" b="0">
                <a:latin typeface="Consolas" panose="020B0609020204030204" pitchFamily="49" charset="0"/>
                <a:ea typeface="等线 Light" panose="02010600030101010101" pitchFamily="2" charset="-122"/>
              </a:rPr>
              <a:t>00019 00024</a:t>
            </a:r>
          </a:p>
          <a:p>
            <a:pPr marL="0" indent="0" eaLnBrk="1" hangingPunct="1">
              <a:buNone/>
              <a:defRPr/>
            </a:pPr>
            <a:r>
              <a:rPr lang="en-US" altLang="zh-CN" sz="1400" b="0">
                <a:latin typeface="Consolas" panose="020B0609020204030204" pitchFamily="49" charset="0"/>
                <a:ea typeface="等线 Light" panose="02010600030101010101" pitchFamily="2" charset="-122"/>
              </a:rPr>
              <a:t>00011 00012</a:t>
            </a:r>
          </a:p>
          <a:p>
            <a:pPr marL="0" indent="0" eaLnBrk="1" hangingPunct="1">
              <a:buNone/>
              <a:defRPr/>
            </a:pPr>
            <a:r>
              <a:rPr lang="en-US" altLang="zh-CN" sz="1400" b="0">
                <a:latin typeface="Consolas" panose="020B0609020204030204" pitchFamily="49" charset="0"/>
                <a:ea typeface="等线 Light" panose="02010600030101010101" pitchFamily="2" charset="-122"/>
              </a:rPr>
              <a:t>00022 00018</a:t>
            </a:r>
          </a:p>
          <a:p>
            <a:pPr marL="0" indent="0" eaLnBrk="1" hangingPunct="1">
              <a:buNone/>
              <a:defRPr/>
            </a:pPr>
            <a:r>
              <a:rPr lang="en-US" altLang="zh-CN" sz="1400" b="0">
                <a:latin typeface="Consolas" panose="020B0609020204030204" pitchFamily="49" charset="0"/>
                <a:ea typeface="等线 Light" panose="02010600030101010101" pitchFamily="2" charset="-122"/>
              </a:rPr>
              <a:t>00001 00004</a:t>
            </a:r>
          </a:p>
          <a:p>
            <a:pPr marL="0" indent="0" eaLnBrk="1" hangingPunct="1">
              <a:buNone/>
              <a:defRPr/>
            </a:pPr>
            <a:r>
              <a:rPr lang="en-US" altLang="zh-CN" sz="1400" b="0">
                <a:latin typeface="Consolas" panose="020B0609020204030204" pitchFamily="49" charset="0"/>
                <a:ea typeface="等线 Light" panose="02010600030101010101" pitchFamily="2" charset="-122"/>
              </a:rPr>
              <a:t>00013 00016</a:t>
            </a:r>
          </a:p>
          <a:p>
            <a:pPr marL="0" indent="0" eaLnBrk="1" hangingPunct="1">
              <a:buNone/>
              <a:defRPr/>
            </a:pPr>
            <a:r>
              <a:rPr lang="en-US" altLang="zh-CN" sz="1400" b="0">
                <a:latin typeface="Consolas" panose="020B0609020204030204" pitchFamily="49" charset="0"/>
                <a:ea typeface="等线 Light" panose="02010600030101010101" pitchFamily="2" charset="-122"/>
              </a:rPr>
              <a:t>00017 00015</a:t>
            </a:r>
          </a:p>
          <a:p>
            <a:pPr marL="0" indent="0" eaLnBrk="1" hangingPunct="1">
              <a:buNone/>
              <a:defRPr/>
            </a:pPr>
            <a:r>
              <a:rPr lang="en-US" altLang="zh-CN" sz="1400" b="0">
                <a:latin typeface="Consolas" panose="020B0609020204030204" pitchFamily="49" charset="0"/>
                <a:ea typeface="等线 Light" panose="02010600030101010101" pitchFamily="2" charset="-122"/>
              </a:rPr>
              <a:t>00019 00021</a:t>
            </a:r>
          </a:p>
          <a:p>
            <a:pPr marL="0" indent="0" eaLnBrk="1" hangingPunct="1">
              <a:buNone/>
              <a:defRPr/>
            </a:pPr>
            <a:r>
              <a:rPr lang="en-US" altLang="zh-CN" sz="1400" b="0">
                <a:latin typeface="Consolas" panose="020B0609020204030204" pitchFamily="49" charset="0"/>
                <a:ea typeface="等线 Light" panose="02010600030101010101" pitchFamily="2" charset="-122"/>
              </a:rPr>
              <a:t>00010 00011</a:t>
            </a:r>
          </a:p>
          <a:p>
            <a:pPr marL="0" indent="0" eaLnBrk="1" hangingPunct="1">
              <a:buNone/>
              <a:defRPr/>
            </a:pPr>
            <a:endParaRPr lang="en-US" altLang="zh-CN" sz="1400" b="0">
              <a:latin typeface="Consolas" panose="020B0609020204030204" pitchFamily="49" charset="0"/>
              <a:ea typeface="等线 Light" panose="02010600030101010101" pitchFamily="2" charset="-122"/>
            </a:endParaRPr>
          </a:p>
          <a:p>
            <a:pPr marL="0" indent="0" eaLnBrk="1" hangingPunct="1">
              <a:buNone/>
              <a:defRPr/>
            </a:pPr>
            <a:r>
              <a:rPr lang="zh-CN" altLang="en-US" sz="1400" b="0">
                <a:latin typeface="Consolas" panose="020B0609020204030204" pitchFamily="49" charset="0"/>
                <a:ea typeface="等线 Light" panose="02010600030101010101" pitchFamily="2" charset="-122"/>
              </a:rPr>
              <a:t>    这是一个关于解决血缘关系判断问题的实例。程序通过结构体存储个人信息，包括性别和父母 </a:t>
            </a:r>
            <a:r>
              <a:rPr lang="en-US" altLang="zh-CN" sz="1400" b="0">
                <a:latin typeface="Consolas" panose="020B0609020204030204" pitchFamily="49" charset="0"/>
                <a:ea typeface="等线 Light" panose="02010600030101010101" pitchFamily="2" charset="-122"/>
              </a:rPr>
              <a:t>ID</a:t>
            </a:r>
            <a:r>
              <a:rPr lang="zh-CN" altLang="en-US" sz="1400" b="0">
                <a:latin typeface="Consolas" panose="020B0609020204030204" pitchFamily="49" charset="0"/>
                <a:ea typeface="等线 Light" panose="02010600030101010101" pitchFamily="2" charset="-122"/>
              </a:rPr>
              <a:t>，然后通过递归检查五代内的共同祖先来</a:t>
            </a:r>
            <a:endParaRPr lang="en-US" altLang="zh-CN" sz="1400" b="0">
              <a:latin typeface="Consolas" panose="020B0609020204030204" pitchFamily="49" charset="0"/>
              <a:ea typeface="等线 Light" panose="02010600030101010101" pitchFamily="2" charset="-122"/>
            </a:endParaRPr>
          </a:p>
          <a:p>
            <a:pPr marL="0" indent="0" eaLnBrk="1" hangingPunct="1">
              <a:buNone/>
              <a:defRPr/>
            </a:pPr>
            <a:r>
              <a:rPr lang="zh-CN" altLang="en-US" sz="1400" b="0">
                <a:latin typeface="Consolas" panose="020B0609020204030204" pitchFamily="49" charset="0"/>
                <a:ea typeface="等线 Light" panose="02010600030101010101" pitchFamily="2" charset="-122"/>
              </a:rPr>
              <a:t>判断是否允许结婚</a:t>
            </a:r>
            <a:endParaRPr lang="en-US" altLang="zh-CN" sz="1400" b="0">
              <a:latin typeface="Consolas" panose="020B0609020204030204" pitchFamily="49" charset="0"/>
              <a:ea typeface="等线 Light" panose="02010600030101010101" pitchFamily="2" charset="-122"/>
            </a:endParaRPr>
          </a:p>
          <a:p>
            <a:pPr marL="0" indent="0" eaLnBrk="1" hangingPunct="1">
              <a:buNone/>
              <a:defRPr/>
            </a:pPr>
            <a:endParaRPr lang="zh-CN" altLang="en-US" sz="1400" b="0" dirty="0">
              <a:latin typeface="Consolas" panose="020B0609020204030204" pitchFamily="49" charset="0"/>
              <a:ea typeface="等线 Light" panose="02010600030101010101" pitchFamily="2" charset="-122"/>
            </a:endParaRPr>
          </a:p>
        </p:txBody>
      </p:sp>
      <p:sp>
        <p:nvSpPr>
          <p:cNvPr id="4" name="文本框 3">
            <a:extLst>
              <a:ext uri="{FF2B5EF4-FFF2-40B4-BE49-F238E27FC236}">
                <a16:creationId xmlns:a16="http://schemas.microsoft.com/office/drawing/2014/main" id="{DDDF62A3-B056-E863-041D-1C3EE4C95616}"/>
              </a:ext>
            </a:extLst>
          </p:cNvPr>
          <p:cNvSpPr txBox="1"/>
          <p:nvPr/>
        </p:nvSpPr>
        <p:spPr>
          <a:xfrm>
            <a:off x="2423592" y="468205"/>
            <a:ext cx="954107" cy="261610"/>
          </a:xfrm>
          <a:prstGeom prst="rect">
            <a:avLst/>
          </a:prstGeom>
          <a:noFill/>
        </p:spPr>
        <p:txBody>
          <a:bodyPr wrap="square" rtlCol="0">
            <a:spAutoFit/>
          </a:bodyPr>
          <a:lstStyle/>
          <a:p>
            <a:pPr algn="l"/>
            <a:r>
              <a:rPr lang="zh-CN" altLang="en-US" sz="1100" b="0" dirty="0">
                <a:latin typeface="微软雅黑 Light" panose="020B0502040204020203" pitchFamily="34" charset="-122"/>
                <a:ea typeface="微软雅黑 Light" panose="020B0502040204020203" pitchFamily="34" charset="-122"/>
              </a:rPr>
              <a:t>第 </a:t>
            </a:r>
            <a:r>
              <a:rPr lang="en-US" altLang="zh-CN" sz="1100" b="0" dirty="0">
                <a:latin typeface="微软雅黑 Light" panose="020B0502040204020203" pitchFamily="34" charset="-122"/>
                <a:ea typeface="微软雅黑 Light" panose="020B0502040204020203" pitchFamily="34" charset="-122"/>
              </a:rPr>
              <a:t>7 </a:t>
            </a:r>
            <a:r>
              <a:rPr lang="zh-CN" altLang="en-US" sz="1100" b="0" dirty="0">
                <a:latin typeface="微软雅黑 Light" panose="020B0502040204020203" pitchFamily="34" charset="-122"/>
                <a:ea typeface="微软雅黑 Light" panose="020B0502040204020203" pitchFamily="34" charset="-122"/>
              </a:rPr>
              <a:t>次实验</a:t>
            </a:r>
          </a:p>
        </p:txBody>
      </p:sp>
      <p:sp>
        <p:nvSpPr>
          <p:cNvPr id="5" name="文本框 4">
            <a:extLst>
              <a:ext uri="{FF2B5EF4-FFF2-40B4-BE49-F238E27FC236}">
                <a16:creationId xmlns:a16="http://schemas.microsoft.com/office/drawing/2014/main" id="{27D40A44-ACBF-3C1C-3153-7835265B76B4}"/>
              </a:ext>
            </a:extLst>
          </p:cNvPr>
          <p:cNvSpPr txBox="1"/>
          <p:nvPr/>
        </p:nvSpPr>
        <p:spPr>
          <a:xfrm>
            <a:off x="6240016" y="468205"/>
            <a:ext cx="2470548" cy="261610"/>
          </a:xfrm>
          <a:prstGeom prst="rect">
            <a:avLst/>
          </a:prstGeom>
          <a:noFill/>
        </p:spPr>
        <p:txBody>
          <a:bodyPr wrap="none" rtlCol="0">
            <a:spAutoFit/>
          </a:bodyPr>
          <a:lstStyle/>
          <a:p>
            <a:pPr algn="l"/>
            <a:r>
              <a:rPr lang="zh-CN" altLang="en-US" sz="1100" b="0" dirty="0">
                <a:latin typeface="微软雅黑 Light" panose="020B0502040204020203" pitchFamily="34" charset="-122"/>
                <a:ea typeface="微软雅黑 Light" panose="020B0502040204020203" pitchFamily="34" charset="-122"/>
              </a:rPr>
              <a:t>基础训练 </a:t>
            </a:r>
            <a:r>
              <a:rPr lang="en-US" altLang="zh-CN" sz="1100" b="0" dirty="0">
                <a:latin typeface="微软雅黑 Light" panose="020B0502040204020203" pitchFamily="34" charset="-122"/>
                <a:ea typeface="微软雅黑 Light" panose="020B0502040204020203" pitchFamily="34" charset="-122"/>
              </a:rPr>
              <a:t>- </a:t>
            </a:r>
            <a:r>
              <a:rPr lang="zh-CN" altLang="en-US" sz="1100" b="0" dirty="0">
                <a:latin typeface="微软雅黑 Light" panose="020B0502040204020203" pitchFamily="34" charset="-122"/>
                <a:ea typeface="微软雅黑 Light" panose="020B0502040204020203" pitchFamily="34" charset="-122"/>
              </a:rPr>
              <a:t>循环 数组 字符串 算法 等</a:t>
            </a:r>
          </a:p>
        </p:txBody>
      </p:sp>
    </p:spTree>
    <p:extLst>
      <p:ext uri="{BB962C8B-B14F-4D97-AF65-F5344CB8AC3E}">
        <p14:creationId xmlns:p14="http://schemas.microsoft.com/office/powerpoint/2010/main" val="890490647"/>
      </p:ext>
    </p:extLst>
  </p:cSld>
  <p:clrMapOvr>
    <a:masterClrMapping/>
  </p:clrMapOvr>
</p:sld>
</file>

<file path=ppt/theme/theme1.xml><?xml version="1.0" encoding="utf-8"?>
<a:theme xmlns:a="http://schemas.openxmlformats.org/drawingml/2006/main" name="Sumi Painting">
  <a:themeElements>
    <a:clrScheme name="">
      <a:dk1>
        <a:srgbClr val="000000"/>
      </a:dk1>
      <a:lt1>
        <a:srgbClr val="FFFFFF"/>
      </a:lt1>
      <a:dk2>
        <a:srgbClr val="892D5B"/>
      </a:dk2>
      <a:lt2>
        <a:srgbClr val="AC3872"/>
      </a:lt2>
      <a:accent1>
        <a:srgbClr val="660066"/>
      </a:accent1>
      <a:accent2>
        <a:srgbClr val="1D04B6"/>
      </a:accent2>
      <a:accent3>
        <a:srgbClr val="FFFFFF"/>
      </a:accent3>
      <a:accent4>
        <a:srgbClr val="000000"/>
      </a:accent4>
      <a:accent5>
        <a:srgbClr val="B8AAB8"/>
      </a:accent5>
      <a:accent6>
        <a:srgbClr val="1903A5"/>
      </a:accent6>
      <a:hlink>
        <a:srgbClr val="A5112D"/>
      </a:hlink>
      <a:folHlink>
        <a:srgbClr val="F4F92D"/>
      </a:folHlink>
    </a:clrScheme>
    <a:fontScheme name="Sumi Painting">
      <a:majorFont>
        <a:latin typeface="Tahoma"/>
        <a:ea typeface="宋体"/>
        <a:cs typeface=""/>
      </a:majorFont>
      <a:minorFont>
        <a:latin typeface="Tahoma"/>
        <a:ea typeface="宋体"/>
        <a:cs typeface=""/>
      </a:minorFont>
    </a:fontScheme>
    <a:fmtScheme name="细微固体">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4400" b="1" i="0" u="none" strike="noStrike" cap="none" normalizeH="0" baseline="0" smtClean="0">
            <a:ln>
              <a:noFill/>
            </a:ln>
            <a:solidFill>
              <a:schemeClr val="tx2"/>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4400" b="1" i="0" u="none" strike="noStrike" cap="none" normalizeH="0" baseline="0" smtClean="0">
            <a:ln>
              <a:noFill/>
            </a:ln>
            <a:solidFill>
              <a:schemeClr val="tx2"/>
            </a:solidFill>
            <a:effectLst/>
            <a:latin typeface="楷体_GB2312" pitchFamily="49" charset="-122"/>
            <a:ea typeface="楷体_GB2312" pitchFamily="49" charset="-122"/>
          </a:defRPr>
        </a:defPPr>
      </a:lstStyle>
    </a:lnDef>
    <a:txDef>
      <a:spPr>
        <a:noFill/>
      </a:spPr>
      <a:bodyPr wrap="square" rtlCol="0">
        <a:spAutoFit/>
      </a:bodyPr>
      <a:lstStyle>
        <a:defPPr algn="l">
          <a:defRPr sz="2000" dirty="0" smtClean="0"/>
        </a:defPPr>
      </a:lstStyle>
    </a:txDef>
  </a:objectDefaults>
  <a:extraClrSchemeLst>
    <a:extraClrScheme>
      <a:clrScheme name="Sumi Painting 1">
        <a:dk1>
          <a:srgbClr val="545472"/>
        </a:dk1>
        <a:lt1>
          <a:srgbClr val="FFFFFF"/>
        </a:lt1>
        <a:dk2>
          <a:srgbClr val="660066"/>
        </a:dk2>
        <a:lt2>
          <a:srgbClr val="9797B7"/>
        </a:lt2>
        <a:accent1>
          <a:srgbClr val="A7CCD9"/>
        </a:accent1>
        <a:accent2>
          <a:srgbClr val="C7C7DF"/>
        </a:accent2>
        <a:accent3>
          <a:srgbClr val="FFFFFF"/>
        </a:accent3>
        <a:accent4>
          <a:srgbClr val="464660"/>
        </a:accent4>
        <a:accent5>
          <a:srgbClr val="D0E2E9"/>
        </a:accent5>
        <a:accent6>
          <a:srgbClr val="B4B4CA"/>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9595FF"/>
        </a:hlink>
        <a:folHlink>
          <a:srgbClr val="8888AE"/>
        </a:folHlink>
      </a:clrScheme>
      <a:clrMap bg1="lt1" tx1="dk1" bg2="lt2" tx2="dk2" accent1="accent1" accent2="accent2" accent3="accent3" accent4="accent4" accent5="accent5" accent6="accent6" hlink="hlink" folHlink="folHlink"/>
    </a:extraClrScheme>
    <a:extraClrScheme>
      <a:clrScheme name="Sumi Painting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Sumi Painting 4">
        <a:dk1>
          <a:srgbClr val="545472"/>
        </a:dk1>
        <a:lt1>
          <a:srgbClr val="FFFFFF"/>
        </a:lt1>
        <a:dk2>
          <a:srgbClr val="892D5B"/>
        </a:dk2>
        <a:lt2>
          <a:srgbClr val="AC3872"/>
        </a:lt2>
        <a:accent1>
          <a:srgbClr val="660066"/>
        </a:accent1>
        <a:accent2>
          <a:srgbClr val="E2A6C4"/>
        </a:accent2>
        <a:accent3>
          <a:srgbClr val="FFFFFF"/>
        </a:accent3>
        <a:accent4>
          <a:srgbClr val="464660"/>
        </a:accent4>
        <a:accent5>
          <a:srgbClr val="B8AAB8"/>
        </a:accent5>
        <a:accent6>
          <a:srgbClr val="CD96B1"/>
        </a:accent6>
        <a:hlink>
          <a:srgbClr val="8585FF"/>
        </a:hlink>
        <a:folHlink>
          <a:srgbClr val="563EE8"/>
        </a:folHlink>
      </a:clrScheme>
      <a:clrMap bg1="lt1" tx1="dk1" bg2="lt2" tx2="dk2" accent1="accent1" accent2="accent2" accent3="accent3" accent4="accent4" accent5="accent5" accent6="accent6" hlink="hlink" folHlink="folHlink"/>
    </a:extraClrScheme>
    <a:extraClrScheme>
      <a:clrScheme name="Sumi Painting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B78AFA"/>
        </a:hlink>
        <a:folHlink>
          <a:srgbClr val="A0A5D0"/>
        </a:folHlink>
      </a:clrScheme>
      <a:clrMap bg1="lt1" tx1="dk1" bg2="lt2" tx2="dk2" accent1="accent1" accent2="accent2" accent3="accent3" accent4="accent4" accent5="accent5" accent6="accent6" hlink="hlink" folHlink="folHlink"/>
    </a:extraClrScheme>
    <a:extraClrScheme>
      <a:clrScheme name="Sumi Painting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619147"/>
        </a:hlink>
        <a:folHlink>
          <a:srgbClr val="94BE7C"/>
        </a:folHlink>
      </a:clrScheme>
      <a:clrMap bg1="lt1" tx1="dk1" bg2="lt2" tx2="dk2" accent1="accent1" accent2="accent2" accent3="accent3" accent4="accent4" accent5="accent5" accent6="accent6" hlink="hlink" folHlink="folHlink"/>
    </a:extraClrScheme>
    <a:extraClrScheme>
      <a:clrScheme name="Sumi Painting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7C6148"/>
        </a:hlink>
        <a:folHlink>
          <a:srgbClr val="8E856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545472"/>
    </a:dk1>
    <a:lt1>
      <a:srgbClr val="FFFFFF"/>
    </a:lt1>
    <a:dk2>
      <a:srgbClr val="892D5B"/>
    </a:dk2>
    <a:lt2>
      <a:srgbClr val="AC3872"/>
    </a:lt2>
    <a:accent1>
      <a:srgbClr val="660066"/>
    </a:accent1>
    <a:accent2>
      <a:srgbClr val="0B0193"/>
    </a:accent2>
    <a:accent3>
      <a:srgbClr val="FFFFFF"/>
    </a:accent3>
    <a:accent4>
      <a:srgbClr val="464660"/>
    </a:accent4>
    <a:accent5>
      <a:srgbClr val="B8AAB8"/>
    </a:accent5>
    <a:accent6>
      <a:srgbClr val="090185"/>
    </a:accent6>
    <a:hlink>
      <a:srgbClr val="B81302"/>
    </a:hlink>
    <a:folHlink>
      <a:srgbClr val="F0E736"/>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Designs\Sumi Painting.pot</Template>
  <TotalTime>2442</TotalTime>
  <Words>931</Words>
  <Application>Microsoft Office PowerPoint</Application>
  <PresentationFormat>宽屏</PresentationFormat>
  <Paragraphs>127</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楷体_GB2312</vt:lpstr>
      <vt:lpstr>微软雅黑</vt:lpstr>
      <vt:lpstr>微软雅黑 Light</vt:lpstr>
      <vt:lpstr>Consolas</vt:lpstr>
      <vt:lpstr>Tahoma</vt:lpstr>
      <vt:lpstr>Times New Roman</vt:lpstr>
      <vt:lpstr>Sumi Painting</vt:lpstr>
      <vt:lpstr>PowerPoint 演示文稿</vt:lpstr>
      <vt:lpstr>PowerPoint 演示文稿</vt:lpstr>
      <vt:lpstr>PowerPoint 演示文稿</vt:lpstr>
      <vt:lpstr>PowerPoint 演示文稿</vt:lpstr>
      <vt:lpstr>PowerPoint 演示文稿</vt:lpstr>
      <vt:lpstr>PowerPoint 演示文稿</vt:lpstr>
    </vt:vector>
  </TitlesOfParts>
  <Company>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第壹階段 Java入門導論 </dc:title>
  <dc:creator>A</dc:creator>
  <cp:lastModifiedBy>yi wang</cp:lastModifiedBy>
  <cp:revision>193</cp:revision>
  <dcterms:created xsi:type="dcterms:W3CDTF">2001-03-12T03:58:37Z</dcterms:created>
  <dcterms:modified xsi:type="dcterms:W3CDTF">2025-10-12T04:11:03Z</dcterms:modified>
</cp:coreProperties>
</file>