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sldIdLst>
    <p:sldId id="332" r:id="rId2"/>
    <p:sldId id="333" r:id="rId3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40"/>
    <a:srgbClr val="006600"/>
    <a:srgbClr val="5646B6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5440" y="404664"/>
            <a:ext cx="10897211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83699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0391103"/>
              </p:ext>
            </p:extLst>
          </p:nvPr>
        </p:nvGraphicFramePr>
        <p:xfrm>
          <a:off x="1055440" y="436468"/>
          <a:ext cx="10897210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99641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399386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399641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698542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89030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124744"/>
            <a:ext cx="1166529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猴子吃桃问题：猴子第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天摘下若干个桃子，当即吃了一半，还不过瘾，又多吃了一个，第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天早上又将剩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下的桃子吃掉一半，又多吃一个，以后每天都如此，到第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天早上想再吃时，发现只剩下一个桃子了，问第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天共摘了多少个桃子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// peach.cpp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一辆卡车违反交通规则逃逸，现场有三人目击该事件，但都没记住车牌号，只记住车号的一些特征。甲说：牌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照的前两位数字相同；乙说：牌照的后两位数字相同，但与前两位不同；丙是数学家，他说：四位的车牌号刚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好是一个整数的平方，请根据上述线索求出车牌号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carno.cpp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两个乒乓球队进行比赛，各出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人，甲队为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A,B,C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三人，乙队为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X,Y,Z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三人，已抽签决定比赛名单。有人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向队员打听比赛的名单，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说不和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X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比，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C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说不和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X, Z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比，请编程找出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对赛手的比赛名单                         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// pp.cpp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4.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编写一个程序将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8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进制数转换为十进制数，（要考虑输入的是否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合法的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8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进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制数）     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tranOcttoDec.cpp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尼科彻斯定律：任何一个整数的立方都可以表示为一串连续奇数之和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nkcs.cpp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95600" y="459738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59738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4EEE-96F9-403A-4A54-E83516B9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C28A24CF-8C2B-3CD5-B474-7554EBD5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124744"/>
            <a:ext cx="11665295" cy="5109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6. 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指数                                         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HIndex.cpp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根据维基百科上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指数的定义：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代表 “高引用次数” ，一名科研人员的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指数 是指他（她）至少发表了 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篇论文，并且 至少 有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篇论文被引用次数大于等于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。如果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有多种可能的值，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指数 是其中最大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的那个。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给你一个整数数组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citations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，其中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citations[i]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表示研究者的第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i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篇论文被引用的次数。计算并返回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该研究者的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指数。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citations = [3,0,6,1,5]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解释：给定数组表示研究者总共有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5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篇论文，每篇论文相应的被引用了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3, 0, 6, 1, 5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次。由于研究者有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篇论文</a:t>
            </a: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每篇 至少 被引用了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次，其余两篇论文每篇被引用 不多于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次，所以她的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h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指数是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citations = [1,3,1]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0C79CF-6486-3A66-5D6B-E88996026CCA}"/>
              </a:ext>
            </a:extLst>
          </p:cNvPr>
          <p:cNvSpPr txBox="1"/>
          <p:nvPr/>
        </p:nvSpPr>
        <p:spPr>
          <a:xfrm>
            <a:off x="2495600" y="459738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DE7540-E9A6-F024-02C7-A274ADDAA31F}"/>
              </a:ext>
            </a:extLst>
          </p:cNvPr>
          <p:cNvSpPr txBox="1"/>
          <p:nvPr/>
        </p:nvSpPr>
        <p:spPr>
          <a:xfrm>
            <a:off x="6240016" y="459738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等</a:t>
            </a:r>
          </a:p>
        </p:txBody>
      </p:sp>
    </p:spTree>
    <p:extLst>
      <p:ext uri="{BB962C8B-B14F-4D97-AF65-F5344CB8AC3E}">
        <p14:creationId xmlns:p14="http://schemas.microsoft.com/office/powerpoint/2010/main" val="1904301495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2418</TotalTime>
  <Words>550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楷体_GB2312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194</cp:revision>
  <dcterms:created xsi:type="dcterms:W3CDTF">2001-03-12T03:58:37Z</dcterms:created>
  <dcterms:modified xsi:type="dcterms:W3CDTF">2025-09-13T07:55:12Z</dcterms:modified>
</cp:coreProperties>
</file>