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sldIdLst>
    <p:sldId id="332" r:id="rId2"/>
    <p:sldId id="333" r:id="rId3"/>
    <p:sldId id="334" r:id="rId4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40"/>
    <a:srgbClr val="006600"/>
    <a:srgbClr val="5646B6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83432" y="404664"/>
            <a:ext cx="10969219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11691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43706211"/>
              </p:ext>
            </p:extLst>
          </p:nvPr>
        </p:nvGraphicFramePr>
        <p:xfrm>
          <a:off x="983432" y="436468"/>
          <a:ext cx="10969219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147966"/>
            <a:ext cx="11665295" cy="48013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编写函数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insertData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(int a[], int n, int x)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将一个数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x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插入到一个有序数列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中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插入后的数列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仍然有序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ListInert2.cpp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监狱里有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个杀人犯，按照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1~n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的编号编码排成一行，从左到右选取奇数顺序位拉出去正法，依次按此方法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继续，最后剩下最后一个犯人给予释放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killPrisoner.cpp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输入一句话，请输出该句子中最常的单词及其长度（句子中只包含字母， 空格，只记录第一个最长的单词）              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// wordMax.cpp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4.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输入一篇文章，请统计输出该文中各单词出现的频率（文章中只包含字母，空格，逗号和句号）按单词从小到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大次序输出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</a:t>
            </a:r>
            <a:r>
              <a:rPr lang="zh-CN" altLang="en-US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wordCount.cpp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       2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am      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this    5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59738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764704"/>
            <a:ext cx="11521279" cy="5863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5. 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阶幻方是指将自然数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1~n2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排列成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 x 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阶方阵，其各行，各列及对角线上的数字和相等，和数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S=n*(n2+1)/2                   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// magic.cpp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算法：采用连续摆数法来构建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约定初始位置为第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行中间，放置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向当前位置的右上方顺序放置下一个数，将幻方阵沿行，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列方向看成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环形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若当前放置数为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的倍数，则下一个数的位置是本列的下一行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本例采用二维数组存放幻方阵，元素下标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j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沿行，列方向看成环形，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变化规律如下：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=(i-1+n)%n  </a:t>
            </a:r>
            <a:r>
              <a:rPr lang="en-US" altLang="zh-CN" sz="16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</a:t>
            </a:r>
            <a:r>
              <a:rPr lang="zh-CN" altLang="en-US" sz="16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向上一行 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j=(j+1)%n </a:t>
            </a:r>
            <a:r>
              <a:rPr lang="en-US" altLang="zh-CN" sz="16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</a:t>
            </a:r>
            <a:r>
              <a:rPr lang="zh-CN" altLang="en-US" sz="16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向右一列</a:t>
            </a: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59738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等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49453F41-AE7B-7C64-645E-2A969161C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757423"/>
              </p:ext>
            </p:extLst>
          </p:nvPr>
        </p:nvGraphicFramePr>
        <p:xfrm>
          <a:off x="3720603" y="5340498"/>
          <a:ext cx="1511301" cy="11128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2"/>
                        </a:solidFill>
                        <a:latin typeface="+mn-ea"/>
                        <a:ea typeface="+mn-ea"/>
                      </a:endParaRPr>
                    </a:p>
                  </a:txBody>
                  <a:tcPr marL="91388" marR="91388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FAFD-67F9-1E4C-CACF-764EFED4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4BABFBB-6E49-A2B0-2ABE-CFAD30443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816376"/>
            <a:ext cx="11521279" cy="6001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6.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加油站                                                        </a:t>
            </a:r>
            <a:r>
              <a:rPr lang="en-US" altLang="zh-CN" sz="16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GasCircle.cpp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   在一条环路上有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个加油站，其中第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i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个加油站有汽油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gas[i]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升。你有一辆油箱容量无限的的汽车，从第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i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个加油</a:t>
            </a:r>
            <a:endParaRPr lang="en-US" altLang="zh-CN" sz="16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站开往第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i+1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个加油站需要消耗汽油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cost[i]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升。你从其中的一个加油站出发，开始时油箱为空。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   给定两个整数数组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gas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cost </a:t>
            </a:r>
            <a:r>
              <a:rPr lang="zh-CN" altLang="en-US" sz="1600" b="0">
                <a:latin typeface="Consolas" panose="020B0609020204030204" pitchFamily="49" charset="0"/>
                <a:ea typeface="等线 Light" panose="02010600030101010101" pitchFamily="2" charset="-122"/>
              </a:rPr>
              <a:t>，如果你可以按顺序绕环路行驶一周，则返回出发时加油站的编号，否则返回 </a:t>
            </a:r>
            <a:r>
              <a:rPr lang="en-US" altLang="zh-CN" sz="1600" b="0">
                <a:latin typeface="Consolas" panose="020B0609020204030204" pitchFamily="49" charset="0"/>
                <a:ea typeface="等线 Light" panose="02010600030101010101" pitchFamily="2" charset="-122"/>
              </a:rPr>
              <a:t>-1</a:t>
            </a:r>
            <a:endParaRPr lang="zh-CN" altLang="en-US" sz="16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6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1: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 gas = [1,2,3,4,5], cost = [3,4,5,1,2]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输出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 3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解释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从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(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索引为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处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出发，可获得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升汽油。此时油箱有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 0 + 4 = 4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4 - 1 + 5 = 8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8 - 2 + 1 = 7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7 - 3 + 2 = 6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6 - 4 + 3 = 5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号加油站，你需要消耗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5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升汽油，正好足够你返回到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号加油站。因此，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可为起始索引。</a:t>
            </a: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2: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 gas = [2,3,4], cost = [3,4,3]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输出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 -1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解释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你不能从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号或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号加油站出发，因为没有足够的汽油可以让你行驶到下一个加油站。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我们从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号加油站出发，可以获得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升汽油。 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= 0 + 4 = 4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4 - 3 + 2 = 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开往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号加油站，此时油箱有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3 - 3 + 3 = 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你无法返回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号加油站，因为返程需要消耗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升汽油，但是你的油箱只有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3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升汽油。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因此，无论怎样，你都不可能绕环路行驶一周。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6C7ADE-6B53-0CBF-2BEE-9ABA037EEA52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99CE4A-AC3B-C2C3-BA66-DDAEB6FC6874}"/>
              </a:ext>
            </a:extLst>
          </p:cNvPr>
          <p:cNvSpPr txBox="1"/>
          <p:nvPr/>
        </p:nvSpPr>
        <p:spPr>
          <a:xfrm>
            <a:off x="6240016" y="459738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等</a:t>
            </a:r>
          </a:p>
        </p:txBody>
      </p:sp>
    </p:spTree>
    <p:extLst>
      <p:ext uri="{BB962C8B-B14F-4D97-AF65-F5344CB8AC3E}">
        <p14:creationId xmlns:p14="http://schemas.microsoft.com/office/powerpoint/2010/main" val="3420398895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2429</TotalTime>
  <Words>810</Words>
  <Application>Microsoft Office PowerPoint</Application>
  <PresentationFormat>宽屏</PresentationFormat>
  <Paragraphs>72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楷体_GB2312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193</cp:revision>
  <dcterms:created xsi:type="dcterms:W3CDTF">2001-03-12T03:58:37Z</dcterms:created>
  <dcterms:modified xsi:type="dcterms:W3CDTF">2025-09-13T08:08:56Z</dcterms:modified>
</cp:coreProperties>
</file>