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sldIdLst>
    <p:sldId id="332" r:id="rId2"/>
    <p:sldId id="333" r:id="rId3"/>
    <p:sldId id="334" r:id="rId4"/>
    <p:sldId id="335" r:id="rId5"/>
    <p:sldId id="336" r:id="rId6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40"/>
    <a:srgbClr val="006600"/>
    <a:srgbClr val="5646B6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83432" y="404664"/>
            <a:ext cx="10969219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59696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833452"/>
              </p:ext>
            </p:extLst>
          </p:nvPr>
        </p:nvGraphicFramePr>
        <p:xfrm>
          <a:off x="983432" y="436468"/>
          <a:ext cx="10969219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352376"/>
            <a:ext cx="11521279" cy="45550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编写函数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insertStr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(char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mainStr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[], char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subStr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[], int pos)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将子串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subStr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插入到主串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mainStr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pos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位置                                    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// InsertStr.cpp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给定一个一维数组，输入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个数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(2&lt;=n&lt;=9)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，建立一个具有以下内容的方阵，存入一个二维数组，并显示，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如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n=6, 6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个数是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1 2 3 4 5 6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pailie.cpp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1 2 3 4 5 6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2 3 4 5 6 1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3 4 5 6 1 2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4 5 6 1 2 3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5 6 1 2 3 4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6 1 2 3 4 5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965041"/>
            <a:ext cx="11521279" cy="54168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ea typeface="等线 Light" panose="02010600030101010101" pitchFamily="2" charset="-122"/>
              </a:rPr>
              <a:t>3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给定一个长度为 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 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的整数数组 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height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，有 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 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条垂线，第 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 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条线的两个端点是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0)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i,height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])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找出其中的两条线，使得它们与 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x 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轴共同构成的容器可以容纳最多的水。返回容器可以储存的最大水量（说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明：你不能倾斜容器）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mostWater.cpp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宋体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譬如</a:t>
            </a:r>
            <a:r>
              <a:rPr lang="zh-TW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输入：</a:t>
            </a:r>
            <a:r>
              <a:rPr lang="zh-CN" altLang="zh-TW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[1,8,6,2,5,4,8,3,7]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49</a:t>
            </a:r>
            <a:r>
              <a:rPr lang="zh-CN" altLang="zh-TW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等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889B85E-DEDE-BB16-885D-D75DA9700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9" y="2276872"/>
            <a:ext cx="762952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64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258302"/>
            <a:ext cx="11521279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20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ea typeface="等线 Light" panose="02010600030101010101" pitchFamily="2" charset="-122"/>
              </a:rPr>
              <a:t>4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现在给出一串字符串，里面的括号要不成双出现，要不就不出现，也就是括号匹配。括号的种类包括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{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}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)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。请大家判断字符串是否括号匹配，是则输出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“Yes”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，反之输出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“No”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。字符串长度不大于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100</a:t>
            </a: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{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abc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(good}  test)    NO                                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// brackets.cpp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5. 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只猴子要选大王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,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选举方法如下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: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所有猴子按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 … 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编号围坐成一圈，从第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号开始，顺时针，按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照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 … 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报数，凡是报到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的猴子退出圈外，如此循环报数，直到圈内剩下最后一只猴子，该猴子就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是大王，编写程序实现上述过程，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n, m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由键盘输入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// monkey.cpp  // monkeyLink.cpp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</a:t>
            </a:r>
            <a:r>
              <a:rPr lang="zh-CN" altLang="en-US" sz="1600" b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（采用 普通方式 和 链表方式 实现）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链表 等</a:t>
            </a:r>
          </a:p>
        </p:txBody>
      </p:sp>
    </p:spTree>
    <p:extLst>
      <p:ext uri="{BB962C8B-B14F-4D97-AF65-F5344CB8AC3E}">
        <p14:creationId xmlns:p14="http://schemas.microsoft.com/office/powerpoint/2010/main" val="111725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BD1EB-CA7B-3C6A-A862-C602D30D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3B40F00D-0A9A-97EA-C635-174248FC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037049"/>
            <a:ext cx="11521279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b="0">
                <a:latin typeface="Consolas" panose="020B0609020204030204" pitchFamily="49" charset="0"/>
                <a:ea typeface="等线 Light" panose="02010600030101010101" pitchFamily="2" charset="-122"/>
              </a:rPr>
              <a:t>6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. IPO  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</a:t>
            </a:r>
            <a:r>
              <a:rPr lang="zh-CN" altLang="en-US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IPO.cpp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假设 一个初创公司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ABC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即将开始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IPO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。为了以更高的价格将股票卖给风险投资公司，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ABC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希望在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IPO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之前</a:t>
            </a: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开展一些项目以增加其资本。 由于资源有限，它只能在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IPO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之前完成最多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k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个不同的项目。帮助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ABC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设计</a:t>
            </a: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完成最多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k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个不同项目后得到最大总资本的方式。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给你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n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个项目。对于每个项目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i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，它都有一个纯利润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profits[i]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，和启动该项目需要的最小资本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capital[i]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最初，你的资本为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w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。当你完成一个项目时，你将获得纯利润，且利润将被添加到你的总资本中。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总而言之，从给定项目中选择 最多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k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个不同项目的列表，以 最大化最终资本 ，并输出最终可获得的最多资本。</a:t>
            </a: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k = 2, w = 0, profits = [1,2,3], capital = [0,1,1]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解释：由于你的初始资本为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0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，你仅可以从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0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号项目开始。在完成后，你将获得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的利润，你的总资本将变为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此时你可以选择开始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号或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号项目。由于你最多可以选择两个项目，所以你需要完成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号项目以获得最大的</a:t>
            </a: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资本。因此，输出最后最大化的资本，为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0 + 1 + 3 = 4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k = 3, w = 0, profits = [1,2,3], capital = [0,1,2]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6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0DA09E-1DCE-70FC-16E7-597E903EDD1E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958B9E-6329-6995-084E-365898CB4E42}"/>
              </a:ext>
            </a:extLst>
          </p:cNvPr>
          <p:cNvSpPr txBox="1"/>
          <p:nvPr/>
        </p:nvSpPr>
        <p:spPr>
          <a:xfrm>
            <a:off x="6240016" y="468205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链表 等</a:t>
            </a:r>
          </a:p>
        </p:txBody>
      </p:sp>
    </p:spTree>
    <p:extLst>
      <p:ext uri="{BB962C8B-B14F-4D97-AF65-F5344CB8AC3E}">
        <p14:creationId xmlns:p14="http://schemas.microsoft.com/office/powerpoint/2010/main" val="19771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1295C-DC7B-9CE8-584E-17D7A478E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D099F055-91DF-BCE8-A5E2-2FFC2681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037049"/>
            <a:ext cx="11521279" cy="4924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>
              <a:solidFill>
                <a:srgbClr val="C00000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题目理解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我们先搞清楚题目在说啥，简单用一句话总结：初始时你手里的钱是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w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，要拿这笔钱从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n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个项目中投资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k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个</a:t>
            </a: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项目，保证最后你手里的钱最多，每个项目有利润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profits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和成本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capital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我们做两种假设：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假设一：假如你手里的钱有很多，超过了每个项目的成本。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假设二：你手里的钱有限，只能投资有限的几个项目。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对于假设一，因为我手里的钱超过了每个项目的成本，所以，我是不是每次投资利润最大的项目就可以了？是的，没错。因此，针对这种情况，我们直接取前 </a:t>
            </a:r>
            <a:r>
              <a:rPr lang="en-US" altLang="zh-CN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k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大利润的项目返回即可。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        对于假设二，因为我手头有点紧张，所以，我每次都要谨慎选择，我每次都选择在我能力范围内能获得最大利润的项目，才能使得最后我手里的钱最多，对不对？这就是 </a:t>
            </a:r>
            <a:r>
              <a:rPr lang="zh-CN" altLang="en-US" sz="2400">
                <a:solidFill>
                  <a:srgbClr val="C00000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贪心 </a:t>
            </a:r>
            <a:r>
              <a:rPr lang="zh-CN" altLang="en-US" sz="1800" b="0">
                <a:latin typeface="等线 Light" panose="02010600030101010101" pitchFamily="2" charset="-122"/>
                <a:ea typeface="等线 Light" panose="02010600030101010101" pitchFamily="2" charset="-122"/>
              </a:rPr>
              <a:t>的思想。</a:t>
            </a:r>
            <a:endParaRPr lang="en-US" altLang="zh-CN" sz="1800" b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AF2CBB9-F4FC-BB67-EDD2-2AA47F913AE7}"/>
              </a:ext>
            </a:extLst>
          </p:cNvPr>
          <p:cNvSpPr txBox="1"/>
          <p:nvPr/>
        </p:nvSpPr>
        <p:spPr>
          <a:xfrm>
            <a:off x="2423592" y="468205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948798-B1AE-1D9B-078E-BF6E33D46E6E}"/>
              </a:ext>
            </a:extLst>
          </p:cNvPr>
          <p:cNvSpPr txBox="1"/>
          <p:nvPr/>
        </p:nvSpPr>
        <p:spPr>
          <a:xfrm>
            <a:off x="6240016" y="468205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链表 等</a:t>
            </a:r>
          </a:p>
        </p:txBody>
      </p:sp>
    </p:spTree>
    <p:extLst>
      <p:ext uri="{BB962C8B-B14F-4D97-AF65-F5344CB8AC3E}">
        <p14:creationId xmlns:p14="http://schemas.microsoft.com/office/powerpoint/2010/main" val="1552460262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2428</TotalTime>
  <Words>1031</Words>
  <Application>Microsoft Office PowerPoint</Application>
  <PresentationFormat>宽屏</PresentationFormat>
  <Paragraphs>88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 Light</vt:lpstr>
      <vt:lpstr>楷体_GB2312</vt:lpstr>
      <vt:lpstr>宋体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192</cp:revision>
  <dcterms:created xsi:type="dcterms:W3CDTF">2001-03-12T03:58:37Z</dcterms:created>
  <dcterms:modified xsi:type="dcterms:W3CDTF">2025-09-20T15:21:35Z</dcterms:modified>
</cp:coreProperties>
</file>