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8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27F70B-2889-4066-9150-5FE6CA93419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323AC4-5825-4165-A126-033386728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2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Clustering Assignment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81378"/>
            <a:ext cx="10058400" cy="1143000"/>
          </a:xfrm>
        </p:spPr>
        <p:txBody>
          <a:bodyPr/>
          <a:lstStyle/>
          <a:p>
            <a:pPr algn="r"/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Subhranil Roy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* In cluster 7 average age is 29%  higher than the population .</a:t>
            </a:r>
          </a:p>
          <a:p>
            <a:r>
              <a:rPr lang="en-IN" dirty="0" smtClean="0"/>
              <a:t>* Average monthly income is 58% less than the population.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670" y="2493999"/>
            <a:ext cx="5226575" cy="2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* In cluster 8 no of dependents are very high than the population .</a:t>
            </a:r>
          </a:p>
          <a:p>
            <a:r>
              <a:rPr lang="en-IN" dirty="0" smtClean="0"/>
              <a:t>* Average monthly income is 34% more than the population.</a:t>
            </a:r>
          </a:p>
          <a:p>
            <a:r>
              <a:rPr lang="en-IN" dirty="0" smtClean="0"/>
              <a:t>*Average age is almost 13% less than the average.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588" y="2511381"/>
            <a:ext cx="5554625" cy="26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65579"/>
              </p:ext>
            </p:extLst>
          </p:nvPr>
        </p:nvGraphicFramePr>
        <p:xfrm>
          <a:off x="4116477" y="332912"/>
          <a:ext cx="7899511" cy="618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8543930" imgH="6810451" progId="Excel.Sheet.12">
                  <p:embed/>
                </p:oleObj>
              </mc:Choice>
              <mc:Fallback>
                <p:oleObj name="Worksheet" r:id="rId3" imgW="8543930" imgH="68104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6477" y="332912"/>
                        <a:ext cx="7899511" cy="6183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7989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No of dependents per cluster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854558"/>
            <a:ext cx="3200400" cy="445064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cluster 1 all customer has only one no of dependent and cluster 4 has 2 no of dependents.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cluster 2 97% customer has no dependent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cluster 3 customer has 5 to 10 no of dependent. 75% </a:t>
            </a:r>
            <a:r>
              <a:rPr lang="en-IN" dirty="0"/>
              <a:t>c</a:t>
            </a:r>
            <a:r>
              <a:rPr lang="en-IN" dirty="0" smtClean="0"/>
              <a:t>ustomer has 5 dependents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Cluster  5 has 35% of customer with no dependent and  few customer have </a:t>
            </a:r>
            <a:r>
              <a:rPr lang="en-IN" dirty="0" smtClean="0"/>
              <a:t>1 </a:t>
            </a:r>
            <a:r>
              <a:rPr lang="en-IN" dirty="0" smtClean="0"/>
              <a:t>to 6 no of dependents.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cluster 6 96% &amp; cluster 7 has 91% customer has no dependent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Cluster 8 has 76% customer who has </a:t>
            </a:r>
            <a:r>
              <a:rPr lang="en-IN" dirty="0" smtClean="0"/>
              <a:t>3 </a:t>
            </a:r>
            <a:r>
              <a:rPr lang="en-IN" dirty="0" smtClean="0"/>
              <a:t>no of dependents and 23% customer who has </a:t>
            </a:r>
            <a:r>
              <a:rPr lang="en-IN" dirty="0" smtClean="0"/>
              <a:t>4 no of</a:t>
            </a:r>
            <a:r>
              <a:rPr lang="en-IN" dirty="0" smtClean="0"/>
              <a:t> </a:t>
            </a:r>
            <a:r>
              <a:rPr lang="en-IN" dirty="0" smtClean="0"/>
              <a:t>dependents.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517776"/>
          </a:xfrm>
        </p:spPr>
        <p:txBody>
          <a:bodyPr/>
          <a:lstStyle/>
          <a:p>
            <a:r>
              <a:rPr lang="en-IN" dirty="0" smtClean="0"/>
              <a:t>Education qualification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15166"/>
            <a:ext cx="3200400" cy="4090038"/>
          </a:xfrm>
        </p:spPr>
        <p:txBody>
          <a:bodyPr/>
          <a:lstStyle/>
          <a:p>
            <a:r>
              <a:rPr lang="en-IN" smtClean="0"/>
              <a:t>Data </a:t>
            </a:r>
            <a:r>
              <a:rPr lang="en-IN" smtClean="0"/>
              <a:t>distributed </a:t>
            </a:r>
            <a:r>
              <a:rPr lang="en-US" dirty="0" smtClean="0"/>
              <a:t> </a:t>
            </a:r>
            <a:r>
              <a:rPr lang="en-US" dirty="0" smtClean="0"/>
              <a:t>among  education qualification </a:t>
            </a:r>
          </a:p>
          <a:p>
            <a:r>
              <a:rPr lang="en-IN" dirty="0" err="1" smtClean="0"/>
              <a:t>Graduate:Matric:PhD:PG:Prof</a:t>
            </a:r>
            <a:r>
              <a:rPr lang="en-IN" dirty="0" smtClean="0"/>
              <a:t>=</a:t>
            </a:r>
          </a:p>
          <a:p>
            <a:r>
              <a:rPr lang="en-IN" dirty="0" smtClean="0"/>
              <a:t>26:10:4:24:34 in all cluster which is exactly like population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611052"/>
              </p:ext>
            </p:extLst>
          </p:nvPr>
        </p:nvGraphicFramePr>
        <p:xfrm>
          <a:off x="4114664" y="47625"/>
          <a:ext cx="8077336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3" imgW="4400668" imgH="6810451" progId="Excel.Sheet.12">
                  <p:embed/>
                </p:oleObj>
              </mc:Choice>
              <mc:Fallback>
                <p:oleObj name="Worksheet" r:id="rId3" imgW="4400668" imgH="68104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664" y="47625"/>
                        <a:ext cx="8077336" cy="681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4" y="605307"/>
            <a:ext cx="108826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Findings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cluster 2 average income is 96% more than the population average and 97% of the customer has no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age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also 10% higher than the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luster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for those customers who have 5 or more than 5 no of dependents, they also have 55% more average income than average. Average age is also 11% less than the population average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luster 4, the average age is similar like cluster 3 but the average monthly income is only 24% higher than the population average and in this cluster all the customer have only 2 dependents.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cluster 5 average monthly income is extremely higher than the population monthly income average and average age is almost same as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cluster 6 the average age is 29% less than the population and also the average monthly income is 47% less than the population average. 96% customer who belongs to this cluster has no dependent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cluster 7 average age is 29% than the population and also there income is 58% less than the population. 91% of the member who belong to this cluster has no dependent.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76% of the member of the cluster 8 has 3 no of dependents &amp; 23% has 4 no of dependents. Average monthly income is 34% higher than the population but average is 13% less than the population.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980"/>
          </a:xfrm>
        </p:spPr>
        <p:txBody>
          <a:bodyPr/>
          <a:lstStyle/>
          <a:p>
            <a:r>
              <a:rPr lang="en-IN" dirty="0" smtClean="0"/>
              <a:t>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Here we have  almost150000 observations.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I will segment this data set on the basis of monthly income </a:t>
            </a:r>
            <a:r>
              <a:rPr lang="en-IN" dirty="0"/>
              <a:t>,</a:t>
            </a:r>
            <a:r>
              <a:rPr lang="en-IN" dirty="0" smtClean="0"/>
              <a:t>no of dependent and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 will segment it into 5 different cluster and will observe what makes the cluster different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475" y="956306"/>
            <a:ext cx="10058400" cy="730828"/>
          </a:xfrm>
        </p:spPr>
        <p:txBody>
          <a:bodyPr>
            <a:noAutofit/>
          </a:bodyPr>
          <a:lstStyle/>
          <a:p>
            <a:r>
              <a:rPr lang="en-IN" sz="1800" b="1" dirty="0" smtClean="0">
                <a:solidFill>
                  <a:schemeClr val="tx1"/>
                </a:solidFill>
              </a:rPr>
              <a:t>* IN 5 no of cluster I observed that the proportion are very uneven cluster 3 have almost 35% of data. </a:t>
            </a:r>
            <a:br>
              <a:rPr lang="en-IN" sz="1800" b="1" dirty="0" smtClean="0">
                <a:solidFill>
                  <a:schemeClr val="tx1"/>
                </a:solidFill>
              </a:rPr>
            </a:br>
            <a:r>
              <a:rPr lang="en-IN" sz="1800" b="1" dirty="0" smtClean="0">
                <a:solidFill>
                  <a:schemeClr val="tx1"/>
                </a:solidFill>
              </a:rPr>
              <a:t>* So I choose I divide it into 8 cluster and found the  strength &amp; proportion is better. So I  segment the data into 8 no of cluster.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506864"/>
            <a:ext cx="4938712" cy="270152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295249"/>
            <a:ext cx="4937125" cy="31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13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Here we can see 8different customer segments</a:t>
            </a:r>
            <a:b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Basic Profiling  of Clustering</a:t>
            </a:r>
            <a:b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1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* In Cluster 1 no of dependent is higher than the population.</a:t>
            </a:r>
          </a:p>
          <a:p>
            <a:r>
              <a:rPr lang="en-IN" dirty="0" smtClean="0"/>
              <a:t>* Average monthly income is 14% higher than the population.</a:t>
            </a:r>
          </a:p>
          <a:p>
            <a:r>
              <a:rPr lang="en-IN" dirty="0" smtClean="0"/>
              <a:t>* Average is almost same as the population.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8490" y="2580750"/>
            <a:ext cx="4972169" cy="25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* In cluster 2 the average monthly  income is 96% more than the population income.</a:t>
            </a:r>
          </a:p>
          <a:p>
            <a:r>
              <a:rPr lang="en-IN" dirty="0" smtClean="0"/>
              <a:t>* No of dependents are less than the population. </a:t>
            </a:r>
          </a:p>
          <a:p>
            <a:r>
              <a:rPr lang="en-IN" dirty="0" smtClean="0"/>
              <a:t>* Average age is 10% more than the population.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8338" y="2580750"/>
            <a:ext cx="4897629" cy="25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* In cluster 3 no of dependent is very high than the population .</a:t>
            </a:r>
          </a:p>
          <a:p>
            <a:r>
              <a:rPr lang="en-IN" dirty="0" smtClean="0"/>
              <a:t>*Monthly income is also 55% higher than the population. </a:t>
            </a:r>
          </a:p>
          <a:p>
            <a:r>
              <a:rPr lang="en-IN" dirty="0" smtClean="0"/>
              <a:t>* Average age is 11% less than the population.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945" y="2446986"/>
            <a:ext cx="5310822" cy="25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* In  cluster 4 no of dependent is  higher than the population .</a:t>
            </a:r>
          </a:p>
          <a:p>
            <a:r>
              <a:rPr lang="en-IN" dirty="0" smtClean="0"/>
              <a:t>* Average age is 11% less than the population same as cluster 3.</a:t>
            </a:r>
          </a:p>
          <a:p>
            <a:r>
              <a:rPr lang="en-IN" dirty="0" smtClean="0"/>
              <a:t>* Average income is 24% more than the population.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0762" y="2395470"/>
            <a:ext cx="5349458" cy="26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* </a:t>
            </a:r>
            <a:r>
              <a:rPr lang="en-US" dirty="0"/>
              <a:t>Average income is </a:t>
            </a:r>
            <a:r>
              <a:rPr lang="en-US" dirty="0" smtClean="0"/>
              <a:t>extremely higher  </a:t>
            </a:r>
            <a:r>
              <a:rPr lang="en-US" dirty="0"/>
              <a:t>than the population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* No of dependent is also  more than the population .</a:t>
            </a:r>
          </a:p>
          <a:p>
            <a:r>
              <a:rPr lang="en-IN" dirty="0" smtClean="0"/>
              <a:t>* Average age is almost same as the population.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549" y="2537138"/>
            <a:ext cx="5026419" cy="25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* </a:t>
            </a:r>
            <a:r>
              <a:rPr lang="en-US" dirty="0"/>
              <a:t>Average </a:t>
            </a:r>
            <a:r>
              <a:rPr lang="en-US" dirty="0" smtClean="0"/>
              <a:t>age is almost 29%  less than </a:t>
            </a:r>
            <a:r>
              <a:rPr lang="en-US" dirty="0"/>
              <a:t>the population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* Average income is also 47% lower than the population.</a:t>
            </a:r>
          </a:p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0698661"/>
              </p:ext>
            </p:extLst>
          </p:nvPr>
        </p:nvGraphicFramePr>
        <p:xfrm>
          <a:off x="695462" y="2852508"/>
          <a:ext cx="5340214" cy="2402071"/>
        </p:xfrm>
        <a:graphic>
          <a:graphicData uri="http://schemas.openxmlformats.org/drawingml/2006/table">
            <a:tbl>
              <a:tblPr/>
              <a:tblGrid>
                <a:gridCol w="939234"/>
                <a:gridCol w="644046"/>
                <a:gridCol w="644046"/>
                <a:gridCol w="644046"/>
                <a:gridCol w="979486"/>
                <a:gridCol w="644046"/>
                <a:gridCol w="845310"/>
              </a:tblGrid>
              <a:tr h="35586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Cluster=6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55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Variable</a:t>
                      </a:r>
                    </a:p>
                  </a:txBody>
                  <a:tcPr marL="9307" marR="9307" marT="9307" marB="0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Mean</a:t>
                      </a:r>
                    </a:p>
                  </a:txBody>
                  <a:tcPr marL="9307" marR="9307" marT="93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Pop Mean</a:t>
                      </a:r>
                    </a:p>
                  </a:txBody>
                  <a:tcPr marL="9307" marR="9307" marT="93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Pop Std Dev</a:t>
                      </a:r>
                    </a:p>
                  </a:txBody>
                  <a:tcPr marL="9307" marR="9307" marT="93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Z-Value</a:t>
                      </a:r>
                    </a:p>
                  </a:txBody>
                  <a:tcPr marL="9307" marR="9307" marT="93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Rank</a:t>
                      </a:r>
                    </a:p>
                  </a:txBody>
                  <a:tcPr marL="9307" marR="9307" marT="93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Mean/ Population Mean</a:t>
                      </a:r>
                    </a:p>
                  </a:txBody>
                  <a:tcPr marL="9307" marR="9307" marT="93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511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Age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37.4709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52.2944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14.7731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1.003412708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0.716536939</a:t>
                      </a:r>
                    </a:p>
                  </a:txBody>
                  <a:tcPr marL="9307" marR="9307" marT="9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511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No of Dependents</a:t>
                      </a:r>
                    </a:p>
                  </a:txBody>
                  <a:tcPr marL="9307" marR="9307" marT="930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0.00075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0.73705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1.10539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0.666100651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0.001024077</a:t>
                      </a:r>
                    </a:p>
                  </a:txBody>
                  <a:tcPr marL="9307" marR="9307" marT="9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511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Monthly_ Income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2803.21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5197.33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5468.79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0.437778741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9307" marR="9307" marT="9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0.539355785</a:t>
                      </a:r>
                    </a:p>
                  </a:txBody>
                  <a:tcPr marL="9307" marR="9307" marT="9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9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804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Times New Roman</vt:lpstr>
      <vt:lpstr>Verdana</vt:lpstr>
      <vt:lpstr>Retrospect</vt:lpstr>
      <vt:lpstr>Worksheet</vt:lpstr>
      <vt:lpstr>Clustering Assignment </vt:lpstr>
      <vt:lpstr>Clustering </vt:lpstr>
      <vt:lpstr>* IN 5 no of cluster I observed that the proportion are very uneven cluster 3 have almost 35% of data.  * So I choose I divide it into 8 cluster and found the  strength &amp; proportion is better. So I  segment the data into 8 no of cluster.</vt:lpstr>
      <vt:lpstr>* Here we can see 8different customer segments * Basic Profiling  of Clustering  Cluster 1</vt:lpstr>
      <vt:lpstr>Cluster 2</vt:lpstr>
      <vt:lpstr>Cluster 3</vt:lpstr>
      <vt:lpstr>Cluster 4</vt:lpstr>
      <vt:lpstr>Cluster 5</vt:lpstr>
      <vt:lpstr>Cluster 6</vt:lpstr>
      <vt:lpstr>Cluster 7</vt:lpstr>
      <vt:lpstr>Cluster 8</vt:lpstr>
      <vt:lpstr>No of dependents per cluster</vt:lpstr>
      <vt:lpstr>Education qualification distribution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Assignment</dc:title>
  <dc:creator>Jig12681</dc:creator>
  <cp:lastModifiedBy>Jig12681</cp:lastModifiedBy>
  <cp:revision>28</cp:revision>
  <dcterms:created xsi:type="dcterms:W3CDTF">2017-04-29T08:58:53Z</dcterms:created>
  <dcterms:modified xsi:type="dcterms:W3CDTF">2017-05-01T04:48:54Z</dcterms:modified>
</cp:coreProperties>
</file>