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2794238" cy="3026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3" userDrawn="1">
          <p15:clr>
            <a:srgbClr val="A4A3A4"/>
          </p15:clr>
        </p15:guide>
        <p15:guide id="2" pos="134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988" autoAdjust="0"/>
    <p:restoredTop sz="94660"/>
  </p:normalViewPr>
  <p:slideViewPr>
    <p:cSldViewPr snapToGrid="0" showGuides="1">
      <p:cViewPr>
        <p:scale>
          <a:sx n="26" d="100"/>
          <a:sy n="26" d="100"/>
        </p:scale>
        <p:origin x="1179" y="21"/>
      </p:cViewPr>
      <p:guideLst>
        <p:guide orient="horz" pos="9533"/>
        <p:guide pos="134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4T10:12:06.0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 1 11200 0 0,'-6'30'933'0'0,"2"0"1"0"0,1 0 0 0 0,1 20-934 0 0,-2 11 1927 0 0,2-11 549 0 0,3 14-2476 0 0,0-10 847 0 0,0 24-663 0 0,-2 68-196 0 0,-2 45 455 0 0,0-124-78 0 0,4-1-1 0 0,4 25-364 0 0,-3-79-511 0 0,0 0 0 0 0,1 0 0 0 0,1 0 0 0 0,-1 0-1 0 0,2 0 512 0 0,0-2-512 0 0</inkml:trace>
  <inkml:trace contextRef="#ctx0" brushRef="#br0" timeOffset="502.541">37 745 9040 0 0,'0'0'266'0'0,"0"0"1"0"0,0 0-48 0 0,0 0 426 0 0,1-7 1095 0 0,0 4-1502 0 0,1 0 0 0 0,-1 0 0 0 0,1 1 0 0 0,0-1 0 0 0,0 0 1 0 0,-1 1-1 0 0,2-1 0 0 0,-1 1 0 0 0,0 0 0 0 0,0 0 0 0 0,2-1-238 0 0,30-21 801 0 0,-20 14-712 0 0,-5 5-101 0 0,-1 0 0 0 0,1 0-1 0 0,-1 1 1 0 0,1 0 0 0 0,1 0 0 0 0,-1 1-1 0 0,0 0 1 0 0,1 1 0 0 0,0 0 0 0 0,-1 1-1 0 0,1 0 1 0 0,0 0 0 0 0,0 1 0 0 0,0 0-1 0 0,3 1 13 0 0,-7 0 73 0 0,0 0-1 0 0,1 0 0 0 0,-1 1 0 0 0,0-1 1 0 0,0 2-1 0 0,-1-1 0 0 0,1 1 0 0 0,0-1 1 0 0,-1 2-1 0 0,1-1 0 0 0,-1 0 1 0 0,0 1-1 0 0,0 0 0 0 0,-1 1 0 0 0,1-1 1 0 0,-1 1-1 0 0,0-1 0 0 0,0 1 0 0 0,0 0 1 0 0,-1 1-1 0 0,0-1 0 0 0,0 1 1 0 0,0-1-1 0 0,1 5-72 0 0,4 17 29 0 0,0 2 0 0 0,-2-1 1 0 0,0 1-1 0 0,-3-1 0 0 0,1 26-29 0 0,-2-29 0 0 0,-1 0 0 0 0,-1 0 0 0 0,-1 0 0 0 0,-1 0 0 0 0,-1 0 0 0 0,-5 15 0 0 0,4-20 129 0 0,3-17-13 0 0,1 1 0 0 0,-1-1 0 0 0,0 1 0 0 0,0-1 0 0 0,0 1 0 0 0,-1-1 0 0 0,1 0-1 0 0,-2 3-115 0 0,1-3 78 0 0,0-1-1 0 0,1 1 1 0 0,-1-1-1 0 0,0 0 0 0 0,0 0 1 0 0,0 0-1 0 0,-1 0 1 0 0,1 0-1 0 0,0 0 0 0 0,-1-1 1 0 0,1 1-1 0 0,-1-1 1 0 0,-1 1-78 0 0,0-1 199 0 0,-1 1 0 0 0,0-1 0 0 0,0 0 0 0 0,0-1 0 0 0,0 1 0 0 0,0-1 0 0 0,-3 0-199 0 0,-11-1 128 0 0,0 0-1 0 0,1-1 1 0 0,-1-1-1 0 0,1-1 1 0 0,-4-2-128 0 0,-32-11 1146 0 0,-4-4-1146 0 0,43 15 472 0 0,-5-7-54 0 0,17 11-596 0 0,1 1 1 0 0,-1-1-1 0 0,0 0 1 0 0,1 0-1 0 0,-1 1 0 0 0,0 0 1 0 0,0-1-1 0 0,0 1 1 0 0,0 0-1 0 0,0 1 0 0 0,-2-1 178 0 0,2-7-2809 0 0,3 8 1810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4T10:12:45.9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355 1 7568 0 0,'0'0'166'0'0,"0"0"29"0"0,0 0 14 0 0,1 2-25 0 0,0 2-94 0 0,0 0 0 0 0,0 0 0 0 0,0 1 0 0 0,-1-1 0 0 0,0 0-1 0 0,0 1-89 0 0,-4 46 1828 0 0,0-23-1071 0 0,-4 84 1550 0 0,-16 138 1153 0 0,-1-117-1154 0 0,-32 95-2306 0 0,-1 30 499 0 0,36-151-318 0 0,1 11-882 0 0,-1 70 701 0 0,22-163-491 0 0,0-9-1243 0 0,-1-5-2611 0 0,1-11-559 0 0</inkml:trace>
  <inkml:trace contextRef="#ctx0" brushRef="#br0" timeOffset="399.991">1 1010 8608 0 0,'0'0'197'0'0,"0"0"24"0"0,0 0 17 0 0,0-1-38 0 0,0-3-84 0 0,21 2 1794 0 0,-2-2-1038 0 0,-1 0-1 0 0,1 1 1 0 0,0 1-1 0 0,0 1 1 0 0,15 1-872 0 0,-19-1 237 0 0,-1 0 0 0 0,1-1 0 0 0,12-4-237 0 0,14-2 99 0 0,-27 6-59 0 0,-6 1-20 0 0,0 0 0 0 0,0 0 0 0 0,-1 0 0 0 0,1 1 0 0 0,0 0 0 0 0,0 1 0 0 0,-1 0 0 0 0,1 0 0 0 0,5 2-20 0 0,48 8-1870 0 0,-53-9 1318 0 0,21 7-297 0 0,-9-2-3480 0 0,-9-3 323 0 0</inkml:trace>
  <inkml:trace contextRef="#ctx0" brushRef="#br0" timeOffset="727.592">887 1071 12272 0 0,'-12'34'970'0'0,"-1"9"-970"0"0,5-15 674 0 0,-1 0 0 0 0,-6 11-674 0 0,14-37 17 0 0,-3 10 17 0 0,-2 0 0 0 0,0 0 0 0 0,0-1 0 0 0,-1 0 0 0 0,-1 0 0 0 0,0 0 0 0 0,-1 0-34 0 0,8-11-823 0 0,-1-2-237 0 0,-6-12-48 0 0,1-6-10 0 0</inkml:trace>
  <inkml:trace contextRef="#ctx0" brushRef="#br0" timeOffset="1102.976">890 459 11880 0 0,'0'0'336'0'0,"0"0"80"0"0,0 0-336 0 0,0 0-80 0 0,0 0 0 0 0,0 0 0 0 0,0 0 0 0 0,0 0 0 0 0,5 4 72 0 0,-1-1-72 0 0,4 1 128 0 0,-4 0 0 0 0,-4 3-8 0 0</inkml:trace>
  <inkml:trace contextRef="#ctx0" brushRef="#br0" timeOffset="1448.172">1103 1063 9328 0 0,'2'49'977'0'0,"3"3"-977"0"0,-1-4 719 0 0,-2 5-719 0 0,-2-40 214 0 0,1 0 0 0 0,0 0 0 0 0,1-1 1 0 0,2 6-215 0 0,-3-13 38 0 0,0 0 0 0 0,1 0-1 0 0,-1 0 1 0 0,1 0 0 0 0,0-1 0 0 0,1 1 0 0 0,-1-1 0 0 0,1 0 0 0 0,0 1 0 0 0,0-1 0 0 0,0 0 0 0 0,3 2-38 0 0,-5-5 9 0 0,1 0 0 0 0,-1 0 1 0 0,1 0-1 0 0,-1 0 0 0 0,1 0 1 0 0,0 0-1 0 0,-1-1 1 0 0,1 1-1 0 0,0 0 0 0 0,-1-1 1 0 0,1 0-1 0 0,0 1 0 0 0,0-1 1 0 0,-1 0-1 0 0,1 0 0 0 0,0 0 1 0 0,0 0-1 0 0,1 0-9 0 0,1-1 35 0 0,-1 0 0 0 0,0 0 0 0 0,1 0-1 0 0,-1 0 1 0 0,0 0 0 0 0,0-1 0 0 0,0 0 0 0 0,0 1 0 0 0,2-3-35 0 0,3-2 73 0 0,-1 0 0 0 0,-1 0 0 0 0,1-1 0 0 0,-1 0 0 0 0,0 0 0 0 0,4-7-73 0 0,16-23 12 0 0,-10 14 49 0 0,12-23-61 0 0,-23 38 6 0 0,-1 0 1 0 0,-1 0-1 0 0,0-1 1 0 0,0 0-1 0 0,0 1 1 0 0,-1-1-1 0 0,-1 0 1 0 0,0 0-7 0 0,0 0 41 0 0,0 0 0 0 0,-1 0 0 0 0,0 0 0 0 0,0 0 0 0 0,-1 1 0 0 0,-1-1 0 0 0,1 0 0 0 0,-1 1 0 0 0,-1-1 0 0 0,0 1 0 0 0,-2-4-41 0 0,-5-17 193 0 0,6 16-55 0 0,-1 1 0 0 0,0-1 1 0 0,-2-2-139 0 0,-12-14 141 0 0,-1 0 1 0 0,-1 2-142 0 0,13 16 13 0 0,-1 0-14 0 0,0 1 0 0 0,-1-1 1 0 0,-8-6 0 0 0,14 14 2 0 0,-1-1 0 0 0,1 0 1 0 0,-1 1-1 0 0,0 0 0 0 0,0 0 1 0 0,0 1-1 0 0,-1-1 0 0 0,1 1 1 0 0,-1 0-1 0 0,0 1-2 0 0,5 0 19 0 0,0 1 1 0 0,-1 0-1 0 0,1 0 1 0 0,0 0-1 0 0,-1 0 1 0 0,1 0 0 0 0,0 0-1 0 0,-1 0 1 0 0,1 0-1 0 0,0 0 1 0 0,-1 1-1 0 0,1-1 1 0 0,0 1-1 0 0,-1-1 1 0 0,1 1-1 0 0,0-1 1 0 0,0 1-1 0 0,0 0 1 0 0,0-1-1 0 0,-1 1 1 0 0,1 0-1 0 0,0 0 1 0 0,0 0-1 0 0,0 0-19 0 0,-2 3 88 0 0,0 0 1 0 0,0 0-1 0 0,1 1 0 0 0,-1-1 0 0 0,-1 5-88 0 0,-3 5 162 0 0,2-3-161 0 0,0 0 1 0 0,1 0 0 0 0,0 1-1 0 0,1-1 1 0 0,0 6-2 0 0,-5 14-308 0 0,4-9-87 0 0,0 3-26 0 0</inkml:trace>
  <inkml:trace contextRef="#ctx0" brushRef="#br0" timeOffset="2121.348">1792 784 12752 0 0,'0'0'289'0'0,"0"2"40"0"0,2 26 444 0 0,-1-17-625 0 0,-1-1 0 0 0,1 1 1 0 0,-2 7-149 0 0,-4 14 1031 0 0,-2-1 0 0 0,-8 26-1031 0 0,-2 5 585 0 0,-17 66 1061 0 0,22-72-575 0 0,7-28-792 0 0,4 10-652 0 0,2-40 274 0 0,-1-1-1 0 0,0 1 0 0 0,1-1 1 0 0,0 1-1 0 0,0 0 1 0 0,-1-1-1 0 0,1 1 1 0 0,1 0-1 0 0,-1-1 100 0 0,6-16-187 0 0,-1-3-140 0 0,1 0 0 0 0,1 0 0 0 0,1 1 0 0 0,0 1-1 0 0,2-1 1 0 0,0 2 0 0 0,5-6 327 0 0,-10 14-21 0 0,0 0 0 0 0,-1-1 0 0 0,2-4 21 0 0,-4 7 15 0 0,0 0 1 0 0,1 0 0 0 0,1 0-1 0 0,0 1 1 0 0,0 0-1 0 0,3-4-15 0 0,5-5 82 0 0,-6 8 22 0 0,1-1-1 0 0,0 1 0 0 0,6-4-103 0 0,-12 11 42 0 0,1 0-1 0 0,-1 0 1 0 0,1 0 0 0 0,-1 1 0 0 0,1-1 0 0 0,0 0 0 0 0,0 1 0 0 0,0 0 0 0 0,0 0 0 0 0,0 0 0 0 0,0 0 0 0 0,0 0 0 0 0,0 1 0 0 0,0 0-1 0 0,2-1-41 0 0,-1 1 61 0 0,-1 0-1 0 0,1 0 1 0 0,-1 1-1 0 0,1-1 1 0 0,-1 1-1 0 0,1 0 1 0 0,-1 0-1 0 0,0 0 0 0 0,1 0 1 0 0,-1 0-1 0 0,0 1 1 0 0,3 1-61 0 0,0 2 111 0 0,-1-1 0 0 0,1 1 0 0 0,-1 1 0 0 0,0-1 0 0 0,1 2-111 0 0,-5-5 15 0 0,89 92 707 0 0,13 15-281 0 0,-85-88-381 0 0,-10-13-28 0 0,0 1-1 0 0,-1 0 1 0 0,0 1-1 0 0,0-1 0 0 0,0 4-31 0 0,-4-6 41 0 0,0-1 0 0 0,-1 1-1 0 0,0 0 1 0 0,0-1-1 0 0,-1 1 1 0 0,1 0-1 0 0,-2 0 1 0 0,1 0 0 0 0,-1 0-1 0 0,0 0 1 0 0,0 0-1 0 0,-1 0 1 0 0,0 0 0 0 0,-1 1-41 0 0,-1 8-424 0 0,-1 0 0 0 0,-6 14 424 0 0,-6 9-3804 0 0,11-25 1586 0 0,1-6-3772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4T10:01:28.754"/>
    </inkml:context>
    <inkml:brush xml:id="br0">
      <inkml:brushProperty name="width" value="0.2" units="cm"/>
      <inkml:brushProperty name="height" value="0.2" units="cm"/>
      <inkml:brushProperty name="ignorePressure" value="1"/>
    </inkml:brush>
    <inkml:context xml:id="ctx1">
      <inkml:inkSource xml:id="inkSrc2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19-02-24T10:01:35.628"/>
    </inkml:context>
    <inkml:brush xml:id="br1">
      <inkml:brushProperty name="width" value="0.2" units="cm"/>
      <inkml:brushProperty name="height" value="0.2" units="cm"/>
    </inkml:brush>
  </inkml:definitions>
  <inkml:trace contextRef="#ctx0" brushRef="#br0">619 424 0 0,'0'-6'0'0,"0"-2"0"0,0-1 0 0,0 12 0 0,0 4 0 0,0 0 0 0,0-1 0 0,0 1 0 0,0 213 0 0,0-121 0 0,0 286 0 0,0-347 0 0,0 4356 0 0,0 2206 0 0,0 4429 0 0,0-10934 0 0,0-64 0 0,0 17 0 0,0-10 0 0,0-27 0 0,0 55 0 0,0-32 0 0,0-8 0 0,0 32 0 0,0-31 0 0,0-3 0 0,0 15 0 0,0-6 0 0,0 123 0 0,0-148 0 0</inkml:trace>
  <inkml:trace contextRef="#ctx0" brushRef="#br0" timeOffset="2052.997">619 22450 0 0,'0'-13'0'0,"0"0"0"0,0 0 0 0,0-1 0 0,0 2 0 0,0 6 0 0,0 12 0 0,0 91 0 0,0 202 0 0,0-287 0 0,0 1351 0 0,0-1330 0 0,0 0 0 0,0-21 0 0</inkml:trace>
  <inkml:trace contextRef="#ctx1" brushRef="#br1">111 586 6528 0 0,'0'0'169'0'0,"0"0"7"0"0,0 0 59 0 0,-2 0 456 0 0,-7 1 198 0 0,7 1-750 0 0,-1-1-38 0 0,0 0 1 0 0,0 1-1 0 0,0-1 1 0 0,1 1-1 0 0,-1 0 1 0 0,1 0 0 0 0,-1 0-1 0 0,1 0 1 0 0,0 0-1 0 0,0 0 1 0 0,-1 2-102 0 0,2-3 74 0 0,-1 1 0 0 0,1-1 0 0 0,0 0 0 0 0,0 0 0 0 0,-1 0 0 0 0,1 1 0 0 0,-1-1 0 0 0,1-1 0 0 0,-1 1 0 0 0,0 1-74 0 0,-11 6 234 0 0,-19 24 320 0 0,31-31-1137 0 0,1-1 658 0 0,0 0 1 0 0,0 0-1 0 0,0-1 0 0 0,0 1 0 0 0,0 0 0 0 0,0 0 0 0 0,0 0 0 0 0,0 0 0 0 0,0 0 1 0 0,0 0-1 0 0,0 0 0 0 0,-1 0 0 0 0,1-1 0 0 0,0 1 0 0 0,0 0 0 0 0,0 0 0 0 0,0 0 1 0 0,0 0-1 0 0,0 0 0 0 0,0 0 0 0 0,0 0 0 0 0,0 0 0 0 0,-1 0 0 0 0,1 0 0 0 0,0 0 1 0 0,0 0-1 0 0,0 0 0 0 0,0 0 0 0 0,0 0 0 0 0,0 0 0 0 0,0 0 0 0 0,0 0 1 0 0,-1 0-1 0 0,1 0 0 0 0,0 0 0 0 0,0 0 0 0 0,0 0 0 0 0,0 0 0 0 0,0 0 0 0 0,0 0 1 0 0,0 0-1 0 0,-1 0 0 0 0,1 0 0 0 0,0 0 0 0 0,0 0 0 0 0,0 0 0 0 0,0 0 0 0 0,0 0 1 0 0,0 0-1 0 0,0 0 0 0 0,0 0 0 0 0,0 1 0 0 0,0-1 0 0 0,-1 0 0 0 0,1 0 0 0 0,0 0 1 0 0,0 0-76 0 0,3-3 68 0 0,5-6-49 0 0,-1 0 1 0 0,0 0 0 0 0,0 0 0 0 0,-1-1 0 0 0,0 0-1 0 0,0 0-19 0 0,-4 7 10 0 0,4-9-2 0 0,-2 4 7 0 0,1 1 0 0 0,-1 0 1 0 0,1 0-1 0 0,0 0 0 0 0,1 0 1 0 0,4-4-16 0 0,8-7 62 0 0,13-16-62 0 0,-23 21-77 0 0,-6 11 68 0 0,-1 0 1 0 0,0 0-1 0 0,1 0 0 0 0,-1 0 1 0 0,1 0-1 0 0,0 0 1 0 0,-1 0-1 0 0,1 1 1 0 0,0-1 8 0 0,3-2 0 0 0,-1-1 0 0 0,0 1 0 0 0,0-1 0 0 0,-1 0 0 0 0,1 0 0 0 0,1-5 0 0 0,-1 4 0 0 0,0-1 0 0 0,1 1 0 0 0,-1 0 0 0 0,1 0 0 0 0,4-2 0 0 0,-5 3 0 0 0,0 1 0 0 0,0 1 0 0 0,1-1 0 0 0,0 1 0 0 0,1-1 0 0 0,7-6 0 0 0,18-11 60 0 0,-22 15-22 0 0,0 0 0 0 0,0 0 0 0 0,1-2-38 0 0,22-14 27 0 0,-25 18-58 0 0,-1 0 0 0 0,0 0 0 0 0,0 0 0 0 0,-1 0 0 0 0,1-1 1 0 0,4-5 30 0 0,-5 4 58 0 0,0 0 0 0 0,0 0 0 0 0,1 0 0 0 0,4-2-58 0 0,13-12 0 0 0,3 0 0 0 0,-20 16 8 0 0,-1 0 0 0 0,1-1 0 0 0,-1 1 0 0 0,0-1 0 0 0,0 0 0 0 0,-1 0 0 0 0,1 0 0 0 0,0-3-8 0 0,31-40 256 0 0,-35 44-256 0 0,1 0 0 0 0,10-7 0 0 0,1-2-32 0 0,-2 0-24 0 0,9-4 124 0 0,-19 16 12 0 0,-1 1-12 0 0,0 0-4 0 0,0 0 5 0 0,0 0 22 0 0,0 0-1 0 0,0 0-21 0 0,0 0-5 0 0,0 0 0 0 0,0 4-54 0 0,0 1-1 0 0,-1-1 0 0 0,1 1 0 0 0,-1-1 0 0 0,0 1 0 0 0,0-1 0 0 0,-2 4-9 0 0,3-7 2 0 0,-1 0 0 0 0,1-1 0 0 0,0 1 0 0 0,0 0 0 0 0,0 0-1 0 0,0-1 1 0 0,0 1 0 0 0,0 0 0 0 0,0 0 0 0 0,0-1-1 0 0,0 1 1 0 0,0 0 0 0 0,0 0 0 0 0,0-1 0 0 0,0 1 0 0 0,1 0-1 0 0,-1-1 1 0 0,0 1 0 0 0,1 0 0 0 0,-1-1 0 0 0,0 1-1 0 0,1 0 1 0 0,-1-1-2 0 0,1 1 13 0 0,0 0 1 0 0,-1 0-1 0 0,1 1 0 0 0,-1-1 0 0 0,1 0 0 0 0,-1 0 1 0 0,0 0-1 0 0,1 0 0 0 0,-1 0 0 0 0,0 1 0 0 0,0-1 0 0 0,0 1-13 0 0,1 19 45 0 0,2 0-1 0 0,0 0 0 0 0,3 9-44 0 0,-4-21-5 0 0,-1-5 5 0 0,0 0 0 0 0,0 0 0 0 0,1 0 0 0 0,-1 0 0 0 0,1-1 0 0 0,1 3 0 0 0,7 14 0 0 0,-1 1 16 0 0,2 1 0 0 0,1-1 0 0 0,0-1 0 0 0,10 12-16 0 0,-4-7-30 0 0,-8-11 22 0 0,1 0-1 0 0,0-1 1 0 0,1 0-1 0 0,5 4 9 0 0,-10-11 0 0 0,-1 0 0 0 0,0 1 0 0 0,0 0 0 0 0,4 7 0 0 0,17 17 0 0 0,-6-12 1 0 0,-12-12 1 0 0,-1 0 0 0 0,0 1 0 0 0,-1 0 0 0 0,1 0 0 0 0,-2 0-1 0 0,4 6-1 0 0,3 12 90 0 0,-6-14 50 0 0,0 1 0 0 0,5 6-140 0 0,-8-13 2 0 0,0 0 0 0 0,0 0 1 0 0,0 0-1 0 0,-1 0 0 0 0,0 0 1 0 0,0 1-1 0 0,-1-1 0 0 0,2 5-2 0 0,2 6-40 0 0,-5-15 18 0 0,-1 0 1 0 0,1-1 0 0 0,0 1-1 0 0,0 0 1 0 0,-1 0-1 0 0,1 0 1 0 0,-1 1 0 0 0,0-1-1 0 0,1 0 1 0 0,-1 0 21 0 0,0 148-147 0 0,0-149-328 0 0,0-1-1022 0 0,0 0-3961 0 0</inkml:trace>
  <inkml:trace contextRef="#ctx0" brushRef="#br0" timeOffset="70809.074">477 12167 0 0,'7'0'0'0,"596"0"0"0,22505 0 0 0,-20580 0 0 0,-2440 0 0 0,-59 0 0 0,22 0 0 0,-15 0 0 0,-27 0 0 0,-4 0 0 0,-10 0 0 0,-40 0 0 0,18 0 0 0,-40 0 0 0,51 0 0 0</inkml:trace>
  <inkml:trace contextRef="#ctx1" brushRef="#br1" timeOffset="71843.094">26657 11416 7440 0 0,'0'0'192'0'0,"0"0"4"0"0,-3-2-20 0 0,0 0-151 0 0,-15-6 60 0 0,15 6 187 0 0,-1 1-1 0 0,0-1 1 0 0,1-1-1 0 0,0 1 0 0 0,-1 0 1 0 0,1-1-1 0 0,0 0 1 0 0,0 0-1 0 0,0 0-271 0 0,2 2 243 0 0,1 1-13 0 0,-11-5 78 0 0,9 4-254 0 0,-1 0 114 0 0,3 1-54 0 0,0 0-223 0 0,0 0-98 0 0,0 0-17 0 0,0 0 43 0 0,0 0 206 0 0,0 0 95 0 0,0 0 22 0 0,0 0 10 0 0,-1 1 34 0 0,0 0-152 0 0,0 1 1 0 0,0-1-1 0 0,0 0 0 0 0,0 1 0 0 0,0 0 0 0 0,0-1 1 0 0,0 1-1 0 0,0-1 0 0 0,0 1 0 0 0,1 0 0 0 0,-1-1 0 0 0,1 1 1 0 0,-1 0-1 0 0,1 0 0 0 0,0-1 0 0 0,0 1 0 0 0,0 1-34 0 0,0 2 81 0 0,0 1 0 0 0,1-1-1 0 0,0 0 1 0 0,2 6-81 0 0,0 2 54 0 0,-1-5-16 0 0,0 0 0 0 0,0-1 1 0 0,1 0-1 0 0,0 0 1 0 0,1 0-1 0 0,0 0 0 0 0,1 2-38 0 0,7 9 138 0 0,1-1 0 0 0,2 1-138 0 0,-4-5 186 0 0,0 2 1 0 0,1 3-187 0 0,-7-11 119 0 0,1 0 1 0 0,-1 0-1 0 0,1-1 1 0 0,1 1-1 0 0,-1-1 1 0 0,1-1 0 0 0,0 1-1 0 0,0-1 1 0 0,0 0-1 0 0,1-1 1 0 0,2 1-120 0 0,11 8 339 0 0,-1 0 0 0 0,1 1 0 0 0,-1 2-339 0 0,-1-1 39 0 0,0-1 1 0 0,1-1 0 0 0,4 1-40 0 0,14 8-50 0 0,2 4 50 0 0,-1-2 39 0 0,6 2-39 0 0,-9-5 55 0 0,-23-14-12 0 0,-1 1-1 0 0,1-2 0 0 0,0 1 1 0 0,1-2-1 0 0,-1 0 0 0 0,2 0-42 0 0,-9-4 18 0 0,53 12 361 0 0,17 1-379 0 0,-44-7 92 0 0,-25-5-65 0 0,0 0 0 0 0,0 0 0 0 0,1-1 0 0 0,-1 0 0 0 0,5 0-27 0 0,13-2 14 0 0,-18 0-13 0 0,-1 1 1 0 0,1 0-1 0 0,0 0 1 0 0,0 1-1 0 0,0-1 1 0 0,0 2-1 0 0,2 0-1 0 0,-2-1 9 0 0,0 0 0 0 0,0-1 0 0 0,0 1 0 0 0,0-1 0 0 0,1-1 0 0 0,-1 1-9 0 0,-2-1 0 0 0,0 1 0 0 0,0-1 0 0 0,1 1 0 0 0,-1 1 0 0 0,0-1 0 0 0,0 1 0 0 0,0 0 0 0 0,0 0 0 0 0,1 0 0 0 0,-1 1 0 0 0,-1-1 0 0 0,1 1-1 0 0,2 2 1 0 0,1 0 11 0 0,-3-1 6 0 0,-1 0 0 0 0,1 0 0 0 0,0 0 0 0 0,-1 1 0 0 0,1-1 0 0 0,-1 1 0 0 0,0 0 0 0 0,0 0 0 0 0,-1 1 0 0 0,1-1 0 0 0,-1 1 0 0 0,0 0 0 0 0,0 0 0 0 0,-1 0 0 0 0,1 0 0 0 0,0 4-17 0 0,-2-8 14 0 0,-1 0 1 0 0,0 0-1 0 0,1 0 0 0 0,-1 0 0 0 0,0 0 1 0 0,0 0-1 0 0,0 0 0 0 0,0 0 0 0 0,0 0 1 0 0,0 0-1 0 0,0 0 0 0 0,0 0 0 0 0,0 0 0 0 0,0 0 1 0 0,0 1-1 0 0,-1-1 0 0 0,1 0 0 0 0,0 0 1 0 0,-1 0-1 0 0,1 0 0 0 0,-1 0 0 0 0,1-1 1 0 0,-1 1-1 0 0,0 0 0 0 0,1 0 0 0 0,-1 0 1 0 0,0 0-1 0 0,0 0-14 0 0,-1 3 174 0 0,-3 10-78 0 0,-1-1-1 0 0,-5 10-95 0 0,8-17-2 0 0,-1 0 0 0 0,1-1 0 0 0,-1 1 0 0 0,0-1 0 0 0,0 0 0 0 0,0 0-1 0 0,-5 3 3 0 0,-21 21-57 0 0,9-7 61 0 0,-30 31 49 0 0,-15-1-40 0 0,-27 14-13 0 0,10-8 62 0 0,-22 11 44 0 0,5-4 89 0 0,-87 62 94 0 0,108-75-114 0 0,66-43-138 0 0,-47 31 138 0 0,2 2 0 0 0,-20 21-175 0 0,-63 74-3 0 0,120-116-79 0 0,-15 10 82 0 0,5-4 18 0 0,-7 1 96 0 0,30-22-109 0 0,0-1 0 0 0,0 1 0 0 0,1 0 0 0 0,0 0 0 0 0,0 1 0 0 0,-5 7-5 0 0,-32 45-93 0 0,43-57 75 0 0,-1 0 0 0 0,1 1 0 0 0,0 0 0 0 0,0-1 0 0 0,0 1 0 0 0,0 0 0 0 0,0-1 0 0 0,0 3 18 0 0,-2 10-388 0 0,2-15 326 0 0,1 1 0 0 0,0 0 0 0 0,0 0 0 0 0,0 0 0 0 0,0 0 0 0 0,0 0 0 0 0,0 0 0 0 0,0 0-1 0 0,0 0 1 0 0,1 0 0 0 0,-1 0 0 0 0,0 0 0 0 0,0 0 0 0 0,1 0 0 0 0,-1-1 0 0 0,1 1 0 0 0,0 1 62 0 0,2 7-4743 0 0,3 3-777 0 0</inkml:trace>
  <inkml:trace contextRef="#ctx1" brushRef="#br1" timeOffset="94814.783">102 23733 7728 0 0,'0'0'201'0'0,"0"0"8"0"0,0 0 89 0 0,0 0 322 0 0,0 0 144 0 0,-7-9 2192 0 0,3 1-2594 0 0,5 8 1198 0 0,9 15 2287 0 0,-1-1-3698 0 0,3 5 316 0 0,-8-16-271 0 0,16 8-153 0 0,-15-4-44 0 0,-1-1 3 0 0,-1-4 0 0 0,1 2 0 0 0,0-1 0 0 0,0 1 0 0 0,-1 0 0 0 0,1 0 0 0 0,-1 0 0 0 0,0 0 0 0 0,0 1 0 0 0,1 1 0 0 0,23 28 0 0 0,4 3 0 0 0,-24-25-4 0 0,-5-9 46 0 0,-1 0 0 0 0,1-1 0 0 0,0 1-1 0 0,0-1 1 0 0,0 1 0 0 0,0-1-1 0 0,1 2-41 0 0,-1-3 49 0 0,0 1 0 0 0,-1-1-1 0 0,0 1 1 0 0,1 0 0 0 0,-1-1-1 0 0,0 1 1 0 0,0 0 0 0 0,0 0-1 0 0,0 0 1 0 0,0 0 0 0 0,0 0-1 0 0,0 1-48 0 0,-1-2 30 0 0,1 1 0 0 0,0-1 0 0 0,-1 0 0 0 0,1 1 0 0 0,0-1-1 0 0,0 0 1 0 0,0 0 0 0 0,0 0 0 0 0,0 0 0 0 0,1 0 0 0 0,-1 0-1 0 0,1 0-29 0 0,4 5 60 0 0,40 53 586 0 0,-45-57-642 0 0,1 1-1 0 0,-1-1 1 0 0,0 1-1 0 0,0-1 1 0 0,0 1-1 0 0,0 0 1 0 0,0-1-1 0 0,0 3-3 0 0,-1-2-34 0 0,1-1 0 0 0,0 1 0 0 0,-1 0 0 0 0,1-1 0 0 0,1 1 0 0 0,-1-1-1 0 0,0 1 1 0 0,0-1 0 0 0,1 0 0 0 0,0 1 34 0 0,12 26 259 0 0,1-9-149 0 0,-4-1 45 0 0,-11-18-154 0 0,1-1 0 0 0,-1 1 0 0 0,0-1 0 0 0,1 1-1 0 0,-1-1 1 0 0,1 1 0 0 0,-1-1 0 0 0,0 1-1 0 0,1-1 1 0 0,-1 1 0 0 0,1-1 0 0 0,-1 1-1 0 0,1-1 1 0 0,0 0 0 0 0,-1 1 0 0 0,1-1 0 0 0,-1 0-1 0 0,1 0 0 0 0,0 1 2 0 0,2 0 10 0 0,9 12 29 0 0,-10-9-40 0 0,11 9 9 0 0,-3-6 36 0 0,-5-8-36 0 0,-1 0-15 0 0,6 9 7 0 0,-9-5-1 0 0,2-1-2 0 0,12 5 12 0 0,-11-2 43 0 0,-2-2-55 0 0,2-1 1 0 0,-3-2 0 0 0,0 0 0 0 0,0 1 0 0 0,0-1 0 0 0,0 1 0 0 0,0-1 0 0 0,0 1 0 0 0,0 0 0 0 0,0-1 0 0 0,0 1 0 0 0,-1 0 0 0 0,1-1 0 0 0,0 1 0 0 0,0 0 0 0 0,0 0 0 0 0,-1 0 0 0 0,1 0 0 0 0,28 26-202 0 0,-23-23 341 0 0,-2 0-157 0 0,0 0 0 0 0,1 0 0 0 0,-2 0 1 0 0,1 0-1 0 0,0 0 0 0 0,-1 1 0 0 0,0 0 18 0 0,-2-5 33 0 0,0 2-2 0 0,1 1 0 0 0,0-1 1 0 0,-1 1-1 0 0,1 0 0 0 0,-1-1 0 0 0,0 1 1 0 0,0 0-1 0 0,0 0 0 0 0,0-1 1 0 0,0 4-32 0 0,-1-6-8 0 0,0 0-1 0 0,0 0 1 0 0,0 1 0 0 0,0-1 0 0 0,0 0 0 0 0,0 0-1 0 0,0 0 1 0 0,0 0 0 0 0,0 1 0 0 0,0-1 0 0 0,0 0 0 0 0,1 0-1 0 0,-1 0 1 0 0,0 0 0 0 0,0 1 0 0 0,0-1 0 0 0,0 0 0 0 0,0 0-1 0 0,0 0 1 0 0,0 0 0 0 0,1 0 0 0 0,-1 0 0 0 0,0 1 0 0 0,0-1-1 0 0,0 0 1 0 0,0 0 0 0 0,0 0 0 0 0,1 0 0 0 0,-1 0 0 0 0,0 0-1 0 0,0 0 1 0 0,0 0 0 0 0,0 0 0 0 0,1 0 8 0 0,5 6 67 0 0,1 13 496 0 0,6 9-681 0 0,-12-26-66 0 0,-1-2-9 0 0,0 0 46 0 0,0 0 218 0 0,8 9 446 0 0,-4 1-485 0 0,1 2 177 0 0,-3-11-124 0 0,-1 0 229 0 0,-1-1 6 0 0,2 1-112 0 0,4 3-469 0 0,-5-2-202 0 0,-1-2-38 0 0,0 0 86 0 0,0 0 401 0 0,0 0 168 0 0,0 0 36 0 0,0 0-14 0 0,8 1-43 0 0,4 3 102 0 0,-10-3 53 0 0,-2-1 6 0 0,1-2-74 0 0,4-12-381 0 0,3-9-500 0 0,-5 19 631 0 0,3-17 26 0 0,12-40 280 0 0,0-5-204 0 0,-12 46-61 0 0,0-1 0 0 0,2 1-1 0 0,0 0 1 0 0,1 0 0 0 0,1 1-1 0 0,7-9-10 0 0,-14 22 5 0 0,0-1 0 0 0,0 1 0 0 0,0-1 0 0 0,-1 0 0 0 0,1-4-5 0 0,3-11 106 0 0,7-14 137 0 0,-2 6-228 0 0,-2 1-1 0 0,4-25-14 0 0,5 3 115 0 0,-17 46-112 0 0,-1 0 17 0 0,1 0-1 0 0,0 0 1 0 0,0 0-1 0 0,1 0 1 0 0,1-4-20 0 0,-1 5 25 0 0,0-1 0 0 0,-1 1-1 0 0,0 0 1 0 0,0-1 0 0 0,1-1-25 0 0,-2 3-4 0 0,0 0-1 0 0,1 0 1 0 0,0 0-1 0 0,-1 0 1 0 0,1 0 0 0 0,0 0-1 0 0,1 1 1 0 0,-1-1-1 0 0,0 0 1 0 0,1 1-1 0 0,-1-1 1 0 0,1 1 0 0 0,0-1 4 0 0,-1 3-1 0 0,-1 0 0 0 0,0 0 0 0 0,1 0 1 0 0,-1-1-1 0 0,0 1 0 0 0,1 0 1 0 0,-1 0-1 0 0,0-1 0 0 0,1 1 1 0 0,-1 0-1 0 0,0-1 0 0 0,0 1 0 0 0,1 0 1 0 0,-1-1-1 0 0,0 1 0 0 0,0 0 1 0 0,0-1-1 0 0,1 1 0 0 0,-1-1 1 0 0,0 1-1 0 0,0 0 0 0 0,0-1 0 0 0,0 1 1 0 0,0-1-1 0 0,0 1 0 0 0,0-1 1 0 0,0 1-1 0 0,0 0 0 0 0,0-1 0 0 0,0 1 1 0 0,0-1-1 0 0,0 1 0 0 0,0 0 1 0 0,0-1-1 0 0,0 1 0 0 0,0-1 1 0 0,-1 1 0 0 0,1 0 4 0 0,0 0 1 0 0,0-1 0 0 0,0 1 0 0 0,0 0 0 0 0,0 0 0 0 0,0 0 0 0 0,0 0 0 0 0,0-1 0 0 0,-1 1 0 0 0,1 0-1 0 0,0 0 1 0 0,0 0 0 0 0,0-1 0 0 0,0 1 0 0 0,0 0 0 0 0,0 0 0 0 0,0 0 0 0 0,0-1 0 0 0,0 1 0 0 0,1 0 0 0 0,-1 0-1 0 0,0 0 1 0 0,0 0 0 0 0,0-1 0 0 0,0 1 0 0 0,0 0 0 0 0,0 0 0 0 0,0 0 0 0 0,0 0 0 0 0,0-1 0 0 0,1 1 0 0 0,-1 0-1 0 0,0 0 1 0 0,0 0 0 0 0,0 0 0 0 0,0 0 0 0 0,0-1 0 0 0,1 1 0 0 0,-1 0-5 0 0,14-12-243 0 0,-12 11-23 0 0,-1 0 0 0 0,1 0-1 0 0,0 0 1 0 0,0 0-1 0 0,0 1 1 0 0,0-1 0 0 0,0 1-1 0 0,0-1 1 0 0,0 1 0 0 0,1 0-1 0 0,-1 0 1 0 0,0 0-1 0 0,0 0 1 0 0,0 0 0 0 0,0 0-1 0 0,0 0 1 0 0,0 1 0 0 0,0-1-1 0 0,0 1 1 0 0,0-1 0 0 0,0 1-1 0 0,0 0 1 0 0,2 1 266 0 0,-3-1-6409 0 0</inkml:trace>
  <inkml:trace contextRef="#ctx1" brushRef="#br1" timeOffset="666645.356">25400 13467 5224 0 0,'0'0'151'0'0,"-1"0"-5"0"0,-15 6 52 0 0,15-6-158 0 0,1 0-1 0 0,-1 0 0 0 0,1 0 0 0 0,-1 0 0 0 0,0 1 1 0 0,1-1-1 0 0,0 0 0 0 0,-1 0 0 0 0,1 1 0 0 0,-1-1 1 0 0,1 0-1 0 0,-1 0 0 0 0,1 1 0 0 0,-1-1 1 0 0,1 1-1 0 0,0-1 0 0 0,-1 0 0 0 0,1 1 0 0 0,0-1 1 0 0,-1 1-1 0 0,1-1 0 0 0,0 1 0 0 0,0-1 0 0 0,-1 1 1 0 0,1-1-1 0 0,0 1 0 0 0,0-1 0 0 0,0 1 1 0 0,0-1-1 0 0,0 1-39 0 0,-5 8 570 0 0,4-7-489 0 0,0-1 1 0 0,0 1-1 0 0,0-1 0 0 0,1 1 0 0 0,-1 0 1 0 0,1-1-1 0 0,-1 1 0 0 0,1-1 0 0 0,0 1 1 0 0,-1 0-1 0 0,1 0-81 0 0,-1 7 442 0 0,1 4 733 0 0,2-7-971 0 0,-2 1 0 0 0,1-1 0 0 0,-1 0 0 0 0,0 0 0 0 0,0 4-204 0 0,1 23 505 0 0,1-21-412 0 0,-2-1 0 0 0,1 1-1 0 0,-1-1 1 0 0,-1 1 0 0 0,0-1 0 0 0,-1 1-93 0 0,-14 69 310 0 0,6-38-183 0 0,2-13 140 0 0,-7 19-267 0 0,-3 11 162 0 0,-6 20-120 0 0,10-33 55 0 0,-4 22-97 0 0,12-42 0 0 0,-10 23 0 0 0,7-23 0 0 0,-4 23 0 0 0,-7 34 2 0 0,7-29-100 0 0,2 2 98 0 0,-1-1 1 0 0,7-36 69 0 0,1 1 0 0 0,1-1 1 0 0,0 1-1 0 0,2 14-70 0 0,16-35-274 0 0,-12 0 266 0 0,0 0 0 0 0,0 0 0 0 0,0 0 0 0 0,0 0 0 0 0,-1-1 0 0 0,1 1 0 0 0,0-1 0 0 0,0 1 0 0 0,0-1 0 0 0,-1 0 0 0 0,1 0 0 0 0,0 0 0 0 0,-1-1 0 0 0,1 1 0 0 0,-1-1 8 0 0,5-2 24 0 0,0 1 0 0 0,-1 0 0 0 0,1 0 1 0 0,1 0-25 0 0,18-9 185 0 0,-6 2 422 0 0,18-7-607 0 0,-20 10 450 0 0,-1-1 0 0 0,11-8-450 0 0,22-12 645 0 0,-26 15-194 0 0,-1-1 0 0 0,8-6-451 0 0,-9 5 194 0 0,1 1 1 0 0,0 0-1 0 0,22-8-194 0 0,-38 18-1 0 0,-6 3 5 0 0,0 1-1 0 0,-1-1 0 0 0,1 1 1 0 0,0-1-1 0 0,0 1 1 0 0,0-1-1 0 0,-1 1 0 0 0,1 0 1 0 0,0-1-1 0 0,0 1 0 0 0,0 0 1 0 0,0 0-1 0 0,0 0 0 0 0,-1-1 1 0 0,2 1-4 0 0,0 0-213 0 0,0 0 1 0 0,0-1 0 0 0,0 0-1 0 0,0 1 1 0 0,0-1 0 0 0,-1 0-1 0 0,1 0 1 0 0,0 0 0 0 0,-1 0-1 0 0,1 0 1 0 0,1-2 212 0 0,-3 3-1185 0 0</inkml:trace>
  <inkml:trace contextRef="#ctx1" brushRef="#br1" timeOffset="667226.407">26064 14289 9648 0 0,'-7'28'312'0'0,"2"1"-1"0"0,0 0 1 0 0,0 27-312 0 0,4-40 205 0 0,1 0-1 0 0,1 0 1 0 0,0 0 0 0 0,1 0-1 0 0,1 0 1 0 0,1 0 0 0 0,4 11-205 0 0,-6-22 131 0 0,0 0 0 0 0,1 0 0 0 0,0-1 0 0 0,0 1 0 0 0,0-1 1 0 0,0 0-1 0 0,1 0 0 0 0,-1 0 0 0 0,1 0 0 0 0,4 2-131 0 0,-5-4 39 0 0,0 1 0 0 0,0-1 0 0 0,1 1-1 0 0,-1-1 1 0 0,1 0 0 0 0,0-1 0 0 0,0 1 0 0 0,-1 0-1 0 0,1-1 1 0 0,0 0 0 0 0,0 0 0 0 0,0 0 0 0 0,4 0-39 0 0,4-1 13 0 0,0-1 1 0 0,0 0-1 0 0,1 0 1 0 0,-1-1-1 0 0,0 0 1 0 0,-1-1-1 0 0,1-1 1 0 0,0 0-1 0 0,-1 0 1 0 0,0-1-1 0 0,0-1 1 0 0,0 0-1 0 0,-1 0 1 0 0,0-1-1 0 0,2-3-13 0 0,-9 8 5 0 0,9-8 32 0 0,0-1 1 0 0,0 0-1 0 0,-1-1 1 0 0,0 0-1 0 0,-1 0 1 0 0,8-15-38 0 0,-7 8 4 0 0,-1-2 0 0 0,0 1 1 0 0,-1-1-1 0 0,-2-1 1 0 0,0 1-1 0 0,4-23-4 0 0,-9 30 27 0 0,0 1 0 0 0,0-1 0 0 0,-2 0 0 0 0,1 1 0 0 0,-3-14-27 0 0,2 21 7 0 0,-1 1 1 0 0,0-1-1 0 0,-1 1 1 0 0,1-1-1 0 0,-1 1 0 0 0,0 0 1 0 0,-1 0-1 0 0,1 0 1 0 0,-1 0-1 0 0,0 0 0 0 0,0 1 1 0 0,0-1-1 0 0,-1 1 1 0 0,1 0-1 0 0,-1 0 1 0 0,-1-1-8 0 0,-6-3-87 0 0,0 1 1 0 0,0-1-1 0 0,0 2 1 0 0,-1 0 0 0 0,0 0-1 0 0,0 1 1 0 0,-1 0-1 0 0,1 1 1 0 0,-1 1 0 0 0,-5-1 86 0 0,8 3-160 0 0,1 1 1 0 0,0 0 0 0 0,0 0 0 0 0,0 1 0 0 0,-1 1 0 0 0,-5 1 159 0 0,6-2-157 0 0,7 0-136 0 0,0 0 1 0 0,0 0 0 0 0,0-1 0 0 0,0 1 0 0 0,1 0-1 0 0,-1 0 1 0 0,0 1 0 0 0,0-1 0 0 0,1 0 0 0 0,-1 1-1 0 0,1-1 1 0 0,-1 1 0 0 0,0 1 292 0 0,-7 7-3777 0 0</inkml:trace>
  <inkml:trace contextRef="#ctx1" brushRef="#br1" timeOffset="668731.144">27232 14204 8320 0 0,'7'-8'633'0'0,"22"-21"2946"0"0,-29 28-3409 0 0,1 0 1 0 0,0 1 0 0 0,-1-1-1 0 0,1 0 1 0 0,-1 1 0 0 0,1-1-1 0 0,-1 0 1 0 0,1 1 0 0 0,-1-1-1 0 0,1 0 1 0 0,-1 0 0 0 0,0 0-1 0 0,1 1 1 0 0,-1-1 0 0 0,0 0-1 0 0,0 0 1 0 0,0 0 0 0 0,1 0-1 0 0,-1 0 1 0 0,0 1 0 0 0,0-1-1 0 0,-1-1-170 0 0,1 1 127 0 0,0 0 370 0 0,-4-13 550 0 0,3 12-1039 0 0,0 0 1 0 0,0 1 0 0 0,0-1 0 0 0,0 0-1 0 0,-1 1 1 0 0,1-1 0 0 0,0 1-1 0 0,-1-1 1 0 0,1 1 0 0 0,-1 0 0 0 0,0 0-1 0 0,1-1 1 0 0,-1 1 0 0 0,0 0-1 0 0,0 1 1 0 0,1-1 0 0 0,-1 0-1 0 0,0 0 1 0 0,0 1 0 0 0,0-1 0 0 0,0 1-1 0 0,0 0 1 0 0,0 0 0 0 0,0-1-1 0 0,0 1 1 0 0,0 0 0 0 0,-1 1-9 0 0,-3-1 9 0 0,0 0 1 0 0,1 0 0 0 0,-1 1-1 0 0,0 0 1 0 0,1 0-1 0 0,-1 1 1 0 0,0-1 0 0 0,1 1-1 0 0,-2 1-9 0 0,-16 10 34 0 0,0 1-1 0 0,0 1 1 0 0,2 1 0 0 0,0 1-1 0 0,-17 17-33 0 0,-20 26-28 0 0,-10 17 28 0 0,21-23 13 0 0,20-20 34 0 0,1 1-1 0 0,2 1 0 0 0,-19 38-46 0 0,40-69 16 0 0,1 0-1 0 0,0 0 1 0 0,0 0-1 0 0,1 0 1 0 0,-1 0-1 0 0,1 1 1 0 0,0-1 0 0 0,0 4-16 0 0,1-6 7 0 0,0 1 1 0 0,0-1 0 0 0,0 0 0 0 0,0 1 0 0 0,0-1 0 0 0,1 0 0 0 0,0 1-1 0 0,-1-1 1 0 0,1 0 0 0 0,0 0 0 0 0,1 0 0 0 0,-1 0 0 0 0,2 3-8 0 0,-1-3 0 0 0,0 0 1 0 0,0 0 0 0 0,0 0-1 0 0,0-1 1 0 0,1 1 0 0 0,-1-1-1 0 0,1 1 1 0 0,-1-1-1 0 0,1 0 1 0 0,0 0 0 0 0,0 0-1 0 0,0 0 1 0 0,0-1 0 0 0,0 1-1 0 0,0-1 1 0 0,1 0-1 0 0,1 0 0 0 0,6 2 4 0 0,0 0 0 0 0,1-1-1 0 0,-1-1 1 0 0,1 0 0 0 0,-1 0-1 0 0,11-1-3 0 0,10-3-402 0 0,24-6 402 0 0,-21 4-558 0 0,-10 4-1346 0 0,-15 1-1868 0 0,2 0-1477 0 0</inkml:trace>
  <inkml:trace contextRef="#ctx1" brushRef="#br1" timeOffset="669480.469">27718 14357 6992 0 0,'0'0'157'0'0,"0"0"23"0"0,0 0 12 0 0,-1 0-27 0 0,-3 0 58 0 0,1 0 1 0 0,0 0-1 0 0,0-1 0 0 0,0 1 0 0 0,0-1 0 0 0,0 0 0 0 0,0 0-223 0 0,2 1 114 0 0,0-1-1 0 0,0 1 1 0 0,-1 0 0 0 0,1 0 0 0 0,0-1 0 0 0,0 1 0 0 0,-1 0 0 0 0,1 0 0 0 0,0 0 0 0 0,0 0-1 0 0,0 0 1 0 0,-1 0 0 0 0,1 1 0 0 0,0-1 0 0 0,0 0 0 0 0,0 1 0 0 0,-2 0-114 0 0,-15 5 918 0 0,13-5-745 0 0,1 0 0 0 0,-1 1 0 0 0,1 0 0 0 0,-1-1 0 0 0,1 2 0 0 0,0-1 0 0 0,0 0 0 0 0,0 1 0 0 0,0 0 0 0 0,0 0 0 0 0,-2 3-173 0 0,-7 9 302 0 0,-7 7 47 0 0,10-13-141 0 0,0 1 1 0 0,1 1-1 0 0,0-1 1 0 0,-6 13-209 0 0,3-7 221 0 0,0 0 0 0 0,-4 3-221 0 0,2-3 93 0 0,1 0 0 0 0,0 2 0 0 0,1 0 1 0 0,1 0-1 0 0,-2 6-93 0 0,-4 12 509 0 0,1 0 1 0 0,-3 17-510 0 0,14-40 152 0 0,1 0-1 0 0,1 1 1 0 0,0-1 0 0 0,1 1 0 0 0,0 8-152 0 0,2-15 64 0 0,0 0 1 0 0,0 0 0 0 0,1-1-1 0 0,0 1 1 0 0,0 0 0 0 0,1 0 0 0 0,0 0-1 0 0,0-1 1 0 0,0 1 0 0 0,1-1-1 0 0,3 5-64 0 0,-5-9 8 0 0,0 0 0 0 0,1-1 0 0 0,-1 1 0 0 0,1-1 0 0 0,-1 1 0 0 0,1-1 0 0 0,0 0 0 0 0,-1 1 0 0 0,1-1-1 0 0,0 0 1 0 0,0 0 0 0 0,0-1 0 0 0,0 1 0 0 0,0 0 0 0 0,0 0 0 0 0,0-1 0 0 0,0 0 0 0 0,0 1-1 0 0,0-1 1 0 0,0 0 0 0 0,1 0 0 0 0,1 0-8 0 0,0 0 1 0 0,-1 0 0 0 0,1 0 0 0 0,0-1 0 0 0,0 1 0 0 0,0-1 0 0 0,-1 0 0 0 0,1 0 0 0 0,0-1 0 0 0,-1 1-1 0 0,1-1 1 0 0,2-1-1 0 0,8-7-89 0 0,-2-1 0 0 0,1 0 0 0 0,-1-1 0 0 0,8-10 89 0 0,7-12-638 0 0,4-9 638 0 0,24-33-666 0 0,107-166-765 0 0,-133 193 1171 0 0,-3-2 0 0 0,16-42 260 0 0,-41 90-12 0 0,-1 2 11 0 0,0 0 0 0 0,0 0-1 0 0,0 1 1 0 0,1-1-1 0 0,-1 0 1 0 0,0 1 0 0 0,1-1-1 0 0,-1 0 1 0 0,0 1-1 0 0,1-1 1 0 0,-1 0 0 0 0,1 1-1 0 0,-1-1 1 0 0,1 1 0 0 0,0-1-1 0 0,-1 1 2 0 0,1-1 131 0 0,-2 2 16 0 0,-1 6-24 0 0,0-1 1 0 0,0 1-1 0 0,1-1 1 0 0,0 1-1 0 0,-1 6-123 0 0,-4 20 326 0 0,-7 26 293 0 0,3 1 0 0 0,2 6-619 0 0,-8 127 474 0 0,12-159-477 0 0,2 1 0 0 0,2 0 0 0 0,1-1 0 0 0,4 20 3 0 0,-4-51-135 0 0,-1 0-1 0 0,1 0 1 0 0,-1 0-1 0 0,1 0 1 0 0,0-1-1 0 0,0 1 1 0 0,1 0-1 0 0,-1 0 136 0 0,6 8-1151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4T10:12:03.8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416 1 5904 0 0,'0'0'169'0'0,"0"0"104"0"0,0 0 291 0 0,0 0 127 0 0,0 0 21 0 0,0 0-21 0 0,0 0-117 0 0,0 0-50 0 0,-5 3 434 0 0,2 0-932 0 0,1-1 1 0 0,-1 1 0 0 0,1-1-1 0 0,0 1 1 0 0,0 0-1 0 0,0 0 1 0 0,0 0 0 0 0,0 0-1 0 0,1 1 1 0 0,-1-1 0 0 0,1 0-1 0 0,0 0 1 0 0,0 1-1 0 0,-1 3-26 0 0,-5 15 1114 0 0,5-19-1023 0 0,1 1 0 0 0,-1-1 0 0 0,1 1 0 0 0,0 0 1 0 0,0-1-1 0 0,1 1 0 0 0,-1 3-91 0 0,1-6 8 0 0,0 1 1 0 0,0-1 0 0 0,0 1 0 0 0,0-1 0 0 0,0 1-1 0 0,-1-1 1 0 0,1 1 0 0 0,0-1 0 0 0,-1 1-1 0 0,1-1 1 0 0,-1 1 0 0 0,0-1 0 0 0,1 0 0 0 0,-2 1-9 0 0,-1 8 119 0 0,0 23-5 0 0,2-20 128 0 0,0-1 0 0 0,-1 1 0 0 0,0 0 0 0 0,-1-1 0 0 0,0 1 0 0 0,-1-1 0 0 0,0 0-242 0 0,-1 4 31 0 0,1 0 0 0 0,0 0 0 0 0,1 2-31 0 0,-2 5-7 0 0,-9 44 241 0 0,-20 106-396 0 0,6-48 152 0 0,7-39 122 0 0,-1 6 273 0 0,-4 21-348 0 0,16-61-363 0 0,2 1 1 0 0,2 0 0 0 0,2 13 325 0 0,4-61-231 0 0,0-1 1 0 0,0 0 0 0 0,1 1 0 0 0,-1-1 0 0 0,1 0-1 0 0,0 0 1 0 0,0 0 0 0 0,1 0 0 0 0,-1 0 0 0 0,1 0 0 0 0,2 4 230 0 0,-1-4-1228 0 0,2-4-2864 0 0</inkml:trace>
  <inkml:trace contextRef="#ctx0" brushRef="#br0" timeOffset="359.418">0 952 5456 0 0,'0'0'158'0'0,"9"0"28"0"0,4-3 695 0 0,1 2 0 0 0,0 0 0 0 0,8 1-881 0 0,16-2 1485 0 0,-13 0-997 0 0,11 0 94 0 0,1-2 0 0 0,-1-2 0 0 0,19-6-582 0 0,-11-1 559 0 0,0-1 0 0 0,20-12-559 0 0,-38 16 39 0 0,0 1 1 0 0,0 2 0 0 0,1 0-1 0 0,0 2 1 0 0,0 1 0 0 0,0 1-1 0 0,1 1 1 0 0,20 2-40 0 0,-21 0-1181 0 0,-2-3-3331 0 0</inkml:trace>
  <inkml:trace contextRef="#ctx0" brushRef="#br0" timeOffset="799.237">907 82 8288 0 0,'0'0'190'0'0,"0"0"28"0"0,0 0 7 0 0,-12 8 82 0 0,9-7-102 0 0,1 1 0 0 0,0 0 0 0 0,0 1 1 0 0,0-1-1 0 0,0 0 0 0 0,1 0 0 0 0,-1 1 1 0 0,0-1-1 0 0,1 1 0 0 0,0 0 0 0 0,-1-1 1 0 0,1 3-206 0 0,-2 3 202 0 0,0-1 1 0 0,1 1 0 0 0,1-1 0 0 0,-1 3-203 0 0,-18 122 2083 0 0,9-70-1314 0 0,5-29-639 0 0,-1 18-130 0 0,-9 75 516 0 0,-8 80-190 0 0,24-205-324 0 0,-9 95 22 0 0,3 87-24 0 0,6-172-259 0 0,1 0 1 0 0,1-1 0 0 0,0 1 0 0 0,0-1 0 0 0,1 1 0 0 0,1 0 258 0 0,-3-6-259 0 0,3 8-285 0 0</inkml:trace>
  <inkml:trace contextRef="#ctx0" brushRef="#br0" timeOffset="1560.679">1253 533 8288 0 0,'-11'2'301'0'0,"1"0"-175"0"0,0 0 1 0 0,0 1-1 0 0,1 0 0 0 0,-2 1-126 0 0,7-2 139 0 0,1 0 0 0 0,-1 0 0 0 0,0 1 0 0 0,1-1 1 0 0,0 1-1 0 0,-1-1 0 0 0,1 1 0 0 0,0 0 0 0 0,0 1 0 0 0,1-1 0 0 0,-3 3-139 0 0,-1 5 458 0 0,0 1 1 0 0,0 0 0 0 0,1 0 0 0 0,1 1-1 0 0,0 0 1 0 0,0 4-459 0 0,0-3 320 0 0,-1 6-102 0 0,1 1 1 0 0,0 1 0 0 0,2-1 0 0 0,0 0 0 0 0,2 1 0 0 0,0-1 0 0 0,2 1-1 0 0,0-1 1 0 0,1 0 0 0 0,1 0 0 0 0,1 0 0 0 0,1 0 0 0 0,1-1-1 0 0,1 2-218 0 0,-3-13 58 0 0,-1 0 0 0 0,1-1 0 0 0,1 1 0 0 0,0-1-1 0 0,0 0 1 0 0,0-1 0 0 0,1 1 0 0 0,0-1-1 0 0,8 5-57 0 0,11 8-81 0 0,2 0 0 0 0,8 3 81 0 0,-13-9 77 0 0,-11-6-45 0 0,1-1 0 0 0,-1 0 1 0 0,1-1-1 0 0,6 2-32 0 0,-14-6-9 0 0,0-1 0 0 0,0 0 0 0 0,1 0 0 0 0,-1 0 0 0 0,0 0 1 0 0,0-1-1 0 0,1 0 0 0 0,-1 0 0 0 0,0 0 0 0 0,1-1 0 0 0,-1 1 0 0 0,0-1 0 0 0,3-1 9 0 0,0-1 6 0 0,0 0-1 0 0,-1 0 0 0 0,1-1 0 0 0,-1 0 0 0 0,0 0 0 0 0,0-1 0 0 0,0 1 0 0 0,0-2 1 0 0,-1 1-1 0 0,0-1 0 0 0,0 0 0 0 0,-1 0 0 0 0,0 0 0 0 0,0-1 0 0 0,0 0 0 0 0,-1 0 1 0 0,0 0-1 0 0,0 0 0 0 0,0-1 0 0 0,-1 0 0 0 0,-1 1 0 0 0,1-1 0 0 0,-1 0 0 0 0,-1-1 0 0 0,1-1-5 0 0,4-35-7 0 0,-2 0-1 0 0,-2-1 0 0 0,-2 1 1 0 0,-4-27 7 0 0,1 35-146 0 0,1 8 58 0 0,0 1 0 0 0,-7-25 88 0 0,2 7-448 0 0,6 28-4359 0 0,1 11-241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4T10:12:26.9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1 11976 0 0,'0'2'266'0'0,"-2"88"814"0"0,1-7 1252 0 0,3 10-2332 0 0,-1 15 1507 0 0,-1-62-1293 0 0,-1-44-216 0 0,1-1-2 0 0,0 0 1 0 0,0-1-1 0 0,0 1 1 0 0,0-1 0 0 0,0 1-1 0 0,0 0 1 0 0,0-1-1 0 0,0 1 1 0 0,1-1-1 0 0,-1 1 1 0 0,0 0 0 0 0,0-1-1 0 0,0 1 1 0 0,1-1-1 0 0,-1 1 1 0 0,0-1-1 0 0,1 1 1 0 0,-1-1-1 0 0,1 1 4 0 0,-1 0-352 0 0,5-13-1610 0 0,-1-5-3495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4T10:12:27.3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 0 12872 0 0,'0'0'280'0'0,"0"0"56"0"0,0 0 16 0 0,0 0 16 0 0,0 0-296 0 0,-8 4-72 0 0,8-4 0 0 0,0 0 0 0 0,-8 4 224 0 0,8-4 32 0 0,-3 3 8 0 0,-2 1 0 0 0,5 2-264 0 0,-4 1-128 0 0,4 1 16 0 0,4-1-3920 0 0,1 4-776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4T10:12:27.6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0 400 10136 0 0,'37'176'1056'0'0,"-34"-163"-760"0"0,1 1 0 0 0,1-1 0 0 0,1 0 0 0 0,0 0 0 0 0,6 10-296 0 0,-10-20 111 0 0,0 1 1 0 0,0-1 0 0 0,0 0 0 0 0,1 0 0 0 0,-1-1-1 0 0,1 1 1 0 0,-1 0 0 0 0,1-1 0 0 0,0 1-1 0 0,0-1 1 0 0,1 0 0 0 0,-1 0 0 0 0,0 0 0 0 0,1-1-1 0 0,-1 1 1 0 0,1-1 0 0 0,1 1-112 0 0,-1-2 37 0 0,-1 1 1 0 0,0-1-1 0 0,1 0 1 0 0,-1 0 0 0 0,0 0-1 0 0,1 0 1 0 0,-1 0-1 0 0,0-1 1 0 0,1 0-1 0 0,-1 1 1 0 0,0-1-1 0 0,0-1 1 0 0,0 1-1 0 0,0 0 1 0 0,0-1-1 0 0,0 1 1 0 0,0-1-1 0 0,0 0 1 0 0,-1 0-1 0 0,2-1-37 0 0,9-8 20 0 0,-1-1-1 0 0,-1 0 1 0 0,0 0 0 0 0,0-1-1 0 0,-2-1 1 0 0,1-1-20 0 0,18-31 212 0 0,3-11-212 0 0,-21 39-47 0 0,-3 2-8 0 0,0 0-1 0 0,-1-1 1 0 0,-1 0 0 0 0,0-4 55 0 0,-3 11 42 0 0,0 0 0 0 0,0 0 0 0 0,-1 0 0 0 0,-1 0 0 0 0,0 0 0 0 0,-1-3-42 0 0,-8-60 797 0 0,5 52-636 0 0,2 11-105 0 0,0 0-1 0 0,-1 0 1 0 0,0 0-1 0 0,-1 0 1 0 0,0 1-1 0 0,-1-1 1 0 0,0 1-1 0 0,-1-1-55 0 0,-5-6 113 0 0,0 0-1 0 0,-2 1 0 0 0,-10-11-112 0 0,15 19 136 0 0,0 0 0 0 0,0 1 0 0 0,-1 0 0 0 0,1 0-1 0 0,-1 1 1 0 0,-1 0 0 0 0,1 1 0 0 0,-1 0 0 0 0,1 0-1 0 0,-1 1 1 0 0,0 1 0 0 0,-1-1 0 0 0,-8 0-136 0 0,16 3 10 0 0,-1 0 1 0 0,1 1 0 0 0,-1-1-1 0 0,1 1 1 0 0,-1 0 0 0 0,1 0-1 0 0,0 0 1 0 0,0 0 0 0 0,-1 0-1 0 0,1 1 1 0 0,0 0 0 0 0,0-1-1 0 0,0 1 1 0 0,0 0 0 0 0,1 1-1 0 0,-1-1 1 0 0,0 0 0 0 0,1 1-1 0 0,0-1 1 0 0,-1 1 0 0 0,1 0-1 0 0,0 0 1 0 0,0 0 0 0 0,1 0-1 0 0,-1 0 1 0 0,0 1-11 0 0,-4 15-199 0 0,1-1 0 0 0,1 1 0 0 0,0 0 0 0 0,0 15 199 0 0,2 14-5665 0 0,2-26 84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4T10:12:25.3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56 303 8288 0 0,'0'0'190'0'0,"0"0"28"0"0,0 0 7 0 0,0 1-155 0 0,0-1 0 0 0,0 1-1 0 0,0 0 1 0 0,0-1 0 0 0,0 1 0 0 0,1 0-1 0 0,-1 0 1 0 0,0-1 0 0 0,0 1 0 0 0,1-1-1 0 0,-1 1 1 0 0,1 0 0 0 0,-1-1 0 0 0,0 1-1 0 0,1-1 1 0 0,-1 1-70 0 0,5 2 145 0 0,1-1 0 0 0,-1 1 0 0 0,0-1 0 0 0,1 0 0 0 0,-1-1 0 0 0,1 1 0 0 0,0-1 0 0 0,0 0 0 0 0,-1-1 0 0 0,1 1 0 0 0,6-1-145 0 0,7-2 766 0 0,0 0 0 0 0,20-5-766 0 0,-20 4 92 0 0,29-12-92 0 0,-24 7 0 0 0,-17 6 88 0 0,-1-1 0 0 0,1 1 0 0 0,-1-1 0 0 0,0-1 0 0 0,0 1 0 0 0,0-1 0 0 0,0 0 0 0 0,0-1 0 0 0,-1 1 0 0 0,0-1 0 0 0,0 0 0 0 0,0 0 0 0 0,-1-1 0 0 0,0 1 0 0 0,0-1 0 0 0,0 0 0 0 0,-1 0 0 0 0,1 0 1 0 0,-1-1-1 0 0,-1 1 0 0 0,1-1 0 0 0,-1 0 0 0 0,-1 0 0 0 0,1 1 0 0 0,-1-1 0 0 0,0 0-88 0 0,2-12 312 0 0,-2 15-201 0 0,0 0-1 0 0,0 0 0 0 0,-1 1 1 0 0,1-1-1 0 0,-1 0 1 0 0,0 0-1 0 0,0 0 0 0 0,-1 1 1 0 0,1-1-1 0 0,-1 0 0 0 0,0-3-110 0 0,-3-8 257 0 0,4 13-290 0 0,0 0 0 0 0,-1 0 0 0 0,1 0 0 0 0,0 0 0 0 0,-1 0 0 0 0,0 1 0 0 0,0-1 0 0 0,1 0 0 0 0,-1 0 0 0 0,0 0 0 0 0,0 1-1 0 0,-2-2 34 0 0,-2-2 25 0 0,0 0-1 0 0,0 1 1 0 0,-1 0-1 0 0,0 0 0 0 0,0 0 1 0 0,0 1-1 0 0,0-1 0 0 0,-1 2 1 0 0,1-1-1 0 0,-1 1 0 0 0,1 0 1 0 0,-1 0-1 0 0,0 1 0 0 0,0 0 1 0 0,0 0-1 0 0,0 0-24 0 0,-13 0 12 0 0,0 1 1 0 0,0 1-1 0 0,0 1 1 0 0,1 0-1 0 0,-4 2-12 0 0,10-1-36 0 0,1 0 0 0 0,-1 0-1 0 0,1 2 1 0 0,0-1 0 0 0,0 2 36 0 0,8-4 13 0 0,-1 0 0 0 0,1 0 0 0 0,-1 1 0 0 0,1 0 0 0 0,0 0 0 0 0,0 0 0 0 0,1 0 0 0 0,-1 1 0 0 0,0-1 0 0 0,1 1 0 0 0,0 0 0 0 0,0 0 0 0 0,0 0-1 0 0,1 1-12 0 0,-7 12-62 0 0,2 1-1 0 0,1 0 0 0 0,0 0 1 0 0,1 0-1 0 0,1 1 0 0 0,0 0 1 0 0,2 0-1 0 0,0 2 63 0 0,0 18 5 0 0,2 0 0 0 0,1 1 0 0 0,3-1 0 0 0,1 0 0 0 0,1 0-1 0 0,6 12-4 0 0,-9-38 72 0 0,1 1 0 0 0,1-1-1 0 0,0 0 1 0 0,1-1 0 0 0,1 1-1 0 0,-1-1 1 0 0,2 0 0 0 0,1 1-72 0 0,-5-8-3 0 0,1 1 0 0 0,-1-2 0 0 0,1 1 0 0 0,0 0 0 0 0,0-1 0 0 0,0 0 0 0 0,1 0 0 0 0,-1-1 0 0 0,1 1 0 0 0,0-1 0 0 0,0 0 0 0 0,0-1 0 0 0,1 1 0 0 0,-1-1 0 0 0,1-1 0 0 0,-1 1 0 0 0,1-1 0 0 0,0 0 3 0 0,4 0-141 0 0,1-1-1 0 0,-1 0 0 0 0,1 0 0 0 0,-1-1 0 0 0,1-1 0 0 0,-1 0 0 0 0,0 0 0 0 0,0-1 0 0 0,0-1 0 0 0,0 0 0 0 0,0 0 0 0 0,-1-1 0 0 0,5-3 142 0 0,-1 1-1837 0 0,-4 0-3280 0 0</inkml:trace>
  <inkml:trace contextRef="#ctx0" brushRef="#br0" timeOffset="1017.56">998 117 8592 0 0,'0'0'250'0'0,"0"0"4"0"0,-5-1-150 0 0,3 0-25 0 0,0 1 0 0 0,0 0 1 0 0,0-1-1 0 0,0 1 0 0 0,-1 0 1 0 0,1 0-1 0 0,0 0 0 0 0,0 1 1 0 0,0-1-1 0 0,0 0 0 0 0,0 1 1 0 0,0 0-1 0 0,0-1 0 0 0,0 1 0 0 0,0 0 1 0 0,0 0-1 0 0,0 0 0 0 0,0 0 1 0 0,-2 1-80 0 0,-3 4 547 0 0,-1 1 0 0 0,1-1 0 0 0,0 1 0 0 0,0 1-547 0 0,-6 5 281 0 0,-3 6-211 0 0,0 1-1 0 0,1 0 1 0 0,-8 16-70 0 0,8-13 337 0 0,-6 12 198 0 0,0 2 0 0 0,3 0 1 0 0,-1 7-536 0 0,15-36 0 0 0,1 0 0 0 0,1 0 0 0 0,0 1 0 0 0,-1 6 0 0 0,2-13 0 0 0,1 0 0 0 0,-1 0 0 0 0,1 0 0 0 0,0 1 0 0 0,0-1 0 0 0,0 0 0 0 0,0 0 0 0 0,1 0 0 0 0,-1 1 0 0 0,0-1 0 0 0,1 0 0 0 0,0 0 0 0 0,-1 0 0 0 0,1 0 0 0 0,0 0 0 0 0,0 0 0 0 0,0 0 0 0 0,0 0 0 0 0,1 0 0 0 0,0 1 0 0 0,-1-2 0 0 0,0-1 0 0 0,0 1 0 0 0,0 0 0 0 0,1-1 0 0 0,-1 0 0 0 0,0 1 0 0 0,0-1 0 0 0,1 0 0 0 0,-1 1 0 0 0,0-1 0 0 0,0 0 0 0 0,1 0 0 0 0,-1 0 0 0 0,0 0 0 0 0,1 0 0 0 0,-1-1 0 0 0,0 1 0 0 0,0 0 0 0 0,1 0 0 0 0,-1-1 0 0 0,0 1 0 0 0,0-1 0 0 0,0 1 0 0 0,1-1 0 0 0,-1 0 0 0 0,0 1 0 0 0,0-1 0 0 0,0 0 0 0 0,0 0 0 0 0,0 0 0 0 0,0 0 0 0 0,4-3 0 0 0,0 0 0 0 0,-1-1 0 0 0,0 1 0 0 0,1-1 0 0 0,1-4 0 0 0,11-19 0 0 0,-1-1 0 0 0,-1-1 0 0 0,8-28 0 0 0,-21 54 0 0 0,18-53 0 0 0,-13 36 0 0 0,0 1 0 0 0,2-1 0 0 0,8-13 0 0 0,-11 21 0 0 0,-4 9 0 0 0,0 0 0 0 0,0 1 0 0 0,0-1 0 0 0,0 1 0 0 0,1-1 0 0 0,-1 1 0 0 0,1 0 0 0 0,0 0 0 0 0,-3 2 0 0 0,1 1 0 0 0,-1 0 0 0 0,1-1 0 0 0,0 1 0 0 0,-1 0 0 0 0,1 0 0 0 0,-1-1 0 0 0,1 1 0 0 0,0 0 0 0 0,-1 0 0 0 0,1 0 0 0 0,-1-1 0 0 0,1 1 0 0 0,0 0 0 0 0,-1 0 0 0 0,1 0 0 0 0,0 0 0 0 0,-1 0 0 0 0,1 1 0 0 0,-1-1 0 0 0,1 0 0 0 0,1 0 0 0 0,-1 1 0 0 0,0 0 0 0 0,1-1 0 0 0,-1 1 0 0 0,0 0 0 0 0,0 0 0 0 0,0 0 0 0 0,0 0 0 0 0,0 0 0 0 0,0 0 0 0 0,0 0 0 0 0,0 0 0 0 0,0 1 0 0 0,2 3 11 0 0,0-1 0 0 0,-1 1 0 0 0,1 0 0 0 0,-1 0 0 0 0,0 0 0 0 0,-1 0 0 0 0,1 0 0 0 0,-1 2-11 0 0,7 44 281 0 0,-7-44-208 0 0,31 303 2195 0 0,-12 28-2268 0 0,-20-329-141 0 0,3 56 1061 0 0,-5 25-920 0 0,2-77 175 0 0,-2 16-18 0 0,-1 1 0 0 0,-1-1 0 0 0,-2 3-157 0 0,4-24-3 0 0,0 1 0 0 0,-1-1 0 0 0,0 0 0 0 0,0-1 0 0 0,-1 1 0 0 0,0 0 0 0 0,0-1 0 0 0,-1 0 0 0 0,0 0 0 0 0,0 0 0 0 0,-1-1-1 0 0,1 1 1 0 0,-2-1 3 0 0,3-3 82 0 0,0 0 0 0 0,0 0 0 0 0,-1-1 0 0 0,1 1 0 0 0,-1-1 0 0 0,1 0 0 0 0,-1-1 0 0 0,0 1 0 0 0,0-1 0 0 0,1 0 0 0 0,-1 0 0 0 0,0 0 0 0 0,0-1 0 0 0,0 1 0 0 0,-1-1 0 0 0,1 0 0 0 0,0-1 0 0 0,0 1 0 0 0,-4-2-82 0 0,-12-3 146 0 0,0-1-1 0 0,1 0 0 0 0,0-2 0 0 0,-3-2-145 0 0,-1 1-99 0 0,0-1 151 0 0,0 0 0 0 0,1-1 0 0 0,-10-7-52 0 0,27 14-148 0 0,-1-1-1 0 0,1 0 1 0 0,-1 0-1 0 0,1 0 1 0 0,1-1-1 0 0,-1 1 1 0 0,1-1-1 0 0,0-1 1 0 0,0 1-1 0 0,1-1 1 0 0,0 1-1 0 0,0-1 1 0 0,0-2 148 0 0,3 6-783 0 0,0 0-1 0 0,1 1 1 0 0,-1-1 0 0 0,1 0 0 0 0,-1 1 0 0 0,1-1 0 0 0,0 0 0 0 0,0-1 783 0 0,0-10-5800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4T10:12:23.6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185 0 6160 0 0,'0'0'133'0'0,"0"0"23"0"0,0 0 13 0 0,-5 2 535 0 0,3-1-563 0 0,0 1-1 0 0,-1 0 1 0 0,1 0-1 0 0,1 0 0 0 0,-1 0 1 0 0,0 1-1 0 0,0-1 0 0 0,1 1 1 0 0,0-1-1 0 0,-1 1 0 0 0,1-1 1 0 0,0 1-1 0 0,-1 2-140 0 0,-10 41 7 0 0,9-31 92 0 0,-4 22 864 0 0,1 1 1 0 0,1 11-964 0 0,-1 10 924 0 0,-3 58 237 0 0,1-13-1066 0 0,-13 46 116 0 0,-2 26-430 0 0,10-73 459 0 0,5-42-187 0 0,6-49-99 0 0,-1 1-1 0 0,2 0 1 0 0,0 0-1 0 0,0 0 1 0 0,1 0-1 0 0,1-1 0 0 0,0 1 1 0 0,1 3 46 0 0,1-10-84 0 0,-1 0-790 0 0,-1-3-2728 0 0,-1-3-159 0 0</inkml:trace>
  <inkml:trace contextRef="#ctx0" brushRef="#br0" timeOffset="598.456">0 322 10136 0 0,'0'-2'230'0'0,"1"-8"-110"0"0,0 0-1 0 0,0 0 0 0 0,1 1 0 0 0,0-1 1 0 0,1 0-1 0 0,0 1 0 0 0,2-4-119 0 0,2-5 315 0 0,2 1-1 0 0,0 0 1 0 0,3-5-315 0 0,-6 13 190 0 0,1-1 0 0 0,0 1 0 0 0,0 1 0 0 0,6-6-190 0 0,-9 10 57 0 0,0 0 0 0 0,1 1-1 0 0,0-1 1 0 0,-1 1 0 0 0,1 0-1 0 0,0 1 1 0 0,1-1 0 0 0,-1 1 0 0 0,6-2-57 0 0,-6 2 8 0 0,0 0 1 0 0,0 1 0 0 0,1-1 0 0 0,-1 1 0 0 0,1 0-1 0 0,-1 1 1 0 0,1-1 0 0 0,-1 1 0 0 0,1 0 0 0 0,-1 0-1 0 0,1 1 1 0 0,-1 0 0 0 0,1 0 0 0 0,-1 0 0 0 0,3 1-9 0 0,-2 1 70 0 0,0 0 0 0 0,-1-1 0 0 0,1 2 0 0 0,-1-1 0 0 0,0 0 1 0 0,0 1-1 0 0,0 0 0 0 0,-1 0 0 0 0,1 1 0 0 0,-1-1 0 0 0,0 1 1 0 0,0 0-1 0 0,-1 0 0 0 0,1 1 0 0 0,-1-1 0 0 0,0 0 1 0 0,-1 1-1 0 0,1 0 0 0 0,-1 2-70 0 0,13 28 310 0 0,-7-17-281 0 0,-1-1 0 0 0,-1 1 0 0 0,0 0 0 0 0,-2 1 0 0 0,3 17-29 0 0,-4-6 0 0 0,-1-19 0 0 0,0-1 0 0 0,-2 1 0 0 0,1-1 0 0 0,-1 0 0 0 0,-1 4 0 0 0,-1 0 9 0 0,-1 1 0 0 0,-1-2 0 0 0,0 1 0 0 0,-3 7-9 0 0,6-21 26 0 0,1 0 0 0 0,-1 0 0 0 0,1 0 0 0 0,-1 0 0 0 0,1 0 0 0 0,-1 0 0 0 0,0 0 1 0 0,0 0-1 0 0,1 0 0 0 0,-1-1 0 0 0,0 1 0 0 0,0 0 0 0 0,0-1 0 0 0,0 1 1 0 0,0-1-1 0 0,0 1 0 0 0,0-1 0 0 0,0 1 0 0 0,0-1 0 0 0,0 0 0 0 0,0 1 1 0 0,0-1-1 0 0,0 0 0 0 0,-1 0 0 0 0,1 0 0 0 0,0 0 0 0 0,0 0 0 0 0,0 0 1 0 0,0 0-1 0 0,0 0 0 0 0,0 0 0 0 0,0 0 0 0 0,-1-1-26 0 0,-4 0-21 0 0,-1-1-1 0 0,1-1 1 0 0,0 1-1 0 0,-1-1 1 0 0,1 0 21 0 0,-1 0-15 0 0,-7-5-97 0 0,0 0 0 0 0,0-2 1 0 0,1 1-1 0 0,0-2 1 0 0,1 1-1 0 0,-7-10 112 0 0,18 20 54 0 0,1 0 76 0 0,0 0 20 0 0,0 0-40 0 0,0 0-171 0 0,0 0-71 0 0,0 0-17 0 0,1 8 132 0 0,0 1 0 0 0,1 0 1 0 0,0-1-1 0 0,1 0 1 0 0,-1 1-1 0 0,1-1 1 0 0,1 0-1 0 0,3 7 17 0 0,11 25-22 0 0,-2 17 265 0 0,5 36-243 0 0,-9-39-80 0 0,21 110 1041 0 0,-14-97-123 0 0,18 45-838 0 0,-29-96-36 0 0,0 0 0 0 0,0-1 0 0 0,2 0 0 0 0,0 1 36 0 0,-7-13-185 0 0,-1 0-1 0 0,0 0 1 0 0,1 1-1 0 0,0-2 1 0 0,0 1-1 0 0,0 0 0 0 0,0 0 1 0 0,0-1-1 0 0,0 0 1 0 0,2 1 185 0 0,6-1-5536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4T10:12:29.6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 0 15264 0 0,'0'0'348'0'0,"0"0"49"0"0,0 0 19 0 0,0 0-50 0 0,-9 11 885 0 0,6-3-1045 0 0,1 1-1 0 0,-1 0 0 0 0,1 0 1 0 0,1 0-1 0 0,0 0 1 0 0,0 1-1 0 0,1 0-205 0 0,1 68 26 0 0,0-67 158 0 0,-1-1-94 0 0,8 207 992 0 0,-2-51-883 0 0,0 1-141 0 0,-1 29-256 0 0,10 18 198 0 0,-2-106-739 0 0,-6-63-2045 0 0,-4-22-144 0 0,2 17-3302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4T10:12:28.4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109 1 10512 0 0,'0'0'306'0'0,"-8"0"104"0"0,6 0-345 0 0,1 0 0 0 0,-1 0 1 0 0,1 0-1 0 0,-1 0 1 0 0,1 0-1 0 0,-1 1 1 0 0,1-1-1 0 0,-1 1 0 0 0,1-1 1 0 0,0 1-1 0 0,-1-1 1 0 0,1 1-1 0 0,0 0 0 0 0,-1-1 1 0 0,1 1-1 0 0,0 0 1 0 0,0 0-1 0 0,-1 1-65 0 0,-3 2 760 0 0,3-2-506 0 0,0-1 1 0 0,0 1-1 0 0,0 0 1 0 0,0 0 0 0 0,0 0-1 0 0,1 0 1 0 0,-1 0-1 0 0,1 1 1 0 0,0-1-1 0 0,-1 0 1 0 0,1 2-255 0 0,-12 30 916 0 0,10-23-586 0 0,1-4-353 0 0,1-1-1 0 0,0 1 0 0 0,0 0 0 0 0,0 6 24 0 0,-1 12-173 0 0,-7 49 217 0 0,3 0 0 0 0,4 57-44 0 0,-2-14 0 0 0,1-2 64 0 0,8-122-64 0 0,2-8 18 0 0,24-78 188 0 0,-2 8-454 0 0,-2 23 153 0 0,4 1 0 0 0,23-34 95 0 0,-29 52-38 0 0,-20 35 122 0 0,0-1 0 0 0,1 1 0 0 0,0 0-1 0 0,1-1-83 0 0,-6 8 9 0 0,1-1 0 0 0,-1 1-1 0 0,1-1 1 0 0,-1 1-1 0 0,1 0 1 0 0,-1-1 0 0 0,1 1-1 0 0,0 0 1 0 0,0 0-1 0 0,-1 0 1 0 0,1 0 0 0 0,0 0-1 0 0,0 1 1 0 0,0-1-1 0 0,0 0 1 0 0,0 1 0 0 0,0 0-1 0 0,0-1 1 0 0,0 1-1 0 0,0 0 1 0 0,0 0-1 0 0,2 0-8 0 0,-3 1 4 0 0,1 0 0 0 0,-1 0-1 0 0,1 0 1 0 0,-1 0 0 0 0,0 0-1 0 0,0 1 1 0 0,0-1 0 0 0,0 0-1 0 0,0 0 1 0 0,0 1 0 0 0,0-1-1 0 0,0 1 1 0 0,0-1 0 0 0,-1 1-1 0 0,1-1 1 0 0,0 2-4 0 0,9 28 129 0 0,42 355-118 0 0,-39-280 488 0 0,-9-61-717 0 0,3 4 218 0 0,0 4-641 0 0,-1-17-983 0 0,-6-35 160 0 0,0-1-3686 0 0</inkml:trace>
  <inkml:trace contextRef="#ctx0" brushRef="#br0" timeOffset="630.709">850 197 10136 0 0,'0'0'230'0'0,"-2"-1"30"0"0,-21-8 306 0 0,19 8-469 0 0,0 1 1 0 0,0 0-1 0 0,1 0 1 0 0,-1 0-1 0 0,0 1 1 0 0,0-1-1 0 0,1 1 1 0 0,-1 0-1 0 0,1 0 1 0 0,-1 0-1 0 0,1 1 1 0 0,-1-1-1 0 0,1 1 1 0 0,0 0-1 0 0,-1 0 1 0 0,1 0 0 0 0,0 0-1 0 0,0 0 1 0 0,1 1-1 0 0,-1 0 1 0 0,-2 1-98 0 0,-2 4 296 0 0,1 0 0 0 0,-1 0 0 0 0,1 1 0 0 0,1 0 0 0 0,0 0 0 0 0,0 0 0 0 0,-2 5-296 0 0,-6 19 20 0 0,-7 24-20 0 0,16-42-1 0 0,1-1 0 0 0,0 1 0 0 0,1 0 0 0 0,0 0 1 0 0,1 8 0 0 0,5 97 0 0 0,-2-95 0 0 0,2-1 0 0 0,0 1 0 0 0,7 19 0 0 0,-5-24 51 0 0,16 45 614 0 0,-19-57-561 0 0,1-1-1 0 0,0 1 0 0 0,0-1 1 0 0,0 0-1 0 0,1-1 0 0 0,0 1 0 0 0,2 1-103 0 0,-7-7 23 0 0,1 0-1 0 0,0-1 0 0 0,-1 1 0 0 0,1 0 0 0 0,0 0 1 0 0,0 0-1 0 0,0 0 0 0 0,0-1 0 0 0,-1 1 0 0 0,1-1 0 0 0,0 1 1 0 0,0 0-1 0 0,1-1 0 0 0,-1 1 0 0 0,0-1 0 0 0,0 0 0 0 0,0 1 1 0 0,0-1-1 0 0,0 0 0 0 0,0 0 0 0 0,0 0 0 0 0,1 0 0 0 0,-1 0 1 0 0,0 0-1 0 0,0 0 0 0 0,0 0 0 0 0,0 0 0 0 0,0 0 0 0 0,1-1-22 0 0,0 0-2 0 0,0-1-1 0 0,0 1 1 0 0,-1-1-1 0 0,1 1 1 0 0,0-1-1 0 0,-1 0 1 0 0,1 0-1 0 0,-1 0 1 0 0,0 0-1 0 0,0 0 1 0 0,0 0-1 0 0,0 0 1 0 0,0 0-1 0 0,1-2 3 0 0,8-26 0 0 0,0 1 0 0 0,-2-1 0 0 0,0-9 0 0 0,13-93 0 0 0,-16 67 0 0 0,-3-61 0 0 0,-2 96 0 0 0,-1 14 1028 0 0,0 0 0 0 0,-4-13-1028 0 0,6 123 1156 0 0,10 51-1156 0 0,0-26 199 0 0,-3-63-157 0 0,-2-10-24 0 0,1-1-1 0 0,5 10-17 0 0,-1-15 7 0 0,1 6-79 0 0,4 6 72 0 0,-11-38-129 0 0,1-1 0 0 0,0 0 1 0 0,0 0-1 0 0,2 0 0 0 0,7 10 129 0 0,13 15-1277 0 0,-12-23 543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9568" y="4953466"/>
            <a:ext cx="36375102" cy="10537496"/>
          </a:xfrm>
        </p:spPr>
        <p:txBody>
          <a:bodyPr anchor="b"/>
          <a:lstStyle>
            <a:lvl1pPr algn="ctr">
              <a:defRPr sz="2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280" y="15897328"/>
            <a:ext cx="32095679" cy="7307583"/>
          </a:xfrm>
        </p:spPr>
        <p:txBody>
          <a:bodyPr/>
          <a:lstStyle>
            <a:lvl1pPr marL="0" indent="0" algn="ctr">
              <a:buNone/>
              <a:defRPr sz="10592"/>
            </a:lvl1pPr>
            <a:lvl2pPr marL="2017806" indent="0" algn="ctr">
              <a:buNone/>
              <a:defRPr sz="8827"/>
            </a:lvl2pPr>
            <a:lvl3pPr marL="4035613" indent="0" algn="ctr">
              <a:buNone/>
              <a:defRPr sz="7944"/>
            </a:lvl3pPr>
            <a:lvl4pPr marL="6053419" indent="0" algn="ctr">
              <a:buNone/>
              <a:defRPr sz="7061"/>
            </a:lvl4pPr>
            <a:lvl5pPr marL="8071226" indent="0" algn="ctr">
              <a:buNone/>
              <a:defRPr sz="7061"/>
            </a:lvl5pPr>
            <a:lvl6pPr marL="10089032" indent="0" algn="ctr">
              <a:buNone/>
              <a:defRPr sz="7061"/>
            </a:lvl6pPr>
            <a:lvl7pPr marL="12106839" indent="0" algn="ctr">
              <a:buNone/>
              <a:defRPr sz="7061"/>
            </a:lvl7pPr>
            <a:lvl8pPr marL="14124645" indent="0" algn="ctr">
              <a:buNone/>
              <a:defRPr sz="7061"/>
            </a:lvl8pPr>
            <a:lvl9pPr marL="16142452" indent="0" algn="ctr">
              <a:buNone/>
              <a:defRPr sz="706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1467-3BD4-4958-892A-079F5B67B22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AA52-A7FE-47D2-A4F8-30537565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1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1467-3BD4-4958-892A-079F5B67B22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AA52-A7FE-47D2-A4F8-30537565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5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24629" y="1611452"/>
            <a:ext cx="9227508" cy="25650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106" y="1611452"/>
            <a:ext cx="27147595" cy="25650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1467-3BD4-4958-892A-079F5B67B22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AA52-A7FE-47D2-A4F8-30537565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8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1467-3BD4-4958-892A-079F5B67B22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AA52-A7FE-47D2-A4F8-30537565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3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818" y="7545809"/>
            <a:ext cx="36910030" cy="12590343"/>
          </a:xfrm>
        </p:spPr>
        <p:txBody>
          <a:bodyPr anchor="b"/>
          <a:lstStyle>
            <a:lvl1pPr>
              <a:defRPr sz="2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9818" y="20255262"/>
            <a:ext cx="36910030" cy="6620964"/>
          </a:xfrm>
        </p:spPr>
        <p:txBody>
          <a:bodyPr/>
          <a:lstStyle>
            <a:lvl1pPr marL="0" indent="0">
              <a:buNone/>
              <a:defRPr sz="10592">
                <a:solidFill>
                  <a:schemeClr val="tx1"/>
                </a:solidFill>
              </a:defRPr>
            </a:lvl1pPr>
            <a:lvl2pPr marL="2017806" indent="0">
              <a:buNone/>
              <a:defRPr sz="8827">
                <a:solidFill>
                  <a:schemeClr val="tx1">
                    <a:tint val="75000"/>
                  </a:schemeClr>
                </a:solidFill>
              </a:defRPr>
            </a:lvl2pPr>
            <a:lvl3pPr marL="4035613" indent="0">
              <a:buNone/>
              <a:defRPr sz="7944">
                <a:solidFill>
                  <a:schemeClr val="tx1">
                    <a:tint val="75000"/>
                  </a:schemeClr>
                </a:solidFill>
              </a:defRPr>
            </a:lvl3pPr>
            <a:lvl4pPr marL="6053419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4pPr>
            <a:lvl5pPr marL="8071226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5pPr>
            <a:lvl6pPr marL="10089032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6pPr>
            <a:lvl7pPr marL="12106839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7pPr>
            <a:lvl8pPr marL="14124645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8pPr>
            <a:lvl9pPr marL="16142452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1467-3BD4-4958-892A-079F5B67B22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AA52-A7FE-47D2-A4F8-30537565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7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104" y="8057261"/>
            <a:ext cx="18187551" cy="192043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4583" y="8057261"/>
            <a:ext cx="18187551" cy="192043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1467-3BD4-4958-892A-079F5B67B22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AA52-A7FE-47D2-A4F8-30537565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0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678" y="1611459"/>
            <a:ext cx="36910030" cy="58502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682" y="7419688"/>
            <a:ext cx="18103966" cy="3636275"/>
          </a:xfrm>
        </p:spPr>
        <p:txBody>
          <a:bodyPr anchor="b"/>
          <a:lstStyle>
            <a:lvl1pPr marL="0" indent="0">
              <a:buNone/>
              <a:defRPr sz="10592" b="1"/>
            </a:lvl1pPr>
            <a:lvl2pPr marL="2017806" indent="0">
              <a:buNone/>
              <a:defRPr sz="8827" b="1"/>
            </a:lvl2pPr>
            <a:lvl3pPr marL="4035613" indent="0">
              <a:buNone/>
              <a:defRPr sz="7944" b="1"/>
            </a:lvl3pPr>
            <a:lvl4pPr marL="6053419" indent="0">
              <a:buNone/>
              <a:defRPr sz="7061" b="1"/>
            </a:lvl4pPr>
            <a:lvl5pPr marL="8071226" indent="0">
              <a:buNone/>
              <a:defRPr sz="7061" b="1"/>
            </a:lvl5pPr>
            <a:lvl6pPr marL="10089032" indent="0">
              <a:buNone/>
              <a:defRPr sz="7061" b="1"/>
            </a:lvl6pPr>
            <a:lvl7pPr marL="12106839" indent="0">
              <a:buNone/>
              <a:defRPr sz="7061" b="1"/>
            </a:lvl7pPr>
            <a:lvl8pPr marL="14124645" indent="0">
              <a:buNone/>
              <a:defRPr sz="7061" b="1"/>
            </a:lvl8pPr>
            <a:lvl9pPr marL="16142452" indent="0">
              <a:buNone/>
              <a:defRPr sz="706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7682" y="11055963"/>
            <a:ext cx="18103966" cy="162616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4585" y="7419688"/>
            <a:ext cx="18193125" cy="3636275"/>
          </a:xfrm>
        </p:spPr>
        <p:txBody>
          <a:bodyPr anchor="b"/>
          <a:lstStyle>
            <a:lvl1pPr marL="0" indent="0">
              <a:buNone/>
              <a:defRPr sz="10592" b="1"/>
            </a:lvl1pPr>
            <a:lvl2pPr marL="2017806" indent="0">
              <a:buNone/>
              <a:defRPr sz="8827" b="1"/>
            </a:lvl2pPr>
            <a:lvl3pPr marL="4035613" indent="0">
              <a:buNone/>
              <a:defRPr sz="7944" b="1"/>
            </a:lvl3pPr>
            <a:lvl4pPr marL="6053419" indent="0">
              <a:buNone/>
              <a:defRPr sz="7061" b="1"/>
            </a:lvl4pPr>
            <a:lvl5pPr marL="8071226" indent="0">
              <a:buNone/>
              <a:defRPr sz="7061" b="1"/>
            </a:lvl5pPr>
            <a:lvl6pPr marL="10089032" indent="0">
              <a:buNone/>
              <a:defRPr sz="7061" b="1"/>
            </a:lvl6pPr>
            <a:lvl7pPr marL="12106839" indent="0">
              <a:buNone/>
              <a:defRPr sz="7061" b="1"/>
            </a:lvl7pPr>
            <a:lvl8pPr marL="14124645" indent="0">
              <a:buNone/>
              <a:defRPr sz="7061" b="1"/>
            </a:lvl8pPr>
            <a:lvl9pPr marL="16142452" indent="0">
              <a:buNone/>
              <a:defRPr sz="706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4585" y="11055963"/>
            <a:ext cx="18193125" cy="162616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1467-3BD4-4958-892A-079F5B67B22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AA52-A7FE-47D2-A4F8-30537565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4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1467-3BD4-4958-892A-079F5B67B22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AA52-A7FE-47D2-A4F8-30537565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1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1467-3BD4-4958-892A-079F5B67B22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AA52-A7FE-47D2-A4F8-30537565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1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678" y="2017818"/>
            <a:ext cx="13802256" cy="7062364"/>
          </a:xfrm>
        </p:spPr>
        <p:txBody>
          <a:bodyPr anchor="b"/>
          <a:lstStyle>
            <a:lvl1pPr>
              <a:defRPr sz="141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3125" y="4357934"/>
            <a:ext cx="21664583" cy="21509383"/>
          </a:xfrm>
        </p:spPr>
        <p:txBody>
          <a:bodyPr/>
          <a:lstStyle>
            <a:lvl1pPr>
              <a:defRPr sz="14123"/>
            </a:lvl1pPr>
            <a:lvl2pPr>
              <a:defRPr sz="12358"/>
            </a:lvl2pPr>
            <a:lvl3pPr>
              <a:defRPr sz="10592"/>
            </a:lvl3pPr>
            <a:lvl4pPr>
              <a:defRPr sz="8827"/>
            </a:lvl4pPr>
            <a:lvl5pPr>
              <a:defRPr sz="8827"/>
            </a:lvl5pPr>
            <a:lvl6pPr>
              <a:defRPr sz="8827"/>
            </a:lvl6pPr>
            <a:lvl7pPr>
              <a:defRPr sz="8827"/>
            </a:lvl7pPr>
            <a:lvl8pPr>
              <a:defRPr sz="8827"/>
            </a:lvl8pPr>
            <a:lvl9pPr>
              <a:defRPr sz="882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7678" y="9080183"/>
            <a:ext cx="13802256" cy="16822161"/>
          </a:xfrm>
        </p:spPr>
        <p:txBody>
          <a:bodyPr/>
          <a:lstStyle>
            <a:lvl1pPr marL="0" indent="0">
              <a:buNone/>
              <a:defRPr sz="7061"/>
            </a:lvl1pPr>
            <a:lvl2pPr marL="2017806" indent="0">
              <a:buNone/>
              <a:defRPr sz="6179"/>
            </a:lvl2pPr>
            <a:lvl3pPr marL="4035613" indent="0">
              <a:buNone/>
              <a:defRPr sz="5296"/>
            </a:lvl3pPr>
            <a:lvl4pPr marL="6053419" indent="0">
              <a:buNone/>
              <a:defRPr sz="4413"/>
            </a:lvl4pPr>
            <a:lvl5pPr marL="8071226" indent="0">
              <a:buNone/>
              <a:defRPr sz="4413"/>
            </a:lvl5pPr>
            <a:lvl6pPr marL="10089032" indent="0">
              <a:buNone/>
              <a:defRPr sz="4413"/>
            </a:lvl6pPr>
            <a:lvl7pPr marL="12106839" indent="0">
              <a:buNone/>
              <a:defRPr sz="4413"/>
            </a:lvl7pPr>
            <a:lvl8pPr marL="14124645" indent="0">
              <a:buNone/>
              <a:defRPr sz="4413"/>
            </a:lvl8pPr>
            <a:lvl9pPr marL="16142452" indent="0">
              <a:buNone/>
              <a:defRPr sz="44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1467-3BD4-4958-892A-079F5B67B22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AA52-A7FE-47D2-A4F8-30537565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5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678" y="2017818"/>
            <a:ext cx="13802256" cy="7062364"/>
          </a:xfrm>
        </p:spPr>
        <p:txBody>
          <a:bodyPr anchor="b"/>
          <a:lstStyle>
            <a:lvl1pPr>
              <a:defRPr sz="141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3125" y="4357934"/>
            <a:ext cx="21664583" cy="21509383"/>
          </a:xfrm>
        </p:spPr>
        <p:txBody>
          <a:bodyPr anchor="t"/>
          <a:lstStyle>
            <a:lvl1pPr marL="0" indent="0">
              <a:buNone/>
              <a:defRPr sz="14123"/>
            </a:lvl1pPr>
            <a:lvl2pPr marL="2017806" indent="0">
              <a:buNone/>
              <a:defRPr sz="12358"/>
            </a:lvl2pPr>
            <a:lvl3pPr marL="4035613" indent="0">
              <a:buNone/>
              <a:defRPr sz="10592"/>
            </a:lvl3pPr>
            <a:lvl4pPr marL="6053419" indent="0">
              <a:buNone/>
              <a:defRPr sz="8827"/>
            </a:lvl4pPr>
            <a:lvl5pPr marL="8071226" indent="0">
              <a:buNone/>
              <a:defRPr sz="8827"/>
            </a:lvl5pPr>
            <a:lvl6pPr marL="10089032" indent="0">
              <a:buNone/>
              <a:defRPr sz="8827"/>
            </a:lvl6pPr>
            <a:lvl7pPr marL="12106839" indent="0">
              <a:buNone/>
              <a:defRPr sz="8827"/>
            </a:lvl7pPr>
            <a:lvl8pPr marL="14124645" indent="0">
              <a:buNone/>
              <a:defRPr sz="8827"/>
            </a:lvl8pPr>
            <a:lvl9pPr marL="16142452" indent="0">
              <a:buNone/>
              <a:defRPr sz="88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7678" y="9080183"/>
            <a:ext cx="13802256" cy="16822161"/>
          </a:xfrm>
        </p:spPr>
        <p:txBody>
          <a:bodyPr/>
          <a:lstStyle>
            <a:lvl1pPr marL="0" indent="0">
              <a:buNone/>
              <a:defRPr sz="7061"/>
            </a:lvl1pPr>
            <a:lvl2pPr marL="2017806" indent="0">
              <a:buNone/>
              <a:defRPr sz="6179"/>
            </a:lvl2pPr>
            <a:lvl3pPr marL="4035613" indent="0">
              <a:buNone/>
              <a:defRPr sz="5296"/>
            </a:lvl3pPr>
            <a:lvl4pPr marL="6053419" indent="0">
              <a:buNone/>
              <a:defRPr sz="4413"/>
            </a:lvl4pPr>
            <a:lvl5pPr marL="8071226" indent="0">
              <a:buNone/>
              <a:defRPr sz="4413"/>
            </a:lvl5pPr>
            <a:lvl6pPr marL="10089032" indent="0">
              <a:buNone/>
              <a:defRPr sz="4413"/>
            </a:lvl6pPr>
            <a:lvl7pPr marL="12106839" indent="0">
              <a:buNone/>
              <a:defRPr sz="4413"/>
            </a:lvl7pPr>
            <a:lvl8pPr marL="14124645" indent="0">
              <a:buNone/>
              <a:defRPr sz="4413"/>
            </a:lvl8pPr>
            <a:lvl9pPr marL="16142452" indent="0">
              <a:buNone/>
              <a:defRPr sz="44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1467-3BD4-4958-892A-079F5B67B22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AA52-A7FE-47D2-A4F8-30537565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3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104" y="1611459"/>
            <a:ext cx="36910030" cy="585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104" y="8057261"/>
            <a:ext cx="36910030" cy="192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104" y="28053287"/>
            <a:ext cx="9628704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61467-3BD4-4958-892A-079F5B67B22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5592" y="28053287"/>
            <a:ext cx="14443055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23430" y="28053287"/>
            <a:ext cx="9628704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9AA52-A7FE-47D2-A4F8-30537565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9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35613" rtl="0" eaLnBrk="1" latinLnBrk="0" hangingPunct="1">
        <a:lnSpc>
          <a:spcPct val="90000"/>
        </a:lnSpc>
        <a:spcBef>
          <a:spcPct val="0"/>
        </a:spcBef>
        <a:buNone/>
        <a:defRPr sz="194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8903" indent="-1008903" algn="l" defTabSz="4035613" rtl="0" eaLnBrk="1" latinLnBrk="0" hangingPunct="1">
        <a:lnSpc>
          <a:spcPct val="90000"/>
        </a:lnSpc>
        <a:spcBef>
          <a:spcPts val="4413"/>
        </a:spcBef>
        <a:buFont typeface="Arial" panose="020B0604020202020204" pitchFamily="34" charset="0"/>
        <a:buChar char="•"/>
        <a:defRPr sz="12358" kern="1200">
          <a:solidFill>
            <a:schemeClr val="tx1"/>
          </a:solidFill>
          <a:latin typeface="+mn-lt"/>
          <a:ea typeface="+mn-ea"/>
          <a:cs typeface="+mn-cs"/>
        </a:defRPr>
      </a:lvl1pPr>
      <a:lvl2pPr marL="3026710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2" kern="1200">
          <a:solidFill>
            <a:schemeClr val="tx1"/>
          </a:solidFill>
          <a:latin typeface="+mn-lt"/>
          <a:ea typeface="+mn-ea"/>
          <a:cs typeface="+mn-cs"/>
        </a:defRPr>
      </a:lvl2pPr>
      <a:lvl3pPr marL="5044516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7" kern="1200">
          <a:solidFill>
            <a:schemeClr val="tx1"/>
          </a:solidFill>
          <a:latin typeface="+mn-lt"/>
          <a:ea typeface="+mn-ea"/>
          <a:cs typeface="+mn-cs"/>
        </a:defRPr>
      </a:lvl3pPr>
      <a:lvl4pPr marL="7062323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4pPr>
      <a:lvl5pPr marL="9080129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5pPr>
      <a:lvl6pPr marL="11097936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6pPr>
      <a:lvl7pPr marL="13115742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7pPr>
      <a:lvl8pPr marL="15133549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8pPr>
      <a:lvl9pPr marL="17151355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1pPr>
      <a:lvl2pPr marL="2017806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4035613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3pPr>
      <a:lvl4pPr marL="6053419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4pPr>
      <a:lvl5pPr marL="8071226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5pPr>
      <a:lvl6pPr marL="10089032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6pPr>
      <a:lvl7pPr marL="12106839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7pPr>
      <a:lvl8pPr marL="14124645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8pPr>
      <a:lvl9pPr marL="16142452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image" Target="../media/image1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3D7B-70EB-4862-B546-6138008A8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104" y="-68046"/>
            <a:ext cx="36910030" cy="5850274"/>
          </a:xfrm>
        </p:spPr>
        <p:txBody>
          <a:bodyPr>
            <a:normAutofit/>
          </a:bodyPr>
          <a:lstStyle/>
          <a:p>
            <a:r>
              <a:rPr lang="en-US" dirty="0"/>
              <a:t>Understanding Latent Neural Spaces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6B0C2-8EFF-4A05-8028-C1368F2E7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42105" y="5370053"/>
            <a:ext cx="12509390" cy="192043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Understanding Embeddings</a:t>
            </a:r>
          </a:p>
          <a:p>
            <a:pPr marL="0" indent="0">
              <a:buNone/>
            </a:pPr>
            <a:r>
              <a:rPr lang="en-GB" sz="4800" dirty="0"/>
              <a:t>Basic question: How to turn categories into numbers?</a:t>
            </a:r>
          </a:p>
          <a:p>
            <a:r>
              <a:rPr lang="en-GB" sz="4800" dirty="0"/>
              <a:t>neural networks can not deal with symbols</a:t>
            </a:r>
          </a:p>
          <a:p>
            <a:r>
              <a:rPr lang="en-GB" sz="4800" dirty="0"/>
              <a:t>only numerical values can be processed by neural networks</a:t>
            </a:r>
          </a:p>
          <a:p>
            <a:r>
              <a:rPr lang="en-GB" sz="4800" dirty="0"/>
              <a:t>even words and texts can be seen as categories / symbols</a:t>
            </a:r>
          </a:p>
          <a:p>
            <a:pPr marL="0" indent="0">
              <a:buNone/>
            </a:pPr>
            <a:r>
              <a:rPr lang="en-GB" sz="4800" dirty="0"/>
              <a:t>Would it be possible to still make those numbers carry the semantics of the symbols? </a:t>
            </a:r>
          </a:p>
          <a:p>
            <a:pPr marL="0" indent="0">
              <a:buNone/>
            </a:pPr>
            <a:r>
              <a:rPr lang="en-GB" sz="4800" dirty="0"/>
              <a:t>Example airports:</a:t>
            </a:r>
          </a:p>
          <a:p>
            <a:pPr marL="0" indent="0">
              <a:buNone/>
            </a:pPr>
            <a:endParaRPr lang="en-GB" sz="4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ACBFDA-8CF8-467A-9F25-E633B1AD7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458367" y="5370053"/>
            <a:ext cx="11431089" cy="192043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Advanced and Details</a:t>
            </a:r>
          </a:p>
          <a:p>
            <a:pPr marL="0" indent="0" algn="ctr">
              <a:buNone/>
            </a:pPr>
            <a:endParaRPr lang="en-US" sz="7200" dirty="0"/>
          </a:p>
          <a:p>
            <a:pPr marL="0" indent="0" algn="ctr">
              <a:buNone/>
            </a:pPr>
            <a:r>
              <a:rPr lang="en-US" sz="4800" dirty="0"/>
              <a:t>TODO: </a:t>
            </a:r>
          </a:p>
          <a:p>
            <a:pPr marL="0" indent="0" algn="ctr">
              <a:buNone/>
            </a:pPr>
            <a:r>
              <a:rPr lang="de-DE" sz="4800" dirty="0"/>
              <a:t>Clustering über Embedding und Flugzahlen</a:t>
            </a:r>
          </a:p>
          <a:p>
            <a:pPr marL="0" indent="0" algn="ctr">
              <a:buNone/>
            </a:pPr>
            <a:r>
              <a:rPr lang="de-DE" sz="4800" dirty="0"/>
              <a:t>1d durch PCA erzeugen</a:t>
            </a:r>
            <a:endParaRPr lang="en-US" sz="48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964A5BE-E045-481B-A631-898E161CFF13}"/>
              </a:ext>
            </a:extLst>
          </p:cNvPr>
          <p:cNvSpPr txBox="1">
            <a:spLocks/>
          </p:cNvSpPr>
          <p:nvPr/>
        </p:nvSpPr>
        <p:spPr>
          <a:xfrm>
            <a:off x="16331695" y="5354504"/>
            <a:ext cx="11431089" cy="192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008903" indent="-1008903" algn="l" defTabSz="4035613" rtl="0" eaLnBrk="1" latinLnBrk="0" hangingPunct="1">
              <a:lnSpc>
                <a:spcPct val="90000"/>
              </a:lnSpc>
              <a:spcBef>
                <a:spcPts val="4413"/>
              </a:spcBef>
              <a:buFont typeface="Arial" panose="020B0604020202020204" pitchFamily="34" charset="0"/>
              <a:buChar char="•"/>
              <a:defRPr sz="123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26710" indent="-1008903" algn="l" defTabSz="4035613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Char char="•"/>
              <a:defRPr sz="105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4516" indent="-1008903" algn="l" defTabSz="4035613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Char char="•"/>
              <a:defRPr sz="88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062323" indent="-1008903" algn="l" defTabSz="4035613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Char char="•"/>
              <a:defRPr sz="79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80129" indent="-1008903" algn="l" defTabSz="4035613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Char char="•"/>
              <a:defRPr sz="79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97936" indent="-1008903" algn="l" defTabSz="4035613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Char char="•"/>
              <a:defRPr sz="79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15742" indent="-1008903" algn="l" defTabSz="4035613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Char char="•"/>
              <a:defRPr sz="79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133549" indent="-1008903" algn="l" defTabSz="4035613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Char char="•"/>
              <a:defRPr sz="79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51355" indent="-1008903" algn="l" defTabSz="4035613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Char char="•"/>
              <a:defRPr sz="79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7200" dirty="0"/>
              <a:t>Core and Basics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7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200" dirty="0"/>
              <a:t>TODO: NN Setup Hand written sketch, what to keep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E1F62E1-ECF0-425A-98D9-4B4915AC8383}"/>
                  </a:ext>
                </a:extLst>
              </p14:cNvPr>
              <p14:cNvContentPartPr/>
              <p14:nvPr/>
            </p14:nvContentPartPr>
            <p14:xfrm>
              <a:off x="3102504" y="16996294"/>
              <a:ext cx="152280" cy="4320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E1F62E1-ECF0-425A-98D9-4B4915AC83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6504" y="16960654"/>
                <a:ext cx="22392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2B6ABC1-BFC0-4664-89E9-99FE426085BB}"/>
                  </a:ext>
                </a:extLst>
              </p14:cNvPr>
              <p14:cNvContentPartPr/>
              <p14:nvPr/>
            </p14:nvContentPartPr>
            <p14:xfrm>
              <a:off x="2384304" y="16979734"/>
              <a:ext cx="576720" cy="4680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2B6ABC1-BFC0-4664-89E9-99FE426085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48326" y="16944094"/>
                <a:ext cx="648315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63C8B78-A84E-4277-B22C-8CC93F79B561}"/>
                  </a:ext>
                </a:extLst>
              </p14:cNvPr>
              <p14:cNvContentPartPr/>
              <p14:nvPr/>
            </p14:nvContentPartPr>
            <p14:xfrm>
              <a:off x="2510992" y="26170686"/>
              <a:ext cx="5760" cy="1576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63C8B78-A84E-4277-B22C-8CC93F79B56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75352" y="26135046"/>
                <a:ext cx="774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BC8389A-7F2C-4A43-8638-0554DE12F88E}"/>
                  </a:ext>
                </a:extLst>
              </p14:cNvPr>
              <p14:cNvContentPartPr/>
              <p14:nvPr/>
            </p14:nvContentPartPr>
            <p14:xfrm>
              <a:off x="2478952" y="26001126"/>
              <a:ext cx="10440" cy="198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BC8389A-7F2C-4A43-8638-0554DE12F88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42952" y="25965126"/>
                <a:ext cx="8208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8721C6F-4EBF-4AD3-8E74-ABA1EA1C614D}"/>
                  </a:ext>
                </a:extLst>
              </p14:cNvPr>
              <p14:cNvContentPartPr/>
              <p14:nvPr/>
            </p14:nvContentPartPr>
            <p14:xfrm>
              <a:off x="2654272" y="26054046"/>
              <a:ext cx="135720" cy="2556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8721C6F-4EBF-4AD3-8E74-ABA1EA1C61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18272" y="26018046"/>
                <a:ext cx="20736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5E04234-FBE1-4265-82DC-CC82D1F42C6D}"/>
                  </a:ext>
                </a:extLst>
              </p14:cNvPr>
              <p14:cNvContentPartPr/>
              <p14:nvPr/>
            </p14:nvContentPartPr>
            <p14:xfrm>
              <a:off x="1976392" y="26029926"/>
              <a:ext cx="386280" cy="4827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5E04234-FBE1-4265-82DC-CC82D1F42C6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40719" y="25993926"/>
                <a:ext cx="457987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A7FF895-2938-474B-9228-32B7E6F07DA8}"/>
                  </a:ext>
                </a:extLst>
              </p14:cNvPr>
              <p14:cNvContentPartPr/>
              <p14:nvPr/>
            </p14:nvContentPartPr>
            <p14:xfrm>
              <a:off x="1689472" y="28541454"/>
              <a:ext cx="163800" cy="4406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A7FF895-2938-474B-9228-32B7E6F07DA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53472" y="28505454"/>
                <a:ext cx="23544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3703254-414A-4FD9-8E57-15E37463A786}"/>
                  </a:ext>
                </a:extLst>
              </p14:cNvPr>
              <p14:cNvContentPartPr/>
              <p14:nvPr/>
            </p14:nvContentPartPr>
            <p14:xfrm>
              <a:off x="3402352" y="25944606"/>
              <a:ext cx="25560" cy="4892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3703254-414A-4FD9-8E57-15E37463A78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66712" y="25908606"/>
                <a:ext cx="9720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FC16989-7E7C-45D5-A29A-7AD9D690CF05}"/>
                  </a:ext>
                </a:extLst>
              </p14:cNvPr>
              <p14:cNvContentPartPr/>
              <p14:nvPr/>
            </p14:nvContentPartPr>
            <p14:xfrm>
              <a:off x="2913472" y="26064126"/>
              <a:ext cx="372960" cy="4100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FC16989-7E7C-45D5-A29A-7AD9D690CF0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77798" y="26028455"/>
                <a:ext cx="444669" cy="481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D37B627-CD57-48D4-93E1-BE43352154CE}"/>
                  </a:ext>
                </a:extLst>
              </p14:cNvPr>
              <p14:cNvContentPartPr/>
              <p14:nvPr/>
            </p14:nvContentPartPr>
            <p14:xfrm>
              <a:off x="13795296" y="21832326"/>
              <a:ext cx="827280" cy="5608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D37B627-CD57-48D4-93E1-BE43352154C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759640" y="21796686"/>
                <a:ext cx="898951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6ED03AC-E866-4843-BEA0-D367CD2BDD12}"/>
                  </a:ext>
                </a:extLst>
              </p14:cNvPr>
              <p14:cNvContentPartPr/>
              <p14:nvPr/>
            </p14:nvContentPartPr>
            <p14:xfrm>
              <a:off x="3557924" y="16979888"/>
              <a:ext cx="10039372" cy="88020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6ED03AC-E866-4843-BEA0-D367CD2BDD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21925" y="16944248"/>
                <a:ext cx="10111010" cy="8873640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itle 1">
            <a:extLst>
              <a:ext uri="{FF2B5EF4-FFF2-40B4-BE49-F238E27FC236}">
                <a16:creationId xmlns:a16="http://schemas.microsoft.com/office/drawing/2014/main" id="{5AB9A536-1E31-4C0C-899F-E92EFB953B4C}"/>
              </a:ext>
            </a:extLst>
          </p:cNvPr>
          <p:cNvSpPr txBox="1">
            <a:spLocks/>
          </p:cNvSpPr>
          <p:nvPr/>
        </p:nvSpPr>
        <p:spPr>
          <a:xfrm>
            <a:off x="2961024" y="27804090"/>
            <a:ext cx="36910030" cy="2604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0356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4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Link to notebook: TODO</a:t>
            </a: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8949CAD5-9754-4369-A829-D055783DE2A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1696" y="17989987"/>
            <a:ext cx="8171342" cy="5507036"/>
          </a:xfrm>
          <a:prstGeom prst="rect">
            <a:avLst/>
          </a:prstGeom>
        </p:spPr>
      </p:pic>
      <p:pic>
        <p:nvPicPr>
          <p:cNvPr id="96" name="Picture 95" descr="A close up of a logo&#10;&#10;Description automatically generated">
            <a:extLst>
              <a:ext uri="{FF2B5EF4-FFF2-40B4-BE49-F238E27FC236}">
                <a16:creationId xmlns:a16="http://schemas.microsoft.com/office/drawing/2014/main" id="{4B54FF59-1DCB-42D9-BD43-1D883A352D4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5981" y="13040419"/>
            <a:ext cx="6403861" cy="418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16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95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Understanding Latent Neural Spaces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Zeigermann</dc:creator>
  <cp:lastModifiedBy>Oliver Zeigermann</cp:lastModifiedBy>
  <cp:revision>12</cp:revision>
  <dcterms:created xsi:type="dcterms:W3CDTF">2019-02-09T09:20:22Z</dcterms:created>
  <dcterms:modified xsi:type="dcterms:W3CDTF">2019-02-24T17:45:19Z</dcterms:modified>
</cp:coreProperties>
</file>