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7F46-E0CE-41AE-90F9-74627D20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BA67A-96C5-4383-90CF-5AFD9D9AB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0E010-1CC8-46A8-8BBE-E20A441A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1092-43B1-4CF1-9657-AFA85C9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4388-D2CE-4FA4-A421-57766CAD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5762-B8CC-479F-8E26-4EABECE1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46FFD-86E3-4771-BC38-9AEF94B6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E9C96-B6D8-47F0-8FD4-B2515184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3C2FD-BAA6-4B76-BF6F-4D1E0715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5DB6-1DFE-41B8-853F-3B43A8CD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8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2150B-9DAB-4668-B0F5-167D3E6E8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0C4B8-641A-489C-A3DE-ECC4FF52E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BF776-01BF-409A-826D-B13D73B4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68DCE-1B9A-4B4D-91D4-6DA24A8E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A1CE-0C2E-4F2F-9986-ECB7054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6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22EB-BE35-4B50-80DB-54081B5B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7498-0337-4910-90F2-13AF3448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8F5-B8CE-425D-B1BF-FC28A049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08D5-F635-46C4-9A6A-8C6615A0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68EF-2BA4-419D-8EDB-26F874D5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7485-7722-4F9D-9386-3788EB39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4B1A3-E98A-48FC-9044-78C9F3F50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68F-9E83-4FD5-80FB-AFE457E7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7C1A-8399-484D-9401-19228074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26253-D171-4FD5-8A26-0966AF03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B78D-50FD-4C56-BA5D-7B704E7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0370-DD4D-405A-8106-86E2BAE7D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F3128-452B-4028-8D07-924D24F4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48B98-5853-4DD7-B118-5ADC6CD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965F-8F7C-44B7-BCA5-B03AE8B8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C363-814D-4AF0-ACD6-B83BC322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5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82DA-2070-4E1B-A85A-71E7E7C4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9B041-69BD-4FCE-961E-4715C0F68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38CC-44AF-4AB3-88E1-0001DEBE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A82C-FA87-4937-8971-5106C5C40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D2D46-2203-4ECB-87EB-9FC4D19B6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C47E0-0379-4968-8CD2-9A64DB3D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2791A-BCAA-433A-8917-BFAB7FF2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D73DE-E763-492A-865B-FDC5FB066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8FD3-C1AC-4831-A3A4-6B93DEF8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73CAE-42B6-4F74-8BAB-8F4BFF3D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AEADA-402C-4F6E-A394-5855E785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3B7CA-6896-4357-A5F7-D04A9435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46087-09B6-4F9F-B0F5-F1227F7A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FCBA3-2473-4793-9D10-72E07E13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8407-6D71-405B-9176-DD7132D3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10A1-B9B3-4AE5-8175-9F5BDAFD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0F72-B2ED-4EA2-83AF-2B2346D75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C82D1-279A-4DC9-8043-BBF1D71E7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3F6C3-A2AF-4A54-87F3-3E9D305B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06FDA-C579-4630-9ADA-5194F11E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837E-64AD-43FD-B24F-A80935A8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6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44D7-1922-4C8F-B5C2-8A99BB50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13A9-92C5-4804-B3A9-BCC0F70C3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02741-052F-45BA-97D4-AA41885E7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B21F-72C2-4056-9CD0-EFC8D3A3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A7EF8-8C09-4390-8D37-D7B679AD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FD46-8D5F-4F56-B6B3-1815934C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73E5C-0DF7-44B7-8951-45E86F0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726F-9550-49FB-9FD5-654F5BD1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284CC-6CAC-44CB-B939-E2CB4FB14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2913-7485-43A8-8525-6C07E324C26C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688F-8579-45CD-9957-49EAE5DE4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34628-BB67-407C-81BF-FCE76D38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E6F2-F569-40E7-ADF9-7C2708BF7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64D7EF-A64F-4876-A483-6166D2D12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66" y="1985971"/>
            <a:ext cx="9734550" cy="3114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D61495-9DE0-44C6-BD03-61AED49EEDFF}"/>
              </a:ext>
            </a:extLst>
          </p:cNvPr>
          <p:cNvSpPr/>
          <p:nvPr/>
        </p:nvSpPr>
        <p:spPr>
          <a:xfrm>
            <a:off x="4873658" y="3421930"/>
            <a:ext cx="2055043" cy="377072"/>
          </a:xfrm>
          <a:prstGeom prst="rect">
            <a:avLst/>
          </a:prstGeom>
          <a:noFill/>
          <a:ln w="476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75ACBE6-6FAC-4311-BD88-67085391920A}"/>
              </a:ext>
            </a:extLst>
          </p:cNvPr>
          <p:cNvSpPr/>
          <p:nvPr/>
        </p:nvSpPr>
        <p:spPr>
          <a:xfrm>
            <a:off x="1134516" y="3610466"/>
            <a:ext cx="241300" cy="1322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C1C3834-1579-4C5C-A0BF-39F3B511CFAC}"/>
              </a:ext>
            </a:extLst>
          </p:cNvPr>
          <p:cNvSpPr/>
          <p:nvPr/>
        </p:nvSpPr>
        <p:spPr>
          <a:xfrm>
            <a:off x="1134516" y="2223910"/>
            <a:ext cx="241300" cy="1306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45DE9-E335-4F25-B9BF-ACB7D0B6B2C3}"/>
                  </a:ext>
                </a:extLst>
              </p:cNvPr>
              <p:cNvSpPr txBox="1"/>
              <p:nvPr/>
            </p:nvSpPr>
            <p:spPr>
              <a:xfrm>
                <a:off x="5062892" y="5100646"/>
                <a:ext cx="2283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Input 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045DE9-E335-4F25-B9BF-ACB7D0B6B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892" y="5100646"/>
                <a:ext cx="2283498" cy="523220"/>
              </a:xfrm>
              <a:prstGeom prst="rect">
                <a:avLst/>
              </a:prstGeom>
              <a:blipFill>
                <a:blip r:embed="rId3"/>
                <a:stretch>
                  <a:fillRect l="-56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47A4A-F883-4E3A-A93A-114854C4324A}"/>
                  </a:ext>
                </a:extLst>
              </p:cNvPr>
              <p:cNvSpPr txBox="1"/>
              <p:nvPr/>
            </p:nvSpPr>
            <p:spPr>
              <a:xfrm>
                <a:off x="4759430" y="1597066"/>
                <a:ext cx="22834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Output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847A4A-F883-4E3A-A93A-114854C43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30" y="1597066"/>
                <a:ext cx="2283498" cy="523220"/>
              </a:xfrm>
              <a:prstGeom prst="rect">
                <a:avLst/>
              </a:prstGeom>
              <a:blipFill>
                <a:blip r:embed="rId4"/>
                <a:stretch>
                  <a:fillRect l="-561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094C28-A1B7-4AF3-925C-3DE08E4DFF5E}"/>
              </a:ext>
            </a:extLst>
          </p:cNvPr>
          <p:cNvSpPr txBox="1"/>
          <p:nvPr/>
        </p:nvSpPr>
        <p:spPr>
          <a:xfrm rot="16200000">
            <a:off x="221443" y="3999174"/>
            <a:ext cx="116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encoder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1B797-D3E7-4A9A-9733-84694E3D22CA}"/>
              </a:ext>
            </a:extLst>
          </p:cNvPr>
          <p:cNvSpPr txBox="1"/>
          <p:nvPr/>
        </p:nvSpPr>
        <p:spPr>
          <a:xfrm rot="16200000">
            <a:off x="211903" y="2606683"/>
            <a:ext cx="116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decoder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661AD-70AE-45B3-8035-019F8C58F682}"/>
              </a:ext>
            </a:extLst>
          </p:cNvPr>
          <p:cNvSpPr txBox="1"/>
          <p:nvPr/>
        </p:nvSpPr>
        <p:spPr>
          <a:xfrm>
            <a:off x="7042928" y="3410411"/>
            <a:ext cx="149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bottleneck</a:t>
            </a:r>
          </a:p>
        </p:txBody>
      </p:sp>
    </p:spTree>
    <p:extLst>
      <p:ext uri="{BB962C8B-B14F-4D97-AF65-F5344CB8AC3E}">
        <p14:creationId xmlns:p14="http://schemas.microsoft.com/office/powerpoint/2010/main" val="25594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</cp:lastModifiedBy>
  <cp:revision>2</cp:revision>
  <dcterms:created xsi:type="dcterms:W3CDTF">2017-08-14T20:58:18Z</dcterms:created>
  <dcterms:modified xsi:type="dcterms:W3CDTF">2017-08-14T21:00:21Z</dcterms:modified>
</cp:coreProperties>
</file>