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aveat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Montserrat Black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aveat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Cave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Black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Black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e124347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e124347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07ef8a8b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07ef8a8b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7ef8a8b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7ef8a8b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07f2580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07f2580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1c8c5722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1c8c5722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20144cb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20144cb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c8c572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c8c572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c8c572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1c8c572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e124347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e124347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dd1fad18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dd1fad18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1135e38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1135e38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1a8bf13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1a8bf13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1bea54c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1bea54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07ef8a8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07ef8a8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07ef8a8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07ef8a8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2518650" y="433925"/>
            <a:ext cx="4106700" cy="72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4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" TargetMode="External"/><Relationship Id="rId4" Type="http://schemas.openxmlformats.org/officeDocument/2006/relationships/hyperlink" Target="https://youtu.be/CqvZ3vGoGs0?list=PL5h5ls4NVm65pQiETOPL5Rt-QwEVFzbBW" TargetMode="External"/><Relationship Id="rId5" Type="http://schemas.openxmlformats.org/officeDocument/2006/relationships/hyperlink" Target="https://youtu.be/VqCdRT1tREg?list=PL5h5ls4NVm65pQiETOPL5Rt-QwEVFzbBW" TargetMode="External"/><Relationship Id="rId6" Type="http://schemas.openxmlformats.org/officeDocument/2006/relationships/hyperlink" Target="https://youtu.be/JRCJ6RtE3xU?list=PL5h5ls4NVm65pQiETOPL5Rt-QwEVFzbBW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yaccount.google.com/lesssecure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 b="42048" l="37247" r="36724" t="45623"/>
          <a:stretch/>
        </p:blipFill>
        <p:spPr>
          <a:xfrm>
            <a:off x="2625113" y="1357166"/>
            <a:ext cx="3893774" cy="1037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2926950" y="2383000"/>
            <a:ext cx="329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FF00"/>
                </a:solidFill>
                <a:latin typeface="Caveat"/>
                <a:ea typeface="Caveat"/>
                <a:cs typeface="Caveat"/>
                <a:sym typeface="Caveat"/>
              </a:rPr>
              <a:t>We will begin shortly……….. please wait…..</a:t>
            </a:r>
            <a:endParaRPr sz="1700">
              <a:solidFill>
                <a:srgbClr val="00FF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475" y="1357175"/>
            <a:ext cx="1738401" cy="14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3424" y="1433376"/>
            <a:ext cx="1290625" cy="12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550" y="481500"/>
            <a:ext cx="6971850" cy="38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2591850" y="393750"/>
            <a:ext cx="4821900" cy="550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64">
                <a:latin typeface="Montserrat Black"/>
                <a:ea typeface="Montserrat Black"/>
                <a:cs typeface="Montserrat Black"/>
                <a:sym typeface="Montserrat Black"/>
              </a:rPr>
              <a:t>Getting into writing Script</a:t>
            </a:r>
            <a:r>
              <a:rPr lang="en-GB" sz="2564">
                <a:latin typeface="Montserrat Black"/>
                <a:ea typeface="Montserrat Black"/>
                <a:cs typeface="Montserrat Black"/>
                <a:sym typeface="Montserrat Black"/>
              </a:rPr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2639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First thing first let’s introduce to smtplib module: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mport smtplib</a:t>
            </a:r>
            <a:endParaRPr sz="2183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with smtplib.SMTP(</a:t>
            </a:r>
            <a:r>
              <a:rPr lang="en-GB" sz="2183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‘smtp.gmail.com</a:t>
            </a: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’, </a:t>
            </a:r>
            <a:r>
              <a:rPr lang="en-GB" sz="2183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587</a:t>
            </a: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) as smtp:</a:t>
            </a:r>
            <a:endParaRPr sz="2183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	smtp.ehlo()</a:t>
            </a:r>
            <a:endParaRPr sz="2183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		smtp.starttls()	</a:t>
            </a:r>
            <a:endParaRPr sz="2183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		smtp.ehlo()</a:t>
            </a:r>
            <a:endParaRPr sz="2183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		smtp.login(</a:t>
            </a:r>
            <a:r>
              <a:rPr lang="en-GB" sz="2183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email_add</a:t>
            </a: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GB" sz="2183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password</a:t>
            </a: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183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sg = f”Subject: {“</a:t>
            </a:r>
            <a:r>
              <a:rPr lang="en-GB" sz="2183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hello”}\n\n{“how are you?</a:t>
            </a: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”} ”</a:t>
            </a:r>
            <a:endParaRPr sz="2183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		smtp.sendmail(</a:t>
            </a:r>
            <a:r>
              <a:rPr lang="en-GB" sz="2183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email_add</a:t>
            </a: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2183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reciver_mail</a:t>
            </a: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2183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msg</a:t>
            </a:r>
            <a:r>
              <a:rPr lang="en-GB" sz="2183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183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503375" y="496725"/>
            <a:ext cx="6338700" cy="445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340">
                <a:latin typeface="Roboto"/>
                <a:ea typeface="Roboto"/>
                <a:cs typeface="Roboto"/>
                <a:sym typeface="Roboto"/>
              </a:rPr>
              <a:t>ADDING ATTACHMENT AND SENDING MAIL:</a:t>
            </a:r>
            <a:endParaRPr sz="2500"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318050" y="1253175"/>
            <a:ext cx="70389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224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from email.message import EmailMessage</a:t>
            </a:r>
            <a:endParaRPr sz="224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224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msg = EmailMessage()</a:t>
            </a:r>
            <a:endParaRPr sz="224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224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msg['Subject'] = 'hello'</a:t>
            </a:r>
            <a:endParaRPr sz="224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224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msg['From'] = ‘falano@gmail.com’</a:t>
            </a:r>
            <a:endParaRPr sz="224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224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msg['To'] = 'dhiskano@gmail.com'</a:t>
            </a:r>
            <a:endParaRPr sz="224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224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msg.set_content(‘how you doin?’)</a:t>
            </a:r>
            <a:endParaRPr sz="224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224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with open(image_path, ‘rb’) as f:</a:t>
            </a:r>
            <a:endParaRPr sz="224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-GB" sz="224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	File_data = f.read()</a:t>
            </a:r>
            <a:endParaRPr sz="224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1297500" y="762000"/>
            <a:ext cx="70389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224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//contd. from prev…...</a:t>
            </a:r>
            <a:endParaRPr sz="224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224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msg.add_attachment(file_data, maintype=’image’,</a:t>
            </a:r>
            <a:endParaRPr sz="224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224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subtype=’jpeg’,file_name)</a:t>
            </a:r>
            <a:endParaRPr sz="224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2132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GB" sz="2132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ith smtplib.SMTP_SSL(‘smtp.gmail.com’, 465) as smtp:</a:t>
            </a:r>
            <a:endParaRPr sz="2132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2132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	smtp.login(sender_email,password )</a:t>
            </a:r>
            <a:endParaRPr sz="2132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-GB" sz="2132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smtp.send_message(msg)</a:t>
            </a:r>
            <a:endParaRPr sz="2132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2076300" y="433925"/>
            <a:ext cx="4991400" cy="65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 and Links: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1297500" y="1567550"/>
            <a:ext cx="70389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13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20"/>
              <a:buFont typeface="Roboto"/>
              <a:buChar char="●"/>
            </a:pPr>
            <a:r>
              <a:rPr lang="en-GB" sz="272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https://www.w3schools.com/</a:t>
            </a:r>
            <a:endParaRPr sz="2720">
              <a:latin typeface="Roboto"/>
              <a:ea typeface="Roboto"/>
              <a:cs typeface="Roboto"/>
              <a:sym typeface="Roboto"/>
            </a:endParaRPr>
          </a:p>
          <a:p>
            <a:pPr indent="-4013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20"/>
              <a:buFont typeface="Roboto"/>
              <a:buChar char="●"/>
            </a:pPr>
            <a:r>
              <a:rPr lang="en-GB" sz="272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https://youtu.be/CqvZ3vGoGs0?list=PL5h5ls4NVm65pQiETOPL5Rt-QwEVFzbBW</a:t>
            </a:r>
            <a:endParaRPr sz="2720">
              <a:latin typeface="Roboto"/>
              <a:ea typeface="Roboto"/>
              <a:cs typeface="Roboto"/>
              <a:sym typeface="Roboto"/>
            </a:endParaRPr>
          </a:p>
          <a:p>
            <a:pPr indent="-4013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20"/>
              <a:buFont typeface="Roboto"/>
              <a:buChar char="●"/>
            </a:pPr>
            <a:r>
              <a:rPr lang="en-GB" sz="272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https://youtu.be/VqCdRT1tREg?list=PL5h5ls4NVm65pQiETOPL5Rt-QwEVFzbBW</a:t>
            </a:r>
            <a:endParaRPr sz="2720">
              <a:latin typeface="Roboto"/>
              <a:ea typeface="Roboto"/>
              <a:cs typeface="Roboto"/>
              <a:sym typeface="Roboto"/>
            </a:endParaRPr>
          </a:p>
          <a:p>
            <a:pPr indent="-4013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20"/>
              <a:buFont typeface="Roboto"/>
              <a:buChar char="●"/>
            </a:pPr>
            <a:r>
              <a:rPr lang="en-GB" sz="272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https://youtu.be/JRCJ6RtE3xU?list=PL5h5ls4NVm65pQiETOPL5Rt-QwEVFzbBW</a:t>
            </a:r>
            <a:endParaRPr sz="2720">
              <a:latin typeface="Roboto"/>
              <a:ea typeface="Roboto"/>
              <a:cs typeface="Roboto"/>
              <a:sym typeface="Roboto"/>
            </a:endParaRPr>
          </a:p>
          <a:p>
            <a:pPr indent="0" lvl="0" marL="22860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72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72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21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7"/>
          <p:cNvPicPr preferRelativeResize="0"/>
          <p:nvPr/>
        </p:nvPicPr>
        <p:blipFill rotWithShape="1">
          <a:blip r:embed="rId3">
            <a:alphaModFix/>
          </a:blip>
          <a:srcRect b="0" l="75257" r="1713" t="33114"/>
          <a:stretch/>
        </p:blipFill>
        <p:spPr>
          <a:xfrm>
            <a:off x="6640350" y="1853575"/>
            <a:ext cx="2260301" cy="32749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/>
        </p:nvSpPr>
        <p:spPr>
          <a:xfrm>
            <a:off x="2502600" y="1771350"/>
            <a:ext cx="41388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Any </a:t>
            </a:r>
            <a:endParaRPr sz="6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Questions?</a:t>
            </a:r>
            <a:endParaRPr sz="6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8"/>
          <p:cNvPicPr preferRelativeResize="0"/>
          <p:nvPr/>
        </p:nvPicPr>
        <p:blipFill rotWithShape="1">
          <a:blip r:embed="rId3">
            <a:alphaModFix/>
          </a:blip>
          <a:srcRect b="0" l="0" r="0" t="4168"/>
          <a:stretch/>
        </p:blipFill>
        <p:spPr>
          <a:xfrm>
            <a:off x="2302225" y="703225"/>
            <a:ext cx="4853625" cy="39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1607350" y="532425"/>
            <a:ext cx="331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Thank You and All The Best.</a:t>
            </a:r>
            <a:endParaRPr b="1" sz="17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ctrTitle"/>
          </p:nvPr>
        </p:nvSpPr>
        <p:spPr>
          <a:xfrm>
            <a:off x="3265650" y="1125125"/>
            <a:ext cx="26127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“Python for Automation”</a:t>
            </a:r>
            <a:endParaRPr b="1" sz="3000"/>
          </a:p>
        </p:txBody>
      </p:sp>
      <p:sp>
        <p:nvSpPr>
          <p:cNvPr id="144" name="Google Shape;144;p14"/>
          <p:cNvSpPr txBox="1"/>
          <p:nvPr>
            <p:ph idx="1" type="subTitle"/>
          </p:nvPr>
        </p:nvSpPr>
        <p:spPr>
          <a:xfrm>
            <a:off x="3648925" y="2387850"/>
            <a:ext cx="1938900" cy="352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PDSC </a:t>
            </a: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Workshop Day-2</a:t>
            </a:r>
            <a:endParaRPr b="1"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000" y="882775"/>
            <a:ext cx="1938850" cy="22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6499700" y="3254875"/>
            <a:ext cx="2180100" cy="1293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CDDDE"/>
                </a:solidFill>
                <a:highlight>
                  <a:srgbClr val="36393F"/>
                </a:highlight>
              </a:rPr>
              <a:t>Deepak Thapa</a:t>
            </a:r>
            <a:endParaRPr sz="1200">
              <a:solidFill>
                <a:srgbClr val="DCDDDE"/>
              </a:solidFill>
              <a:highlight>
                <a:srgbClr val="3639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CDDDE"/>
                </a:solidFill>
                <a:highlight>
                  <a:srgbClr val="36393F"/>
                </a:highlight>
              </a:rPr>
              <a:t>Third Year,</a:t>
            </a:r>
            <a:endParaRPr sz="1200">
              <a:solidFill>
                <a:srgbClr val="DCDDDE"/>
              </a:solidFill>
              <a:highlight>
                <a:srgbClr val="3639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CDDDE"/>
                </a:solidFill>
                <a:highlight>
                  <a:srgbClr val="36393F"/>
                </a:highlight>
              </a:rPr>
              <a:t>Electrical Engineering, Pulchowk Campus</a:t>
            </a:r>
            <a:endParaRPr sz="1200">
              <a:solidFill>
                <a:srgbClr val="DCDDDE"/>
              </a:solidFill>
              <a:highlight>
                <a:srgbClr val="3639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CDDDE"/>
                </a:solidFill>
                <a:highlight>
                  <a:srgbClr val="36393F"/>
                </a:highlight>
              </a:rPr>
              <a:t>9861796278</a:t>
            </a:r>
            <a:endParaRPr sz="1200">
              <a:solidFill>
                <a:srgbClr val="DCDDDE"/>
              </a:solidFill>
              <a:highlight>
                <a:srgbClr val="36393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CDDDE"/>
                </a:solidFill>
                <a:highlight>
                  <a:srgbClr val="36393F"/>
                </a:highlight>
              </a:rPr>
              <a:t>a.thapa.deepak@gmail.com</a:t>
            </a:r>
            <a:endParaRPr sz="1200">
              <a:solidFill>
                <a:srgbClr val="DCDDDE"/>
              </a:solidFill>
              <a:highlight>
                <a:srgbClr val="36393F"/>
              </a:highlight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525" y="3105175"/>
            <a:ext cx="1938849" cy="15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4500" y="3130925"/>
            <a:ext cx="1666947" cy="15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ctrTitle"/>
          </p:nvPr>
        </p:nvSpPr>
        <p:spPr>
          <a:xfrm>
            <a:off x="3130050" y="20192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First Things First</a:t>
            </a:r>
            <a:endParaRPr b="1" sz="5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2518650" y="433925"/>
            <a:ext cx="4106700" cy="721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Objectives:</a:t>
            </a:r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1345650" y="1811850"/>
            <a:ext cx="6452700" cy="21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Roboto"/>
              <a:buChar char="●"/>
            </a:pPr>
            <a:r>
              <a:rPr lang="en-GB" sz="2900">
                <a:latin typeface="Roboto"/>
                <a:ea typeface="Roboto"/>
                <a:cs typeface="Roboto"/>
                <a:sym typeface="Roboto"/>
              </a:rPr>
              <a:t>Learn to use modules and methods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Roboto"/>
              <a:buChar char="●"/>
            </a:pPr>
            <a:r>
              <a:rPr lang="en-GB" sz="2900">
                <a:latin typeface="Roboto"/>
                <a:ea typeface="Roboto"/>
                <a:cs typeface="Roboto"/>
                <a:sym typeface="Roboto"/>
              </a:rPr>
              <a:t>Learning conversion of images to PDF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Roboto"/>
              <a:buChar char="●"/>
            </a:pPr>
            <a:r>
              <a:rPr lang="en-GB" sz="2900">
                <a:latin typeface="Roboto"/>
                <a:ea typeface="Roboto"/>
                <a:cs typeface="Roboto"/>
                <a:sym typeface="Roboto"/>
              </a:rPr>
              <a:t>Learn to send emails without browser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468650" y="433925"/>
            <a:ext cx="6206700" cy="629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Installing modules: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0525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-GB" sz="2300">
                <a:latin typeface="Roboto"/>
                <a:ea typeface="Roboto"/>
                <a:cs typeface="Roboto"/>
                <a:sym typeface="Roboto"/>
              </a:rPr>
              <a:t>Run cmd and type the following commands: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GB" sz="23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ip help</a:t>
            </a:r>
            <a:endParaRPr sz="23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GB" sz="23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ip install module_name</a:t>
            </a:r>
            <a:endParaRPr sz="23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681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60">
                <a:latin typeface="Montserrat Black"/>
                <a:ea typeface="Montserrat Black"/>
                <a:cs typeface="Montserrat Black"/>
                <a:sym typeface="Montserrat Black"/>
              </a:rPr>
              <a:t>Importing Modules and Methods:</a:t>
            </a:r>
            <a:endParaRPr sz="296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60"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Importing modules can be done by the following syntax: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GB" sz="1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import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module_name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GB" sz="1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-GB" sz="1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rom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module_name</a:t>
            </a:r>
            <a:r>
              <a:rPr lang="en-GB" sz="1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 import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function_or_class_or_variable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lang="en-GB" sz="1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1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mport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module_name</a:t>
            </a:r>
            <a:r>
              <a:rPr lang="en-GB" sz="1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mn</a:t>
            </a:r>
            <a:endParaRPr sz="1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2159875" y="393750"/>
            <a:ext cx="5183400" cy="59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64">
                <a:latin typeface="Montserrat Black"/>
                <a:ea typeface="Montserrat Black"/>
                <a:cs typeface="Montserrat Black"/>
                <a:sym typeface="Montserrat Black"/>
              </a:rPr>
              <a:t>Converting Images to PDF: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We need to install img2pdf module for this purpose: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Goto command prompt and type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pip install img2pdf </a:t>
            </a:r>
            <a:endParaRPr sz="2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2793900" y="413850"/>
            <a:ext cx="3556200" cy="520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64">
                <a:latin typeface="Montserrat Black"/>
                <a:ea typeface="Montserrat Black"/>
                <a:cs typeface="Montserrat Black"/>
                <a:sym typeface="Montserrat Black"/>
              </a:rPr>
              <a:t>Using Img2PDF: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Syntax for img2pdf is as below but we need to add some more codes to see the action: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2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mport img2pdf</a:t>
            </a:r>
            <a:endParaRPr sz="2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		img2pdf.convert(“</a:t>
            </a:r>
            <a:r>
              <a:rPr lang="en-GB" sz="2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path of the file</a:t>
            </a:r>
            <a:r>
              <a:rPr lang="en-GB" sz="2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”)</a:t>
            </a:r>
            <a:endParaRPr sz="28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	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2330650" y="393750"/>
            <a:ext cx="5153400" cy="56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64">
                <a:latin typeface="Montserrat Black"/>
                <a:ea typeface="Montserrat Black"/>
                <a:cs typeface="Montserrat Black"/>
                <a:sym typeface="Montserrat Black"/>
              </a:rPr>
              <a:t>Sending Emails with Python:</a:t>
            </a:r>
            <a:endParaRPr/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Before we write code  disable two step verification and </a:t>
            </a: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follow</a:t>
            </a: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 the link below: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 						</a:t>
            </a:r>
            <a:r>
              <a:rPr lang="en-GB" sz="2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click me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800">
                <a:latin typeface="Roboto"/>
                <a:ea typeface="Roboto"/>
                <a:cs typeface="Roboto"/>
                <a:sym typeface="Roboto"/>
              </a:rPr>
              <a:t>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