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8" r:id="rId2"/>
  </p:sldMasterIdLst>
  <p:notesMasterIdLst>
    <p:notesMasterId r:id="rId18"/>
  </p:notesMasterIdLst>
  <p:handoutMasterIdLst>
    <p:handoutMasterId r:id="rId19"/>
  </p:handoutMasterIdLst>
  <p:sldIdLst>
    <p:sldId id="313" r:id="rId3"/>
    <p:sldId id="309" r:id="rId4"/>
    <p:sldId id="307" r:id="rId5"/>
    <p:sldId id="262" r:id="rId6"/>
    <p:sldId id="259" r:id="rId7"/>
    <p:sldId id="315" r:id="rId8"/>
    <p:sldId id="310" r:id="rId9"/>
    <p:sldId id="290" r:id="rId10"/>
    <p:sldId id="311" r:id="rId11"/>
    <p:sldId id="314" r:id="rId12"/>
    <p:sldId id="312" r:id="rId13"/>
    <p:sldId id="299" r:id="rId14"/>
    <p:sldId id="301" r:id="rId15"/>
    <p:sldId id="287" r:id="rId16"/>
    <p:sldId id="30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7F1848-93F4-411A-8F0B-ECB6F55C80F6}">
          <p14:sldIdLst/>
        </p14:section>
        <p14:section name="Untitled Section" id="{9D1AF758-B606-426C-907D-2C9E46859052}">
          <p14:sldIdLst>
            <p14:sldId id="313"/>
            <p14:sldId id="309"/>
            <p14:sldId id="307"/>
            <p14:sldId id="262"/>
            <p14:sldId id="259"/>
            <p14:sldId id="315"/>
            <p14:sldId id="310"/>
            <p14:sldId id="290"/>
            <p14:sldId id="311"/>
            <p14:sldId id="314"/>
            <p14:sldId id="312"/>
            <p14:sldId id="299"/>
            <p14:sldId id="301"/>
            <p14:sldId id="287"/>
            <p14:sldId id="30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535"/>
    <a:srgbClr val="3FF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89" d="100"/>
          <a:sy n="89" d="100"/>
        </p:scale>
        <p:origin x="432" y="53"/>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12/1/2019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1E626-6EB7-4D9A-AD4A-B54D1684CAD1}"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3180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0E2CF-D74B-4B51-899A-DCEA821C90C7}"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942202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0E2CF-D74B-4B51-899A-DCEA821C90C7}"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2551424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0E2CF-D74B-4B51-899A-DCEA821C90C7}"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94330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0E2CF-D74B-4B51-899A-DCEA821C90C7}"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762913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20E2CF-D74B-4B51-899A-DCEA821C90C7}" type="datetime1">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817042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20E2CF-D74B-4B51-899A-DCEA821C90C7}" type="datetime1">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04934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32EDF-E99E-4C68-AFCB-7A835B309D6D}"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71970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2D85F-A551-4C69-800A-8CFFA2306A88}"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8804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24A36-10EA-4DE5-9251-C62AA44714D2}"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2340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95A85-13CC-45EA-B1A6-5B8E77AB646B}" type="datetime1">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710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71815-F531-4787-BA2A-626422C133AD}"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5631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4885B-3C5C-43BB-9862-47948E5DF551}" type="datetime1">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79785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3B6AF-AB61-4D8E-B7B7-705C5ACEBBCC}" type="datetime1">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1888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4811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1AEED-2323-4359-853E-316DF6600362}"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3535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3AC2DF-F1FD-4724-A563-92BADFC82ECC}"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50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20E2CF-D74B-4B51-899A-DCEA821C90C7}" type="datetime1">
              <a:rPr lang="en-US" smtClean="0"/>
              <a:t>12/1/2019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176356017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10" y="169134"/>
            <a:ext cx="11882631" cy="6530769"/>
          </a:xfrm>
          <a:prstGeom prst="rect">
            <a:avLst/>
          </a:prstGeom>
        </p:spPr>
      </p:pic>
      <p:sp>
        <p:nvSpPr>
          <p:cNvPr id="3" name="Rounded Rectangle 2"/>
          <p:cNvSpPr/>
          <p:nvPr/>
        </p:nvSpPr>
        <p:spPr>
          <a:xfrm>
            <a:off x="333285" y="4529272"/>
            <a:ext cx="11153899" cy="1410055"/>
          </a:xfrm>
          <a:prstGeom prst="roundRect">
            <a:avLst>
              <a:gd name="adj" fmla="val 41107"/>
            </a:avLst>
          </a:prstGeom>
          <a:ln>
            <a:no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6600" b="1" i="1" dirty="0" smtClean="0">
                <a:solidFill>
                  <a:schemeClr val="accent3">
                    <a:lumMod val="40000"/>
                    <a:lumOff val="60000"/>
                  </a:schemeClr>
                </a:solidFill>
              </a:rPr>
              <a:t>Welcome </a:t>
            </a:r>
            <a:r>
              <a:rPr lang="en-US" b="1" i="1" dirty="0" smtClean="0">
                <a:solidFill>
                  <a:schemeClr val="accent3">
                    <a:lumMod val="40000"/>
                    <a:lumOff val="60000"/>
                  </a:schemeClr>
                </a:solidFill>
              </a:rPr>
              <a:t> </a:t>
            </a:r>
            <a:r>
              <a:rPr lang="en-US" sz="6600" b="1" i="1" dirty="0">
                <a:solidFill>
                  <a:schemeClr val="accent3">
                    <a:lumMod val="40000"/>
                    <a:lumOff val="60000"/>
                  </a:schemeClr>
                </a:solidFill>
              </a:rPr>
              <a:t>to Our Presentation</a:t>
            </a:r>
            <a:endParaRPr lang="en-US" sz="6600" b="1" dirty="0">
              <a:ln w="12700">
                <a:solidFill>
                  <a:schemeClr val="tx2">
                    <a:satMod val="155000"/>
                  </a:schemeClr>
                </a:solidFill>
                <a:prstDash val="solid"/>
              </a:ln>
              <a:solidFill>
                <a:schemeClr val="bg2">
                  <a:lumMod val="60000"/>
                  <a:lumOff val="4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77563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14400" y="290559"/>
            <a:ext cx="10220770" cy="632387"/>
          </a:xfrm>
          <a:prstGeom prst="roundRect">
            <a:avLst/>
          </a:prstGeom>
          <a:solidFill>
            <a:schemeClr val="bg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tx1"/>
                </a:solidFill>
              </a:rPr>
              <a:t>Class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85829"/>
            <a:ext cx="10220770" cy="5434611"/>
          </a:xfrm>
          <a:prstGeom prst="rect">
            <a:avLst/>
          </a:prstGeom>
        </p:spPr>
      </p:pic>
    </p:spTree>
    <p:extLst>
      <p:ext uri="{BB962C8B-B14F-4D97-AF65-F5344CB8AC3E}">
        <p14:creationId xmlns:p14="http://schemas.microsoft.com/office/powerpoint/2010/main" val="36627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1162227"/>
            <a:ext cx="10220770" cy="5546221"/>
          </a:xfrm>
        </p:spPr>
      </p:pic>
      <p:sp>
        <p:nvSpPr>
          <p:cNvPr id="7" name="Rounded Rectangle 6"/>
          <p:cNvSpPr/>
          <p:nvPr/>
        </p:nvSpPr>
        <p:spPr>
          <a:xfrm>
            <a:off x="914400" y="290559"/>
            <a:ext cx="10220770" cy="632387"/>
          </a:xfrm>
          <a:prstGeom prst="roundRect">
            <a:avLst/>
          </a:prstGeom>
          <a:solidFill>
            <a:schemeClr val="bg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a:solidFill>
                  <a:schemeClr val="tx1"/>
                </a:solidFill>
              </a:rPr>
              <a:t>Activity diagram</a:t>
            </a:r>
            <a:endParaRPr lang="en-US" sz="2800" i="1" dirty="0">
              <a:solidFill>
                <a:schemeClr val="tx1"/>
              </a:solidFill>
            </a:endParaRPr>
          </a:p>
        </p:txBody>
      </p:sp>
    </p:spTree>
    <p:extLst>
      <p:ext uri="{BB962C8B-B14F-4D97-AF65-F5344CB8AC3E}">
        <p14:creationId xmlns:p14="http://schemas.microsoft.com/office/powerpoint/2010/main" val="300776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27754" y="1536562"/>
            <a:ext cx="4729939" cy="641294"/>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p:cNvSpPr txBox="1">
            <a:spLocks/>
          </p:cNvSpPr>
          <p:nvPr/>
        </p:nvSpPr>
        <p:spPr>
          <a:xfrm>
            <a:off x="717270" y="1576335"/>
            <a:ext cx="11545562" cy="1481071"/>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a:t>
            </a:r>
            <a:r>
              <a:rPr lang="en-US" sz="2400" i="1" dirty="0"/>
              <a:t>Project view</a:t>
            </a:r>
          </a:p>
        </p:txBody>
      </p:sp>
      <p:sp>
        <p:nvSpPr>
          <p:cNvPr id="10" name="Title 1"/>
          <p:cNvSpPr>
            <a:spLocks noGrp="1"/>
          </p:cNvSpPr>
          <p:nvPr>
            <p:ph type="title"/>
          </p:nvPr>
        </p:nvSpPr>
        <p:spPr>
          <a:xfrm>
            <a:off x="181030" y="167853"/>
            <a:ext cx="10447213" cy="1093610"/>
          </a:xfrm>
        </p:spPr>
        <p:txBody>
          <a:bodyPr>
            <a:normAutofit/>
          </a:bodyPr>
          <a:lstStyle/>
          <a:p>
            <a:r>
              <a:rPr lang="en-US" i="1" dirty="0">
                <a:solidFill>
                  <a:schemeClr val="tx1"/>
                </a:solidFill>
              </a:rPr>
              <a:t>Working Progress</a:t>
            </a:r>
          </a:p>
        </p:txBody>
      </p:sp>
      <p:sp>
        <p:nvSpPr>
          <p:cNvPr id="13" name="Subtitle 7"/>
          <p:cNvSpPr txBox="1">
            <a:spLocks/>
          </p:cNvSpPr>
          <p:nvPr/>
        </p:nvSpPr>
        <p:spPr>
          <a:xfrm>
            <a:off x="300775" y="4220482"/>
            <a:ext cx="11545562" cy="1481071"/>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endParaRPr lang="en-US" sz="2800" b="1" i="1" dirty="0"/>
          </a:p>
        </p:txBody>
      </p:sp>
      <p:sp>
        <p:nvSpPr>
          <p:cNvPr id="16" name="Rounded Rectangle 15"/>
          <p:cNvSpPr/>
          <p:nvPr/>
        </p:nvSpPr>
        <p:spPr>
          <a:xfrm>
            <a:off x="6381481" y="1522358"/>
            <a:ext cx="4729939" cy="641293"/>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27754" y="2316870"/>
            <a:ext cx="4729939" cy="567998"/>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381481" y="2316870"/>
            <a:ext cx="4729939" cy="567998"/>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727754" y="2989540"/>
            <a:ext cx="4729939" cy="567998"/>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381480" y="2993675"/>
            <a:ext cx="4729939" cy="567998"/>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74697" y="3838095"/>
            <a:ext cx="4729939" cy="567998"/>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381479" y="3825050"/>
            <a:ext cx="4729939" cy="567998"/>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603517" y="4780992"/>
            <a:ext cx="4729939" cy="567998"/>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6381479" y="4787526"/>
            <a:ext cx="4729939" cy="567998"/>
          </a:xfrm>
          <a:prstGeom prst="roundRect">
            <a:avLst/>
          </a:prstGeom>
          <a:solidFill>
            <a:srgbClr val="FFFF00"/>
          </a:solidFill>
          <a:ln>
            <a:solidFill>
              <a:srgbClr val="00B050"/>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ubtitle 7"/>
          <p:cNvSpPr txBox="1">
            <a:spLocks/>
          </p:cNvSpPr>
          <p:nvPr/>
        </p:nvSpPr>
        <p:spPr>
          <a:xfrm>
            <a:off x="646438" y="2316870"/>
            <a:ext cx="11545562" cy="1481071"/>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a:t>
            </a:r>
            <a:r>
              <a:rPr lang="en-US" sz="2400" i="1" dirty="0"/>
              <a:t>Tool  Idea</a:t>
            </a:r>
          </a:p>
          <a:p>
            <a:pPr marL="137160" indent="0">
              <a:buNone/>
            </a:pPr>
            <a:endParaRPr lang="en-US" sz="2400" b="1" i="1" dirty="0"/>
          </a:p>
        </p:txBody>
      </p:sp>
      <p:sp>
        <p:nvSpPr>
          <p:cNvPr id="37" name="Subtitle 7"/>
          <p:cNvSpPr txBox="1">
            <a:spLocks/>
          </p:cNvSpPr>
          <p:nvPr/>
        </p:nvSpPr>
        <p:spPr>
          <a:xfrm>
            <a:off x="1080581" y="3031294"/>
            <a:ext cx="11077784" cy="1141150"/>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a:t>
            </a:r>
            <a:r>
              <a:rPr lang="en-US" sz="2400" i="1" dirty="0"/>
              <a:t> Diagram</a:t>
            </a:r>
          </a:p>
        </p:txBody>
      </p:sp>
      <p:sp>
        <p:nvSpPr>
          <p:cNvPr id="38" name="Subtitle 7"/>
          <p:cNvSpPr txBox="1">
            <a:spLocks/>
          </p:cNvSpPr>
          <p:nvPr/>
        </p:nvSpPr>
        <p:spPr>
          <a:xfrm>
            <a:off x="727754" y="3655450"/>
            <a:ext cx="11545562" cy="1481071"/>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i="1" dirty="0"/>
              <a:t>   </a:t>
            </a:r>
          </a:p>
        </p:txBody>
      </p:sp>
      <p:sp>
        <p:nvSpPr>
          <p:cNvPr id="39" name="Subtitle 7"/>
          <p:cNvSpPr txBox="1">
            <a:spLocks/>
          </p:cNvSpPr>
          <p:nvPr/>
        </p:nvSpPr>
        <p:spPr>
          <a:xfrm>
            <a:off x="1404730" y="3881620"/>
            <a:ext cx="6042992" cy="622385"/>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Coding</a:t>
            </a:r>
            <a:endParaRPr lang="en-US" sz="2400" i="1" dirty="0"/>
          </a:p>
        </p:txBody>
      </p:sp>
      <p:sp>
        <p:nvSpPr>
          <p:cNvPr id="41" name="Subtitle 7"/>
          <p:cNvSpPr txBox="1">
            <a:spLocks/>
          </p:cNvSpPr>
          <p:nvPr/>
        </p:nvSpPr>
        <p:spPr>
          <a:xfrm>
            <a:off x="6278796" y="1536563"/>
            <a:ext cx="5028855" cy="780308"/>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a:t>
            </a:r>
            <a:r>
              <a:rPr lang="en-US" sz="2400" i="1" dirty="0"/>
              <a:t>Completed</a:t>
            </a:r>
          </a:p>
        </p:txBody>
      </p:sp>
      <p:sp>
        <p:nvSpPr>
          <p:cNvPr id="43" name="Subtitle 7"/>
          <p:cNvSpPr txBox="1">
            <a:spLocks/>
          </p:cNvSpPr>
          <p:nvPr/>
        </p:nvSpPr>
        <p:spPr>
          <a:xfrm>
            <a:off x="6381478" y="2316870"/>
            <a:ext cx="5028855" cy="780308"/>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a:t>
            </a:r>
            <a:r>
              <a:rPr lang="en-US" sz="2400" i="1" dirty="0"/>
              <a:t>Completed</a:t>
            </a:r>
          </a:p>
        </p:txBody>
      </p:sp>
      <p:sp>
        <p:nvSpPr>
          <p:cNvPr id="44" name="Subtitle 7"/>
          <p:cNvSpPr txBox="1">
            <a:spLocks/>
          </p:cNvSpPr>
          <p:nvPr/>
        </p:nvSpPr>
        <p:spPr>
          <a:xfrm>
            <a:off x="6381477" y="2989540"/>
            <a:ext cx="5028855" cy="780308"/>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a:t>
            </a:r>
            <a:r>
              <a:rPr lang="en-US" sz="2400" i="1" dirty="0"/>
              <a:t>Completed</a:t>
            </a:r>
          </a:p>
        </p:txBody>
      </p:sp>
      <p:sp>
        <p:nvSpPr>
          <p:cNvPr id="45" name="Subtitle 7"/>
          <p:cNvSpPr txBox="1">
            <a:spLocks/>
          </p:cNvSpPr>
          <p:nvPr/>
        </p:nvSpPr>
        <p:spPr>
          <a:xfrm>
            <a:off x="6381476" y="3655450"/>
            <a:ext cx="5028855" cy="780308"/>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a:t>
            </a:r>
            <a:endParaRPr lang="en-US" sz="2400" i="1" dirty="0"/>
          </a:p>
        </p:txBody>
      </p:sp>
      <p:sp>
        <p:nvSpPr>
          <p:cNvPr id="46" name="Subtitle 7"/>
          <p:cNvSpPr txBox="1">
            <a:spLocks/>
          </p:cNvSpPr>
          <p:nvPr/>
        </p:nvSpPr>
        <p:spPr>
          <a:xfrm>
            <a:off x="6381475" y="3944367"/>
            <a:ext cx="4578073" cy="495525"/>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Working</a:t>
            </a:r>
            <a:endParaRPr lang="en-US" sz="2400" i="1" dirty="0"/>
          </a:p>
        </p:txBody>
      </p:sp>
      <p:sp>
        <p:nvSpPr>
          <p:cNvPr id="42" name="Subtitle 7"/>
          <p:cNvSpPr txBox="1">
            <a:spLocks/>
          </p:cNvSpPr>
          <p:nvPr/>
        </p:nvSpPr>
        <p:spPr>
          <a:xfrm>
            <a:off x="514265" y="4795375"/>
            <a:ext cx="11545562" cy="1481071"/>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Submission &amp; report writing</a:t>
            </a:r>
            <a:endParaRPr lang="en-US" sz="2400" i="1" dirty="0"/>
          </a:p>
        </p:txBody>
      </p:sp>
      <p:sp>
        <p:nvSpPr>
          <p:cNvPr id="48" name="Subtitle 7"/>
          <p:cNvSpPr txBox="1">
            <a:spLocks/>
          </p:cNvSpPr>
          <p:nvPr/>
        </p:nvSpPr>
        <p:spPr>
          <a:xfrm>
            <a:off x="6450022" y="4822279"/>
            <a:ext cx="5028855" cy="780308"/>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t>                Working</a:t>
            </a:r>
            <a:endParaRPr lang="en-US" sz="2400" i="1" dirty="0"/>
          </a:p>
        </p:txBody>
      </p:sp>
    </p:spTree>
    <p:extLst>
      <p:ext uri="{BB962C8B-B14F-4D97-AF65-F5344CB8AC3E}">
        <p14:creationId xmlns:p14="http://schemas.microsoft.com/office/powerpoint/2010/main" val="297407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663687" y="1893195"/>
            <a:ext cx="7434470" cy="2069206"/>
          </a:xfrm>
          <a:prstGeom prst="roundRect">
            <a:avLst/>
          </a:prstGeom>
          <a:solidFill>
            <a:schemeClr val="tx2">
              <a:lumMod val="10000"/>
            </a:schemeClr>
          </a:solidFill>
          <a:ln>
            <a:no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7"/>
          <p:cNvSpPr txBox="1">
            <a:spLocks/>
          </p:cNvSpPr>
          <p:nvPr/>
        </p:nvSpPr>
        <p:spPr>
          <a:xfrm>
            <a:off x="2994991" y="2150773"/>
            <a:ext cx="6904383" cy="1278227"/>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800" i="1" dirty="0">
                <a:solidFill>
                  <a:srgbClr val="FFFF00"/>
                </a:solidFill>
              </a:rPr>
              <a:t> </a:t>
            </a:r>
            <a:r>
              <a:rPr lang="en-US" sz="2800" i="1" dirty="0"/>
              <a:t>Our development is now is an early stage. We’ll take it to a more advanced stage in the future. </a:t>
            </a:r>
          </a:p>
        </p:txBody>
      </p:sp>
      <p:sp>
        <p:nvSpPr>
          <p:cNvPr id="10" name="Title 1"/>
          <p:cNvSpPr>
            <a:spLocks noGrp="1"/>
          </p:cNvSpPr>
          <p:nvPr>
            <p:ph type="title"/>
          </p:nvPr>
        </p:nvSpPr>
        <p:spPr>
          <a:xfrm>
            <a:off x="609598" y="167853"/>
            <a:ext cx="10972800" cy="1143000"/>
          </a:xfrm>
        </p:spPr>
        <p:txBody>
          <a:bodyPr>
            <a:normAutofit/>
          </a:bodyPr>
          <a:lstStyle/>
          <a:p>
            <a:r>
              <a:rPr lang="en-US" i="1" dirty="0">
                <a:solidFill>
                  <a:schemeClr val="tx1"/>
                </a:solidFill>
              </a:rPr>
              <a:t>Conclusion</a:t>
            </a:r>
          </a:p>
        </p:txBody>
      </p:sp>
    </p:spTree>
    <p:extLst>
      <p:ext uri="{BB962C8B-B14F-4D97-AF65-F5344CB8AC3E}">
        <p14:creationId xmlns:p14="http://schemas.microsoft.com/office/powerpoint/2010/main" val="305583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txBox="1">
            <a:spLocks/>
          </p:cNvSpPr>
          <p:nvPr/>
        </p:nvSpPr>
        <p:spPr>
          <a:xfrm>
            <a:off x="219988" y="2634711"/>
            <a:ext cx="10972800" cy="11430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endParaRPr lang="en-US" sz="9600" i="1" dirty="0">
              <a:solidFill>
                <a:schemeClr val="tx1"/>
              </a:solidFill>
            </a:endParaRPr>
          </a:p>
        </p:txBody>
      </p:sp>
      <p:sp>
        <p:nvSpPr>
          <p:cNvPr id="8" name="Oval 7"/>
          <p:cNvSpPr/>
          <p:nvPr/>
        </p:nvSpPr>
        <p:spPr>
          <a:xfrm>
            <a:off x="2305319" y="1454684"/>
            <a:ext cx="7598535" cy="3503053"/>
          </a:xfrm>
          <a:prstGeom prst="ellipse">
            <a:avLst/>
          </a:prstGeom>
          <a:solidFill>
            <a:schemeClr val="tx2">
              <a:lumMod val="1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2"/>
          <p:cNvSpPr txBox="1">
            <a:spLocks/>
          </p:cNvSpPr>
          <p:nvPr/>
        </p:nvSpPr>
        <p:spPr>
          <a:xfrm>
            <a:off x="347731" y="2639985"/>
            <a:ext cx="10972800" cy="11430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sz="8000" b="0" i="1" dirty="0">
                <a:solidFill>
                  <a:schemeClr val="bg2">
                    <a:lumMod val="25000"/>
                    <a:lumOff val="75000"/>
                  </a:schemeClr>
                </a:solidFill>
              </a:rPr>
              <a:t>Thank You </a:t>
            </a:r>
            <a:r>
              <a:rPr lang="en-US" sz="8000" b="0" i="1" dirty="0">
                <a:solidFill>
                  <a:schemeClr val="bg2">
                    <a:lumMod val="25000"/>
                    <a:lumOff val="75000"/>
                  </a:schemeClr>
                </a:solidFill>
                <a:sym typeface="Wingdings" panose="05000000000000000000" pitchFamily="2" charset="2"/>
              </a:rPr>
              <a:t></a:t>
            </a:r>
            <a:endParaRPr lang="en-US" sz="8000" b="0" i="1" dirty="0">
              <a:solidFill>
                <a:schemeClr val="bg2">
                  <a:lumMod val="25000"/>
                  <a:lumOff val="75000"/>
                </a:schemeClr>
              </a:solidFill>
            </a:endParaRPr>
          </a:p>
        </p:txBody>
      </p:sp>
    </p:spTree>
    <p:extLst>
      <p:ext uri="{BB962C8B-B14F-4D97-AF65-F5344CB8AC3E}">
        <p14:creationId xmlns:p14="http://schemas.microsoft.com/office/powerpoint/2010/main" val="177511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txBox="1">
            <a:spLocks/>
          </p:cNvSpPr>
          <p:nvPr/>
        </p:nvSpPr>
        <p:spPr>
          <a:xfrm>
            <a:off x="219988" y="2634711"/>
            <a:ext cx="10972800" cy="11430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endParaRPr lang="en-US" sz="9600" i="1" dirty="0">
              <a:solidFill>
                <a:schemeClr val="tx1"/>
              </a:solidFill>
            </a:endParaRPr>
          </a:p>
        </p:txBody>
      </p:sp>
      <p:sp>
        <p:nvSpPr>
          <p:cNvPr id="8" name="Oval 7"/>
          <p:cNvSpPr/>
          <p:nvPr/>
        </p:nvSpPr>
        <p:spPr>
          <a:xfrm>
            <a:off x="2296732" y="1454684"/>
            <a:ext cx="7598535" cy="3503053"/>
          </a:xfrm>
          <a:prstGeom prst="ellipse">
            <a:avLst/>
          </a:prstGeom>
          <a:solidFill>
            <a:schemeClr val="tx2">
              <a:lumMod val="1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2"/>
          <p:cNvSpPr txBox="1">
            <a:spLocks/>
          </p:cNvSpPr>
          <p:nvPr/>
        </p:nvSpPr>
        <p:spPr>
          <a:xfrm>
            <a:off x="347731" y="2639985"/>
            <a:ext cx="10972800" cy="11430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sz="7200" b="0" i="1" dirty="0">
                <a:solidFill>
                  <a:schemeClr val="tx1"/>
                </a:solidFill>
              </a:rPr>
              <a:t> </a:t>
            </a:r>
            <a:r>
              <a:rPr lang="en-US" sz="7200" b="0" i="1" dirty="0">
                <a:solidFill>
                  <a:schemeClr val="bg2">
                    <a:lumMod val="25000"/>
                    <a:lumOff val="75000"/>
                  </a:schemeClr>
                </a:solidFill>
              </a:rPr>
              <a:t>Any Question? </a:t>
            </a:r>
            <a:r>
              <a:rPr lang="en-US" sz="7200" b="0" i="1" dirty="0">
                <a:solidFill>
                  <a:schemeClr val="bg2">
                    <a:lumMod val="25000"/>
                    <a:lumOff val="75000"/>
                  </a:schemeClr>
                </a:solidFill>
                <a:sym typeface="Wingdings" panose="05000000000000000000" pitchFamily="2" charset="2"/>
              </a:rPr>
              <a:t></a:t>
            </a:r>
            <a:endParaRPr lang="en-US" sz="7200" b="0" i="1" dirty="0">
              <a:solidFill>
                <a:schemeClr val="bg2">
                  <a:lumMod val="25000"/>
                  <a:lumOff val="75000"/>
                </a:schemeClr>
              </a:solidFill>
            </a:endParaRPr>
          </a:p>
        </p:txBody>
      </p:sp>
      <p:sp>
        <p:nvSpPr>
          <p:cNvPr id="2" name="AutoShape 2" descr="Image result for any question"/>
          <p:cNvSpPr>
            <a:spLocks noChangeAspect="1" noChangeArrowheads="1"/>
          </p:cNvSpPr>
          <p:nvPr/>
        </p:nvSpPr>
        <p:spPr bwMode="auto">
          <a:xfrm>
            <a:off x="155575" y="-144463"/>
            <a:ext cx="3767868" cy="3767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381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41815E3-2701-4A73-90EA-8A7549688BB7}"/>
              </a:ext>
            </a:extLst>
          </p:cNvPr>
          <p:cNvSpPr>
            <a:spLocks noGrp="1"/>
          </p:cNvSpPr>
          <p:nvPr>
            <p:ph type="title"/>
          </p:nvPr>
        </p:nvSpPr>
        <p:spPr/>
        <p:txBody>
          <a:bodyPr/>
          <a:lstStyle/>
          <a:p>
            <a:r>
              <a:rPr lang="en-US" dirty="0"/>
              <a:t>Project Name</a:t>
            </a:r>
          </a:p>
        </p:txBody>
      </p:sp>
      <p:sp>
        <p:nvSpPr>
          <p:cNvPr id="4" name="Rounded Rectangle 3"/>
          <p:cNvSpPr/>
          <p:nvPr/>
        </p:nvSpPr>
        <p:spPr>
          <a:xfrm>
            <a:off x="786213" y="1999717"/>
            <a:ext cx="10881412" cy="3170489"/>
          </a:xfrm>
          <a:prstGeom prst="roundRect">
            <a:avLst>
              <a:gd name="adj" fmla="val 41107"/>
            </a:avLst>
          </a:prstGeom>
          <a:ln>
            <a:no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137160" indent="0" algn="ctr">
              <a:buNone/>
            </a:pPr>
            <a:r>
              <a:rPr lang="en-US" sz="4400" b="1" dirty="0" smtClean="0">
                <a:solidFill>
                  <a:schemeClr val="accent3">
                    <a:lumMod val="40000"/>
                    <a:lumOff val="60000"/>
                  </a:schemeClr>
                </a:solidFill>
              </a:rPr>
              <a:t>File </a:t>
            </a:r>
            <a:r>
              <a:rPr lang="en-US" sz="4400" b="1" dirty="0">
                <a:solidFill>
                  <a:schemeClr val="accent3">
                    <a:lumMod val="40000"/>
                    <a:lumOff val="60000"/>
                  </a:schemeClr>
                </a:solidFill>
              </a:rPr>
              <a:t>Management System</a:t>
            </a:r>
          </a:p>
        </p:txBody>
      </p:sp>
    </p:spTree>
    <p:extLst>
      <p:ext uri="{BB962C8B-B14F-4D97-AF65-F5344CB8AC3E}">
        <p14:creationId xmlns:p14="http://schemas.microsoft.com/office/powerpoint/2010/main" val="149952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5999" y="425000"/>
            <a:ext cx="4558749" cy="741192"/>
          </a:xfrm>
          <a:prstGeom prst="roundRect">
            <a:avLst/>
          </a:prstGeom>
          <a:solidFill>
            <a:schemeClr val="bg2">
              <a:lumMod val="60000"/>
              <a:lumOff val="4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sz="3600" i="1" dirty="0">
                <a:solidFill>
                  <a:srgbClr val="002060"/>
                </a:solidFill>
              </a:rPr>
              <a:t>Team Members</a:t>
            </a:r>
            <a:endParaRPr lang="en-US" sz="3600" dirty="0">
              <a:solidFill>
                <a:srgbClr val="002060"/>
              </a:solidFill>
            </a:endParaRPr>
          </a:p>
        </p:txBody>
      </p:sp>
      <p:sp>
        <p:nvSpPr>
          <p:cNvPr id="5" name="Rounded Rectangle 4"/>
          <p:cNvSpPr/>
          <p:nvPr/>
        </p:nvSpPr>
        <p:spPr>
          <a:xfrm>
            <a:off x="56881" y="1166192"/>
            <a:ext cx="4721181" cy="4095480"/>
          </a:xfrm>
          <a:prstGeom prst="roundRect">
            <a:avLst/>
          </a:prstGeom>
          <a:solidFill>
            <a:schemeClr val="tx2">
              <a:lumMod val="25000"/>
            </a:schemeClr>
          </a:solidFill>
          <a:ln>
            <a:solidFill>
              <a:schemeClr val="tx2">
                <a:lumMod val="25000"/>
              </a:schemeClr>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7" name="Subtitle 12"/>
          <p:cNvSpPr txBox="1">
            <a:spLocks/>
          </p:cNvSpPr>
          <p:nvPr/>
        </p:nvSpPr>
        <p:spPr>
          <a:xfrm>
            <a:off x="515154" y="1841679"/>
            <a:ext cx="11160749" cy="4689320"/>
          </a:xfrm>
          <a:prstGeom prst="rect">
            <a:avLst/>
          </a:prstGeom>
        </p:spPr>
        <p:txBody>
          <a:bodyPr vert="horz">
            <a:no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endParaRPr lang="en-US" i="1" dirty="0"/>
          </a:p>
        </p:txBody>
      </p:sp>
      <p:sp>
        <p:nvSpPr>
          <p:cNvPr id="8" name="Subtitle 12"/>
          <p:cNvSpPr txBox="1">
            <a:spLocks/>
          </p:cNvSpPr>
          <p:nvPr/>
        </p:nvSpPr>
        <p:spPr>
          <a:xfrm>
            <a:off x="665736" y="1983347"/>
            <a:ext cx="4112326" cy="4405984"/>
          </a:xfrm>
          <a:prstGeom prst="rect">
            <a:avLst/>
          </a:prstGeom>
        </p:spPr>
        <p:txBody>
          <a:bodyPr vert="horz">
            <a:no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800" b="1" i="1" dirty="0" smtClean="0">
                <a:solidFill>
                  <a:schemeClr val="accent3">
                    <a:lumMod val="40000"/>
                    <a:lumOff val="60000"/>
                  </a:schemeClr>
                </a:solidFill>
              </a:rPr>
              <a:t>Md. A. M. Reza Khan</a:t>
            </a:r>
            <a:endParaRPr lang="en-US" sz="2800" b="1" i="1" dirty="0">
              <a:solidFill>
                <a:schemeClr val="accent3">
                  <a:lumMod val="40000"/>
                  <a:lumOff val="60000"/>
                </a:schemeClr>
              </a:solidFill>
            </a:endParaRPr>
          </a:p>
          <a:p>
            <a:pPr marL="137160" indent="0">
              <a:buNone/>
            </a:pPr>
            <a:r>
              <a:rPr lang="en-US" sz="2800" b="1" i="1" dirty="0">
                <a:solidFill>
                  <a:schemeClr val="accent3">
                    <a:lumMod val="40000"/>
                    <a:lumOff val="60000"/>
                  </a:schemeClr>
                </a:solidFill>
              </a:rPr>
              <a:t>Lecturer of CSE Department</a:t>
            </a:r>
          </a:p>
          <a:p>
            <a:pPr marL="137160" indent="0">
              <a:buNone/>
            </a:pPr>
            <a:r>
              <a:rPr lang="en-US" sz="2800" b="1" i="1" dirty="0">
                <a:solidFill>
                  <a:schemeClr val="tx2">
                    <a:lumMod val="75000"/>
                  </a:schemeClr>
                </a:solidFill>
              </a:rPr>
              <a:t>Southeast University</a:t>
            </a:r>
          </a:p>
        </p:txBody>
      </p:sp>
      <p:sp>
        <p:nvSpPr>
          <p:cNvPr id="9" name="Rounded Rectangle 8"/>
          <p:cNvSpPr/>
          <p:nvPr/>
        </p:nvSpPr>
        <p:spPr>
          <a:xfrm>
            <a:off x="5552661" y="1648497"/>
            <a:ext cx="6123242" cy="4291484"/>
          </a:xfrm>
          <a:prstGeom prst="roundRect">
            <a:avLst/>
          </a:prstGeom>
          <a:solidFill>
            <a:schemeClr val="tx2">
              <a:lumMod val="25000"/>
            </a:schemeClr>
          </a:solidFill>
          <a:ln>
            <a:solidFill>
              <a:schemeClr val="accent1">
                <a:lumMod val="75000"/>
              </a:schemeClr>
            </a:solid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0" name="Subtitle 12"/>
          <p:cNvSpPr txBox="1">
            <a:spLocks/>
          </p:cNvSpPr>
          <p:nvPr/>
        </p:nvSpPr>
        <p:spPr>
          <a:xfrm>
            <a:off x="6546574" y="1983347"/>
            <a:ext cx="5129329" cy="3760630"/>
          </a:xfrm>
          <a:prstGeom prst="rect">
            <a:avLst/>
          </a:prstGeom>
        </p:spPr>
        <p:txBody>
          <a:bodyPr vert="horz">
            <a:no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2400" b="1" i="1" dirty="0">
                <a:solidFill>
                  <a:schemeClr val="accent3">
                    <a:lumMod val="40000"/>
                    <a:lumOff val="60000"/>
                  </a:schemeClr>
                </a:solidFill>
              </a:rPr>
              <a:t>Name : </a:t>
            </a:r>
            <a:r>
              <a:rPr lang="en-US" sz="2400" b="1" i="1" dirty="0" err="1">
                <a:solidFill>
                  <a:schemeClr val="accent3">
                    <a:lumMod val="40000"/>
                    <a:lumOff val="60000"/>
                  </a:schemeClr>
                </a:solidFill>
              </a:rPr>
              <a:t>Amena</a:t>
            </a:r>
            <a:r>
              <a:rPr lang="en-US" sz="2400" b="1" i="1" dirty="0">
                <a:solidFill>
                  <a:schemeClr val="accent3">
                    <a:lumMod val="40000"/>
                    <a:lumOff val="60000"/>
                  </a:schemeClr>
                </a:solidFill>
              </a:rPr>
              <a:t> </a:t>
            </a:r>
            <a:r>
              <a:rPr lang="en-US" sz="2400" b="1" i="1" dirty="0" err="1">
                <a:solidFill>
                  <a:schemeClr val="accent3">
                    <a:lumMod val="40000"/>
                    <a:lumOff val="60000"/>
                  </a:schemeClr>
                </a:solidFill>
              </a:rPr>
              <a:t>Akter</a:t>
            </a:r>
            <a:endParaRPr lang="en-US" sz="2400" b="1" i="1" dirty="0">
              <a:solidFill>
                <a:schemeClr val="accent3">
                  <a:lumMod val="40000"/>
                  <a:lumOff val="60000"/>
                </a:schemeClr>
              </a:solidFill>
            </a:endParaRPr>
          </a:p>
          <a:p>
            <a:pPr marL="137160" indent="0">
              <a:buNone/>
            </a:pPr>
            <a:r>
              <a:rPr lang="en-US" sz="2400" b="1" i="1" dirty="0">
                <a:solidFill>
                  <a:schemeClr val="accent3">
                    <a:lumMod val="40000"/>
                    <a:lumOff val="60000"/>
                  </a:schemeClr>
                </a:solidFill>
              </a:rPr>
              <a:t> ID  : 2015100000027</a:t>
            </a:r>
          </a:p>
          <a:p>
            <a:pPr marL="137160" indent="0">
              <a:buNone/>
            </a:pPr>
            <a:r>
              <a:rPr lang="en-US" sz="2400" b="1" i="1" dirty="0">
                <a:solidFill>
                  <a:schemeClr val="accent3">
                    <a:lumMod val="40000"/>
                    <a:lumOff val="60000"/>
                  </a:schemeClr>
                </a:solidFill>
              </a:rPr>
              <a:t>Name : Mohammad </a:t>
            </a:r>
            <a:r>
              <a:rPr lang="en-US" sz="2400" b="1" i="1" dirty="0" err="1">
                <a:solidFill>
                  <a:schemeClr val="accent3">
                    <a:lumMod val="40000"/>
                    <a:lumOff val="60000"/>
                  </a:schemeClr>
                </a:solidFill>
              </a:rPr>
              <a:t>Shohel</a:t>
            </a:r>
            <a:endParaRPr lang="en-US" sz="2400" b="1" i="1" dirty="0">
              <a:solidFill>
                <a:schemeClr val="accent3">
                  <a:lumMod val="40000"/>
                  <a:lumOff val="60000"/>
                </a:schemeClr>
              </a:solidFill>
            </a:endParaRPr>
          </a:p>
          <a:p>
            <a:pPr marL="137160" indent="0">
              <a:buNone/>
            </a:pPr>
            <a:r>
              <a:rPr lang="en-US" sz="2400" b="1" i="1" dirty="0">
                <a:solidFill>
                  <a:schemeClr val="accent3">
                    <a:lumMod val="40000"/>
                    <a:lumOff val="60000"/>
                  </a:schemeClr>
                </a:solidFill>
              </a:rPr>
              <a:t> ID : 201500000045</a:t>
            </a:r>
          </a:p>
          <a:p>
            <a:pPr marL="137160" indent="0">
              <a:buNone/>
            </a:pPr>
            <a:r>
              <a:rPr lang="en-US" sz="2400" b="1" i="1" dirty="0">
                <a:solidFill>
                  <a:schemeClr val="accent3">
                    <a:lumMod val="40000"/>
                    <a:lumOff val="60000"/>
                  </a:schemeClr>
                </a:solidFill>
              </a:rPr>
              <a:t>Name : Tamanna </a:t>
            </a:r>
            <a:r>
              <a:rPr lang="en-US" sz="2400" b="1" i="1" dirty="0" err="1">
                <a:solidFill>
                  <a:schemeClr val="accent3">
                    <a:lumMod val="40000"/>
                    <a:lumOff val="60000"/>
                  </a:schemeClr>
                </a:solidFill>
              </a:rPr>
              <a:t>Sikder</a:t>
            </a:r>
            <a:r>
              <a:rPr lang="en-US" sz="2400" b="1" i="1" dirty="0">
                <a:solidFill>
                  <a:schemeClr val="accent3">
                    <a:lumMod val="40000"/>
                    <a:lumOff val="60000"/>
                  </a:schemeClr>
                </a:solidFill>
              </a:rPr>
              <a:t> Bristy</a:t>
            </a:r>
          </a:p>
          <a:p>
            <a:pPr marL="137160" indent="0">
              <a:buNone/>
            </a:pPr>
            <a:r>
              <a:rPr lang="en-US" sz="2400" b="1" i="1" dirty="0">
                <a:solidFill>
                  <a:schemeClr val="accent3">
                    <a:lumMod val="40000"/>
                    <a:lumOff val="60000"/>
                  </a:schemeClr>
                </a:solidFill>
              </a:rPr>
              <a:t>ID : 2015000000126</a:t>
            </a:r>
          </a:p>
        </p:txBody>
      </p:sp>
      <p:sp>
        <p:nvSpPr>
          <p:cNvPr id="2" name="Rectangle: Rounded Corners 1">
            <a:extLst>
              <a:ext uri="{FF2B5EF4-FFF2-40B4-BE49-F238E27FC236}">
                <a16:creationId xmlns:a16="http://schemas.microsoft.com/office/drawing/2014/main" xmlns="" id="{B86FAF75-AEE4-4B65-8D64-AA218A111495}"/>
              </a:ext>
            </a:extLst>
          </p:cNvPr>
          <p:cNvSpPr/>
          <p:nvPr/>
        </p:nvSpPr>
        <p:spPr>
          <a:xfrm>
            <a:off x="774481" y="490879"/>
            <a:ext cx="3723861" cy="741192"/>
          </a:xfrm>
          <a:prstGeom prst="roundRect">
            <a:avLst>
              <a:gd name="adj" fmla="val 5000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rgbClr val="002060"/>
                </a:solidFill>
              </a:rPr>
              <a:t>Supervisor</a:t>
            </a:r>
            <a:endParaRPr lang="en-US" sz="2800" dirty="0">
              <a:solidFill>
                <a:srgbClr val="002060"/>
              </a:solidFill>
            </a:endParaRPr>
          </a:p>
        </p:txBody>
      </p:sp>
    </p:spTree>
    <p:extLst>
      <p:ext uri="{BB962C8B-B14F-4D97-AF65-F5344CB8AC3E}">
        <p14:creationId xmlns:p14="http://schemas.microsoft.com/office/powerpoint/2010/main" val="28947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335628" y="1810723"/>
            <a:ext cx="6139676" cy="4270158"/>
          </a:xfrm>
          <a:prstGeom prst="round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0000"/>
                </a:solidFill>
              </a:rPr>
              <a:t>          *</a:t>
            </a:r>
            <a:r>
              <a:rPr lang="en-US" sz="2000" dirty="0"/>
              <a:t>   Introduction</a:t>
            </a:r>
          </a:p>
          <a:p>
            <a:r>
              <a:rPr lang="en-US" sz="2000" dirty="0"/>
              <a:t>         </a:t>
            </a:r>
            <a:r>
              <a:rPr lang="en-US" sz="2000" dirty="0">
                <a:solidFill>
                  <a:srgbClr val="FF0000"/>
                </a:solidFill>
              </a:rPr>
              <a:t> *  </a:t>
            </a:r>
            <a:r>
              <a:rPr lang="en-US" sz="2000" dirty="0"/>
              <a:t>Tools</a:t>
            </a:r>
          </a:p>
          <a:p>
            <a:r>
              <a:rPr lang="en-US" sz="2000" dirty="0">
                <a:solidFill>
                  <a:srgbClr val="FF0000"/>
                </a:solidFill>
              </a:rPr>
              <a:t>          *</a:t>
            </a:r>
            <a:r>
              <a:rPr lang="en-US" sz="2000" dirty="0"/>
              <a:t>  Objective</a:t>
            </a:r>
          </a:p>
          <a:p>
            <a:r>
              <a:rPr lang="en-US" sz="2000" dirty="0"/>
              <a:t>          </a:t>
            </a:r>
            <a:r>
              <a:rPr lang="en-US" sz="2000" dirty="0">
                <a:solidFill>
                  <a:srgbClr val="FF0000"/>
                </a:solidFill>
              </a:rPr>
              <a:t>*</a:t>
            </a:r>
            <a:r>
              <a:rPr lang="en-US" sz="2000" dirty="0"/>
              <a:t>  Benefits</a:t>
            </a:r>
          </a:p>
          <a:p>
            <a:r>
              <a:rPr lang="en-US" sz="2000" dirty="0"/>
              <a:t>          </a:t>
            </a:r>
            <a:r>
              <a:rPr lang="en-US" sz="2000" dirty="0">
                <a:solidFill>
                  <a:srgbClr val="FF0000"/>
                </a:solidFill>
              </a:rPr>
              <a:t>*</a:t>
            </a:r>
            <a:r>
              <a:rPr lang="en-US" sz="2000" dirty="0"/>
              <a:t> </a:t>
            </a:r>
            <a:r>
              <a:rPr lang="en-US" sz="2000" dirty="0">
                <a:solidFill>
                  <a:srgbClr val="FF0000"/>
                </a:solidFill>
              </a:rPr>
              <a:t> </a:t>
            </a:r>
            <a:r>
              <a:rPr lang="en-US" sz="2000" dirty="0"/>
              <a:t>Related Work</a:t>
            </a:r>
          </a:p>
          <a:p>
            <a:r>
              <a:rPr lang="en-US" sz="2000" dirty="0">
                <a:solidFill>
                  <a:srgbClr val="FF0000"/>
                </a:solidFill>
              </a:rPr>
              <a:t>          *</a:t>
            </a:r>
            <a:r>
              <a:rPr lang="en-US" sz="2000" dirty="0"/>
              <a:t>  Diagram</a:t>
            </a:r>
          </a:p>
          <a:p>
            <a:r>
              <a:rPr lang="en-US" sz="2000" dirty="0"/>
              <a:t>          </a:t>
            </a:r>
            <a:r>
              <a:rPr lang="en-US" sz="2000" dirty="0">
                <a:solidFill>
                  <a:srgbClr val="FF0000"/>
                </a:solidFill>
              </a:rPr>
              <a:t>*</a:t>
            </a:r>
            <a:r>
              <a:rPr lang="en-US" sz="2000" dirty="0"/>
              <a:t>  Working </a:t>
            </a:r>
            <a:r>
              <a:rPr lang="en-US" sz="2000" dirty="0" smtClean="0"/>
              <a:t>Process</a:t>
            </a:r>
            <a:endParaRPr lang="en-US" sz="2000" dirty="0"/>
          </a:p>
          <a:p>
            <a:r>
              <a:rPr lang="en-US" sz="2000" dirty="0">
                <a:solidFill>
                  <a:srgbClr val="FF0000"/>
                </a:solidFill>
              </a:rPr>
              <a:t>          *</a:t>
            </a:r>
            <a:r>
              <a:rPr lang="en-US" sz="2000" dirty="0"/>
              <a:t>  Conclusion</a:t>
            </a:r>
          </a:p>
          <a:p>
            <a:endParaRPr lang="en-US" sz="2800" b="1" dirty="0"/>
          </a:p>
        </p:txBody>
      </p:sp>
      <p:sp>
        <p:nvSpPr>
          <p:cNvPr id="10" name="Subtitle 7"/>
          <p:cNvSpPr txBox="1">
            <a:spLocks/>
          </p:cNvSpPr>
          <p:nvPr/>
        </p:nvSpPr>
        <p:spPr>
          <a:xfrm>
            <a:off x="3554569" y="1944710"/>
            <a:ext cx="4559121" cy="4777100"/>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dirty="0"/>
              <a:t> </a:t>
            </a:r>
          </a:p>
        </p:txBody>
      </p:sp>
      <p:sp>
        <p:nvSpPr>
          <p:cNvPr id="3" name="Rectangle: Rounded Corners 2">
            <a:extLst>
              <a:ext uri="{FF2B5EF4-FFF2-40B4-BE49-F238E27FC236}">
                <a16:creationId xmlns:a16="http://schemas.microsoft.com/office/drawing/2014/main" xmlns="" id="{23B11676-DFD5-4C68-A704-43248A012DE7}"/>
              </a:ext>
            </a:extLst>
          </p:cNvPr>
          <p:cNvSpPr/>
          <p:nvPr/>
        </p:nvSpPr>
        <p:spPr>
          <a:xfrm>
            <a:off x="4691270" y="954156"/>
            <a:ext cx="3422420" cy="715617"/>
          </a:xfrm>
          <a:prstGeom prst="roundRect">
            <a:avLst/>
          </a:prstGeom>
          <a:solidFill>
            <a:srgbClr val="00206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Outline</a:t>
            </a:r>
          </a:p>
        </p:txBody>
      </p:sp>
    </p:spTree>
    <p:extLst>
      <p:ext uri="{BB962C8B-B14F-4D97-AF65-F5344CB8AC3E}">
        <p14:creationId xmlns:p14="http://schemas.microsoft.com/office/powerpoint/2010/main" val="17950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0" y="1410055"/>
            <a:ext cx="12013780" cy="4584574"/>
          </a:xfrm>
          <a:prstGeom prst="roundRect">
            <a:avLst/>
          </a:prstGeom>
          <a:solidFill>
            <a:srgbClr val="D73535"/>
          </a:solidFill>
          <a:ln>
            <a:no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2"/>
          <p:cNvSpPr>
            <a:spLocks noGrp="1"/>
          </p:cNvSpPr>
          <p:nvPr>
            <p:ph type="subTitle" idx="1"/>
          </p:nvPr>
        </p:nvSpPr>
        <p:spPr>
          <a:xfrm>
            <a:off x="665736" y="2125015"/>
            <a:ext cx="11010168" cy="4405984"/>
          </a:xfrm>
        </p:spPr>
        <p:txBody>
          <a:bodyPr>
            <a:noAutofit/>
          </a:bodyPr>
          <a:lstStyle/>
          <a:p>
            <a:pPr algn="l"/>
            <a:r>
              <a:rPr lang="en-US" sz="1800" i="1" dirty="0" smtClean="0"/>
              <a:t>This project is based on a corporate company’s need. A leading company has many documental issue. If we use file management system, we can store our older or newer official data file on it. Sometimes we need to find old  data file immediately. In this case we can find out that file and download the needy file from the uploaded folder. Thus there is no opportunity of files getting corrupted or lost. </a:t>
            </a:r>
          </a:p>
          <a:p>
            <a:pPr algn="l"/>
            <a:r>
              <a:rPr lang="en-US" sz="1600" dirty="0" smtClean="0"/>
              <a:t>A file management system is a type of software that manages </a:t>
            </a:r>
            <a:r>
              <a:rPr lang="en-US" sz="1600" smtClean="0"/>
              <a:t>data files </a:t>
            </a:r>
            <a:r>
              <a:rPr lang="en-US" sz="1600" dirty="0" smtClean="0"/>
              <a:t>in a computer system. It has limited capabilities and is designed to manage individual or group files, such as special </a:t>
            </a:r>
            <a:r>
              <a:rPr lang="en-US" sz="1600" dirty="0" smtClean="0"/>
              <a:t>office </a:t>
            </a:r>
            <a:r>
              <a:rPr lang="en-US" sz="1600" dirty="0" smtClean="0"/>
              <a:t>documents and records. It may display report details, like owner, creation date, state of completion and similar features useful in an </a:t>
            </a:r>
            <a:r>
              <a:rPr lang="en-US" sz="1600" dirty="0" smtClean="0"/>
              <a:t>office environment</a:t>
            </a:r>
            <a:r>
              <a:rPr lang="en-US" sz="1600" dirty="0" smtClean="0"/>
              <a:t>. A file management system is also known as a file </a:t>
            </a:r>
            <a:r>
              <a:rPr lang="en-US" sz="1600" dirty="0" err="1" smtClean="0"/>
              <a:t>manager.knowledge</a:t>
            </a:r>
            <a:r>
              <a:rPr lang="en-US" sz="1600" dirty="0" smtClean="0"/>
              <a:t> is safe, accurate, and accessible. Mainly use for private file sharing system</a:t>
            </a:r>
            <a:endParaRPr lang="en-US" sz="1600" i="1" dirty="0">
              <a:solidFill>
                <a:schemeClr val="accent2">
                  <a:lumMod val="60000"/>
                  <a:lumOff val="40000"/>
                </a:schemeClr>
              </a:solidFill>
            </a:endParaRPr>
          </a:p>
        </p:txBody>
      </p:sp>
      <p:sp>
        <p:nvSpPr>
          <p:cNvPr id="11" name="Title 1"/>
          <p:cNvSpPr txBox="1">
            <a:spLocks/>
          </p:cNvSpPr>
          <p:nvPr/>
        </p:nvSpPr>
        <p:spPr>
          <a:xfrm>
            <a:off x="1261102" y="423947"/>
            <a:ext cx="8420099"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sz="6000" i="1" dirty="0">
                <a:solidFill>
                  <a:schemeClr val="accent2">
                    <a:lumMod val="60000"/>
                    <a:lumOff val="40000"/>
                  </a:schemeClr>
                </a:solidFill>
              </a:rPr>
              <a:t>     Introduction</a:t>
            </a:r>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0" y="634043"/>
            <a:ext cx="12013780" cy="5279647"/>
          </a:xfrm>
          <a:prstGeom prst="roundRect">
            <a:avLst/>
          </a:prstGeom>
          <a:solidFill>
            <a:srgbClr val="D73535"/>
          </a:solidFill>
          <a:ln>
            <a:no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2"/>
          <p:cNvSpPr>
            <a:spLocks noGrp="1"/>
          </p:cNvSpPr>
          <p:nvPr>
            <p:ph type="subTitle" idx="1"/>
          </p:nvPr>
        </p:nvSpPr>
        <p:spPr>
          <a:xfrm>
            <a:off x="665736" y="2125015"/>
            <a:ext cx="11010168" cy="4405984"/>
          </a:xfrm>
        </p:spPr>
        <p:txBody>
          <a:bodyPr>
            <a:noAutofit/>
          </a:bodyPr>
          <a:lstStyle/>
          <a:p>
            <a:pPr algn="l"/>
            <a:r>
              <a:rPr lang="en-US" sz="1800" dirty="0"/>
              <a:t>Every day your company is creating and managing massive amounts of business </a:t>
            </a:r>
            <a:r>
              <a:rPr lang="en-US" sz="1800" dirty="0" smtClean="0"/>
              <a:t>documents</a:t>
            </a:r>
            <a:r>
              <a:rPr lang="en-US" sz="1800" dirty="0"/>
              <a:t>, contracts, proposals, marketing material, HR guidelines, </a:t>
            </a:r>
            <a:r>
              <a:rPr lang="en-US" sz="1800" dirty="0" smtClean="0"/>
              <a:t>training manuals</a:t>
            </a:r>
            <a:r>
              <a:rPr lang="en-US" sz="1800" dirty="0"/>
              <a:t>, </a:t>
            </a:r>
            <a:r>
              <a:rPr lang="en-US" sz="1800" dirty="0" smtClean="0"/>
              <a:t>onboarding </a:t>
            </a:r>
            <a:r>
              <a:rPr lang="en-US" sz="1800" dirty="0"/>
              <a:t>material, etc</a:t>
            </a:r>
            <a:r>
              <a:rPr lang="en-US" sz="1800" dirty="0" smtClean="0"/>
              <a:t>. These files </a:t>
            </a:r>
            <a:r>
              <a:rPr lang="en-US" sz="1800" dirty="0"/>
              <a:t>are often scattered all over the place on your digital devices- you may </a:t>
            </a:r>
            <a:r>
              <a:rPr lang="en-US" sz="1800" dirty="0" smtClean="0"/>
              <a:t>have stored </a:t>
            </a:r>
            <a:r>
              <a:rPr lang="en-US" sz="1800" dirty="0"/>
              <a:t>in cloud apps like Dropbox, Google </a:t>
            </a:r>
            <a:r>
              <a:rPr lang="en-US" sz="1800" dirty="0" smtClean="0"/>
              <a:t>Drive </a:t>
            </a:r>
            <a:r>
              <a:rPr lang="en-US" sz="1800" dirty="0" err="1" smtClean="0"/>
              <a:t>etc.What</a:t>
            </a:r>
            <a:r>
              <a:rPr lang="en-US" sz="1800" dirty="0" smtClean="0"/>
              <a:t> </a:t>
            </a:r>
            <a:r>
              <a:rPr lang="en-US" sz="1800" dirty="0"/>
              <a:t>happens </a:t>
            </a:r>
            <a:r>
              <a:rPr lang="en-US" sz="1800" dirty="0" smtClean="0"/>
              <a:t>when your </a:t>
            </a:r>
            <a:r>
              <a:rPr lang="en-US" sz="1800" dirty="0"/>
              <a:t>manager immediately needs </a:t>
            </a:r>
            <a:r>
              <a:rPr lang="en-US" sz="1800" dirty="0" smtClean="0"/>
              <a:t>that important </a:t>
            </a:r>
            <a:r>
              <a:rPr lang="en-US" sz="1800" dirty="0"/>
              <a:t>document, but </a:t>
            </a:r>
            <a:r>
              <a:rPr lang="en-US" sz="1800" dirty="0" smtClean="0"/>
              <a:t>he </a:t>
            </a:r>
            <a:r>
              <a:rPr lang="en-US" sz="1800" dirty="0"/>
              <a:t>cannot </a:t>
            </a:r>
            <a:r>
              <a:rPr lang="en-US" sz="1800" dirty="0" smtClean="0"/>
              <a:t>remember </a:t>
            </a:r>
            <a:r>
              <a:rPr lang="en-US" sz="1800" dirty="0"/>
              <a:t>where you stored it</a:t>
            </a:r>
            <a:r>
              <a:rPr lang="en-US" sz="1800" dirty="0" smtClean="0"/>
              <a:t>? </a:t>
            </a:r>
            <a:r>
              <a:rPr lang="en-US" sz="1800" dirty="0"/>
              <a:t>So Every organization </a:t>
            </a:r>
            <a:r>
              <a:rPr lang="en-US" sz="1800" dirty="0" smtClean="0"/>
              <a:t>use private file management system according to their activities</a:t>
            </a:r>
            <a:r>
              <a:rPr lang="en-US" sz="1800" dirty="0" smtClean="0"/>
              <a:t>.</a:t>
            </a:r>
            <a:r>
              <a:rPr lang="en-US" sz="1800" i="1" dirty="0">
                <a:solidFill>
                  <a:schemeClr val="accent2">
                    <a:lumMod val="60000"/>
                    <a:lumOff val="40000"/>
                  </a:schemeClr>
                </a:solidFill>
              </a:rPr>
              <a:t> </a:t>
            </a:r>
            <a:r>
              <a:rPr lang="en-US" sz="1800" i="1" dirty="0" smtClean="0">
                <a:solidFill>
                  <a:schemeClr val="accent2">
                    <a:lumMod val="60000"/>
                    <a:lumOff val="40000"/>
                  </a:schemeClr>
                </a:solidFill>
              </a:rPr>
              <a:t>Also A </a:t>
            </a:r>
            <a:r>
              <a:rPr lang="en-US" sz="1800" i="1" dirty="0">
                <a:solidFill>
                  <a:schemeClr val="accent2">
                    <a:lumMod val="60000"/>
                    <a:lumOff val="40000"/>
                  </a:schemeClr>
                </a:solidFill>
              </a:rPr>
              <a:t>company has many branches. All branch can use this file management system together by uploading and downloading file through their ID and password.</a:t>
            </a:r>
          </a:p>
          <a:p>
            <a:pPr algn="l"/>
            <a:endParaRPr lang="en-US" sz="1800" i="1" dirty="0">
              <a:solidFill>
                <a:schemeClr val="accent2">
                  <a:lumMod val="60000"/>
                  <a:lumOff val="40000"/>
                </a:schemeClr>
              </a:solidFill>
            </a:endParaRPr>
          </a:p>
        </p:txBody>
      </p:sp>
      <p:sp>
        <p:nvSpPr>
          <p:cNvPr id="11" name="Title 1"/>
          <p:cNvSpPr txBox="1">
            <a:spLocks/>
          </p:cNvSpPr>
          <p:nvPr/>
        </p:nvSpPr>
        <p:spPr>
          <a:xfrm>
            <a:off x="1261102" y="423947"/>
            <a:ext cx="8420099"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a:lstStyle>
          <a:p>
            <a:r>
              <a:rPr lang="en-US" sz="6000" i="1" dirty="0" smtClean="0">
                <a:solidFill>
                  <a:schemeClr val="accent2">
                    <a:lumMod val="60000"/>
                    <a:lumOff val="40000"/>
                  </a:schemeClr>
                </a:solidFill>
              </a:rPr>
              <a:t>Motivation</a:t>
            </a:r>
            <a:endParaRPr lang="en-US" sz="6000" i="1" dirty="0">
              <a:solidFill>
                <a:schemeClr val="accent2">
                  <a:lumMod val="60000"/>
                  <a:lumOff val="40000"/>
                </a:schemeClr>
              </a:solidFill>
            </a:endParaRPr>
          </a:p>
        </p:txBody>
      </p:sp>
    </p:spTree>
    <p:extLst>
      <p:ext uri="{BB962C8B-B14F-4D97-AF65-F5344CB8AC3E}">
        <p14:creationId xmlns:p14="http://schemas.microsoft.com/office/powerpoint/2010/main" val="394581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298943-134A-400C-83CB-EE29A8EF170A}"/>
              </a:ext>
            </a:extLst>
          </p:cNvPr>
          <p:cNvSpPr>
            <a:spLocks noGrp="1"/>
          </p:cNvSpPr>
          <p:nvPr>
            <p:ph type="title"/>
          </p:nvPr>
        </p:nvSpPr>
        <p:spPr/>
        <p:txBody>
          <a:bodyPr/>
          <a:lstStyle/>
          <a:p>
            <a:r>
              <a:rPr lang="en-US" dirty="0" smtClean="0">
                <a:solidFill>
                  <a:schemeClr val="accent1">
                    <a:lumMod val="60000"/>
                    <a:lumOff val="40000"/>
                  </a:schemeClr>
                </a:solidFill>
              </a:rPr>
              <a:t>Development </a:t>
            </a:r>
            <a:r>
              <a:rPr lang="en-US" dirty="0">
                <a:solidFill>
                  <a:schemeClr val="accent1">
                    <a:lumMod val="60000"/>
                    <a:lumOff val="40000"/>
                  </a:schemeClr>
                </a:solidFill>
              </a:rPr>
              <a:t>Tools</a:t>
            </a:r>
          </a:p>
        </p:txBody>
      </p:sp>
      <p:sp>
        <p:nvSpPr>
          <p:cNvPr id="4" name="Rounded Rectangle 3"/>
          <p:cNvSpPr/>
          <p:nvPr/>
        </p:nvSpPr>
        <p:spPr>
          <a:xfrm>
            <a:off x="2546647" y="1717703"/>
            <a:ext cx="7486115" cy="3631963"/>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900"/>
            <a:r>
              <a:rPr lang="en-US" sz="2800" dirty="0" smtClean="0">
                <a:solidFill>
                  <a:schemeClr val="tx1"/>
                </a:solidFill>
              </a:rPr>
              <a:t>*  HTML </a:t>
            </a:r>
            <a:r>
              <a:rPr lang="en-US" sz="2800" dirty="0">
                <a:solidFill>
                  <a:schemeClr val="tx1"/>
                </a:solidFill>
              </a:rPr>
              <a:t>&amp; CSS </a:t>
            </a:r>
          </a:p>
          <a:p>
            <a:pPr marL="36900" indent="0">
              <a:buNone/>
            </a:pPr>
            <a:r>
              <a:rPr lang="en-US" sz="2800" dirty="0" smtClean="0">
                <a:solidFill>
                  <a:schemeClr val="tx1"/>
                </a:solidFill>
              </a:rPr>
              <a:t>* Bootstrap</a:t>
            </a:r>
            <a:endParaRPr lang="en-US" sz="2800" dirty="0">
              <a:solidFill>
                <a:schemeClr val="tx1"/>
              </a:solidFill>
            </a:endParaRPr>
          </a:p>
          <a:p>
            <a:pPr marL="36900" indent="0">
              <a:buNone/>
            </a:pPr>
            <a:r>
              <a:rPr lang="en-US" sz="2800" dirty="0">
                <a:solidFill>
                  <a:schemeClr val="tx1"/>
                </a:solidFill>
              </a:rPr>
              <a:t>*  </a:t>
            </a:r>
            <a:r>
              <a:rPr lang="en-US" sz="2800" dirty="0" smtClean="0">
                <a:solidFill>
                  <a:schemeClr val="tx1"/>
                </a:solidFill>
              </a:rPr>
              <a:t>Java </a:t>
            </a:r>
            <a:r>
              <a:rPr lang="en-US" sz="2800" dirty="0">
                <a:solidFill>
                  <a:schemeClr val="tx1"/>
                </a:solidFill>
              </a:rPr>
              <a:t>script</a:t>
            </a:r>
          </a:p>
          <a:p>
            <a:pPr marL="36900" indent="0">
              <a:buNone/>
            </a:pPr>
            <a:r>
              <a:rPr lang="en-US" sz="2800" dirty="0" smtClean="0">
                <a:solidFill>
                  <a:schemeClr val="tx1"/>
                </a:solidFill>
              </a:rPr>
              <a:t>* PHP  </a:t>
            </a:r>
          </a:p>
          <a:p>
            <a:pPr marL="36900" indent="0">
              <a:buNone/>
            </a:pPr>
            <a:r>
              <a:rPr lang="en-US" sz="2800" dirty="0" smtClean="0">
                <a:solidFill>
                  <a:schemeClr val="tx1"/>
                </a:solidFill>
              </a:rPr>
              <a:t>* MySQL</a:t>
            </a:r>
            <a:endParaRPr lang="en-US" sz="2800" b="1" dirty="0">
              <a:solidFill>
                <a:schemeClr val="tx1"/>
              </a:solidFill>
            </a:endParaRPr>
          </a:p>
        </p:txBody>
      </p:sp>
    </p:spTree>
    <p:extLst>
      <p:ext uri="{BB962C8B-B14F-4D97-AF65-F5344CB8AC3E}">
        <p14:creationId xmlns:p14="http://schemas.microsoft.com/office/powerpoint/2010/main" val="250901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66572" y="1854437"/>
            <a:ext cx="10682243" cy="4401083"/>
          </a:xfrm>
          <a:prstGeom prst="roundRect">
            <a:avLst/>
          </a:prstGeom>
          <a:solidFill>
            <a:schemeClr val="tx2">
              <a:lumMod val="10000"/>
            </a:schemeClr>
          </a:solidFill>
          <a:ln>
            <a:no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p:cNvSpPr txBox="1">
            <a:spLocks/>
          </p:cNvSpPr>
          <p:nvPr/>
        </p:nvSpPr>
        <p:spPr>
          <a:xfrm>
            <a:off x="1232451" y="2199860"/>
            <a:ext cx="9475305" cy="3884746"/>
          </a:xfrm>
          <a:prstGeom prst="rect">
            <a:avLst/>
          </a:prstGeom>
        </p:spPr>
        <p:txBody>
          <a:bodyPr vert="horz">
            <a:no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sz="1800" i="1" dirty="0"/>
              <a:t>  *  Creating a software where  the  Current employs can easily enter </a:t>
            </a:r>
            <a:r>
              <a:rPr lang="en-US" sz="1800" i="1" dirty="0" smtClean="0"/>
              <a:t>with </a:t>
            </a:r>
            <a:r>
              <a:rPr lang="en-US" sz="1800" i="1" dirty="0"/>
              <a:t>the help </a:t>
            </a:r>
            <a:r>
              <a:rPr lang="en-US" sz="1800" i="1" dirty="0" smtClean="0"/>
              <a:t>of ID </a:t>
            </a:r>
            <a:r>
              <a:rPr lang="en-US" sz="1800" i="1" dirty="0"/>
              <a:t>and password which is  given by </a:t>
            </a:r>
            <a:r>
              <a:rPr lang="en-US" sz="1800" i="1" dirty="0" smtClean="0"/>
              <a:t>their admin.</a:t>
            </a:r>
          </a:p>
          <a:p>
            <a:pPr marL="137160" indent="0">
              <a:buNone/>
            </a:pPr>
            <a:endParaRPr lang="en-US" sz="1800" i="1" dirty="0"/>
          </a:p>
          <a:p>
            <a:pPr marL="137160" indent="0">
              <a:buNone/>
            </a:pPr>
            <a:r>
              <a:rPr lang="en-US" sz="1800" i="1" dirty="0"/>
              <a:t>   *  E</a:t>
            </a:r>
            <a:r>
              <a:rPr lang="en-US" sz="1800" i="1" dirty="0" smtClean="0"/>
              <a:t>very role will have their  own different home page.</a:t>
            </a:r>
          </a:p>
          <a:p>
            <a:r>
              <a:rPr lang="en-US" sz="1800" dirty="0" smtClean="0"/>
              <a:t>Safely store </a:t>
            </a:r>
            <a:r>
              <a:rPr lang="en-US" sz="1800" dirty="0"/>
              <a:t>and accessing les based in a</a:t>
            </a:r>
          </a:p>
          <a:p>
            <a:r>
              <a:rPr lang="en-US" sz="1800" dirty="0"/>
              <a:t>client/server architecture.</a:t>
            </a:r>
            <a:endParaRPr lang="en-US" sz="1800" i="1" dirty="0"/>
          </a:p>
          <a:p>
            <a:r>
              <a:rPr lang="en-US" sz="1800" i="1" dirty="0"/>
              <a:t>   *   Multiple </a:t>
            </a:r>
            <a:r>
              <a:rPr lang="en-US" sz="1800" i="1" dirty="0" smtClean="0"/>
              <a:t>department works can be </a:t>
            </a:r>
            <a:r>
              <a:rPr lang="en-US" sz="1800" dirty="0" smtClean="0"/>
              <a:t>safely stored </a:t>
            </a:r>
            <a:r>
              <a:rPr lang="en-US" sz="1800" dirty="0"/>
              <a:t>and </a:t>
            </a:r>
            <a:r>
              <a:rPr lang="en-US" sz="1800" dirty="0" smtClean="0"/>
              <a:t>accessed based on officer management </a:t>
            </a:r>
            <a:r>
              <a:rPr lang="en-US" sz="1800" dirty="0"/>
              <a:t>architecture.</a:t>
            </a:r>
            <a:endParaRPr lang="en-US" sz="1800" i="1" dirty="0"/>
          </a:p>
          <a:p>
            <a:pPr marL="137160" indent="0">
              <a:buNone/>
            </a:pPr>
            <a:r>
              <a:rPr lang="en-US" sz="1800" i="1" dirty="0" smtClean="0"/>
              <a:t>*  </a:t>
            </a:r>
            <a:r>
              <a:rPr lang="en-US" sz="1800" i="1" dirty="0"/>
              <a:t>Current user </a:t>
            </a:r>
            <a:r>
              <a:rPr lang="en-US" sz="1800" i="1" dirty="0" smtClean="0"/>
              <a:t>can </a:t>
            </a:r>
            <a:r>
              <a:rPr lang="en-US" sz="1800" i="1" dirty="0"/>
              <a:t>upload  </a:t>
            </a:r>
            <a:r>
              <a:rPr lang="en-US" sz="1800" i="1" dirty="0" smtClean="0"/>
              <a:t>their selected </a:t>
            </a:r>
            <a:r>
              <a:rPr lang="en-US" sz="1800" i="1" dirty="0"/>
              <a:t>files</a:t>
            </a:r>
            <a:r>
              <a:rPr lang="en-US" sz="1800" i="1" dirty="0" smtClean="0"/>
              <a:t>, and admins can </a:t>
            </a:r>
            <a:r>
              <a:rPr lang="en-US" sz="1800" i="1" dirty="0"/>
              <a:t>checkout </a:t>
            </a:r>
            <a:r>
              <a:rPr lang="en-US" sz="1800" i="1" dirty="0" smtClean="0"/>
              <a:t>their </a:t>
            </a:r>
            <a:r>
              <a:rPr lang="en-US" sz="1800" i="1" dirty="0" err="1" smtClean="0"/>
              <a:t>profiles,see</a:t>
            </a:r>
            <a:r>
              <a:rPr lang="en-US" sz="1800" i="1" dirty="0" smtClean="0"/>
              <a:t> the uploaded documents</a:t>
            </a:r>
            <a:r>
              <a:rPr lang="en-US" sz="1800" i="1" dirty="0"/>
              <a:t> </a:t>
            </a:r>
            <a:r>
              <a:rPr lang="en-US" sz="1800" i="1" dirty="0" smtClean="0"/>
              <a:t>and download </a:t>
            </a:r>
            <a:r>
              <a:rPr lang="en-US" sz="1800" i="1" dirty="0"/>
              <a:t>them if they </a:t>
            </a:r>
            <a:r>
              <a:rPr lang="en-US" sz="1800" i="1" dirty="0" smtClean="0"/>
              <a:t>needed.</a:t>
            </a:r>
          </a:p>
          <a:p>
            <a:pPr marL="137160" indent="0">
              <a:buNone/>
            </a:pPr>
            <a:endParaRPr lang="en-US" sz="1800" i="1" dirty="0"/>
          </a:p>
          <a:p>
            <a:pPr marL="137160" indent="0">
              <a:buNone/>
            </a:pPr>
            <a:r>
              <a:rPr lang="en-US" sz="1800" i="1" dirty="0"/>
              <a:t>   *  A</a:t>
            </a:r>
            <a:r>
              <a:rPr lang="en-US" sz="1800" i="1" dirty="0" smtClean="0"/>
              <a:t>dmins from each department can add their  own employs by their own.</a:t>
            </a:r>
            <a:endParaRPr lang="en-US" sz="1800" i="1" dirty="0"/>
          </a:p>
          <a:p>
            <a:pPr marL="137160" indent="0" algn="just">
              <a:buNone/>
            </a:pPr>
            <a:r>
              <a:rPr lang="en-US" sz="1800" i="1" dirty="0"/>
              <a:t>   </a:t>
            </a:r>
          </a:p>
        </p:txBody>
      </p:sp>
      <p:sp>
        <p:nvSpPr>
          <p:cNvPr id="4" name="Title 3">
            <a:extLst>
              <a:ext uri="{FF2B5EF4-FFF2-40B4-BE49-F238E27FC236}">
                <a16:creationId xmlns:a16="http://schemas.microsoft.com/office/drawing/2014/main" xmlns="" id="{BB61E8AF-7544-4981-94C7-C092BBA240DE}"/>
              </a:ext>
            </a:extLst>
          </p:cNvPr>
          <p:cNvSpPr>
            <a:spLocks noGrp="1"/>
          </p:cNvSpPr>
          <p:nvPr>
            <p:ph type="title"/>
          </p:nvPr>
        </p:nvSpPr>
        <p:spPr>
          <a:xfrm>
            <a:off x="913795" y="609600"/>
            <a:ext cx="9118101" cy="861391"/>
          </a:xfrm>
        </p:spPr>
        <p:txBody>
          <a:bodyPr/>
          <a:lstStyle/>
          <a:p>
            <a:r>
              <a:rPr lang="en-US" dirty="0"/>
              <a:t>Objective</a:t>
            </a:r>
          </a:p>
        </p:txBody>
      </p:sp>
    </p:spTree>
    <p:extLst>
      <p:ext uri="{BB962C8B-B14F-4D97-AF65-F5344CB8AC3E}">
        <p14:creationId xmlns:p14="http://schemas.microsoft.com/office/powerpoint/2010/main" val="113092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3B66F-60FC-4AC3-B904-B1E37E6965D7}"/>
              </a:ext>
            </a:extLst>
          </p:cNvPr>
          <p:cNvSpPr>
            <a:spLocks noGrp="1"/>
          </p:cNvSpPr>
          <p:nvPr>
            <p:ph type="title"/>
          </p:nvPr>
        </p:nvSpPr>
        <p:spPr>
          <a:xfrm>
            <a:off x="2107096" y="556591"/>
            <a:ext cx="7288696" cy="1013791"/>
          </a:xfrm>
        </p:spPr>
        <p:txBody>
          <a:bodyPr/>
          <a:lstStyle/>
          <a:p>
            <a:r>
              <a:rPr lang="en-US" dirty="0"/>
              <a:t>Benefits</a:t>
            </a:r>
          </a:p>
        </p:txBody>
      </p:sp>
      <p:sp>
        <p:nvSpPr>
          <p:cNvPr id="7" name="Rounded Rectangle 6"/>
          <p:cNvSpPr/>
          <p:nvPr/>
        </p:nvSpPr>
        <p:spPr>
          <a:xfrm>
            <a:off x="123555" y="1570382"/>
            <a:ext cx="11552349" cy="4702231"/>
          </a:xfrm>
          <a:prstGeom prst="roundRect">
            <a:avLst/>
          </a:prstGeom>
          <a:solidFill>
            <a:srgbClr val="D73535"/>
          </a:solidFill>
          <a:ln>
            <a:noFill/>
          </a:ln>
          <a:effectLst>
            <a:glow rad="63500">
              <a:schemeClr val="accent4">
                <a:satMod val="175000"/>
                <a:alpha val="40000"/>
              </a:schemeClr>
            </a:glow>
            <a:outerShdw blurRad="63500" sx="102000" sy="102000" algn="ct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12"/>
          <p:cNvSpPr txBox="1">
            <a:spLocks/>
          </p:cNvSpPr>
          <p:nvPr/>
        </p:nvSpPr>
        <p:spPr>
          <a:xfrm>
            <a:off x="665736" y="2125015"/>
            <a:ext cx="11010168" cy="440598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a:endParaRPr lang="en-US" sz="2800" i="1" dirty="0">
              <a:solidFill>
                <a:schemeClr val="accent2">
                  <a:lumMod val="60000"/>
                  <a:lumOff val="40000"/>
                </a:schemeClr>
              </a:solidFill>
            </a:endParaRPr>
          </a:p>
        </p:txBody>
      </p:sp>
      <p:sp>
        <p:nvSpPr>
          <p:cNvPr id="9" name="Subtitle 12"/>
          <p:cNvSpPr txBox="1">
            <a:spLocks/>
          </p:cNvSpPr>
          <p:nvPr/>
        </p:nvSpPr>
        <p:spPr>
          <a:xfrm>
            <a:off x="818136" y="2277415"/>
            <a:ext cx="11010168" cy="440598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3600" dirty="0"/>
              <a:t>. </a:t>
            </a:r>
            <a:r>
              <a:rPr lang="en-US" sz="2800" dirty="0"/>
              <a:t> It will reduce the problems of keeping paper documents in corporate office .</a:t>
            </a:r>
          </a:p>
          <a:p>
            <a:pPr>
              <a:buFont typeface="Arial" panose="020B0604020202020204" pitchFamily="34" charset="0"/>
              <a:buChar char="•"/>
            </a:pPr>
            <a:r>
              <a:rPr lang="en-US" sz="2800" dirty="0"/>
              <a:t>It will reduce time complexity.</a:t>
            </a:r>
          </a:p>
          <a:p>
            <a:pPr>
              <a:buFont typeface="Arial" panose="020B0604020202020204" pitchFamily="34" charset="0"/>
              <a:buChar char="•"/>
            </a:pPr>
            <a:r>
              <a:rPr lang="en-US" sz="2800" dirty="0"/>
              <a:t>File can be uploaded from any country and any time.</a:t>
            </a:r>
          </a:p>
          <a:p>
            <a:pPr>
              <a:buFont typeface="Arial" panose="020B0604020202020204" pitchFamily="34" charset="0"/>
              <a:buChar char="•"/>
            </a:pPr>
            <a:r>
              <a:rPr lang="en-US" sz="2800" dirty="0"/>
              <a:t>For using LAN connection it will be helpful for them to keep their information safe and private from </a:t>
            </a:r>
            <a:r>
              <a:rPr lang="en-US" sz="2800" dirty="0" smtClean="0"/>
              <a:t>the other </a:t>
            </a:r>
            <a:r>
              <a:rPr lang="en-US" sz="2800" dirty="0"/>
              <a:t>companies.</a:t>
            </a:r>
          </a:p>
        </p:txBody>
      </p:sp>
    </p:spTree>
    <p:extLst>
      <p:ext uri="{BB962C8B-B14F-4D97-AF65-F5344CB8AC3E}">
        <p14:creationId xmlns:p14="http://schemas.microsoft.com/office/powerpoint/2010/main" val="110296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TM04033929[[fn=Slate]]</Template>
  <TotalTime>0</TotalTime>
  <Words>609</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Calisto MT</vt:lpstr>
      <vt:lpstr>Trebuchet MS</vt:lpstr>
      <vt:lpstr>Wingdings</vt:lpstr>
      <vt:lpstr>Wingdings 2</vt:lpstr>
      <vt:lpstr>Slate</vt:lpstr>
      <vt:lpstr>PowerPoint Presentation</vt:lpstr>
      <vt:lpstr>Project Name</vt:lpstr>
      <vt:lpstr>PowerPoint Presentation</vt:lpstr>
      <vt:lpstr>PowerPoint Presentation</vt:lpstr>
      <vt:lpstr>PowerPoint Presentation</vt:lpstr>
      <vt:lpstr>PowerPoint Presentation</vt:lpstr>
      <vt:lpstr>Development Tools</vt:lpstr>
      <vt:lpstr>Objective</vt:lpstr>
      <vt:lpstr>Benefits</vt:lpstr>
      <vt:lpstr>PowerPoint Presentation</vt:lpstr>
      <vt:lpstr>PowerPoint Presentation</vt:lpstr>
      <vt:lpstr>Working Progress</vt:lpstr>
      <vt:lpstr>Conclusion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2018-04-14T04:25:44Z</dcterms:created>
  <dcterms:modified xsi:type="dcterms:W3CDTF">2019-11-30T21:43:47Z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TC034605299991</vt:lpwstr>
  </property>
</Properties>
</file>