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han Kim" userId="b8aaaf50707e4bd5" providerId="LiveId" clId="{8AC75A59-6C6F-468C-AAEA-11686A9B8116}"/>
    <pc:docChg chg="addSld delSld">
      <pc:chgData name="Moohan Kim" userId="b8aaaf50707e4bd5" providerId="LiveId" clId="{8AC75A59-6C6F-468C-AAEA-11686A9B8116}" dt="2024-08-07T12:03:23.351" v="1" actId="47"/>
      <pc:docMkLst>
        <pc:docMk/>
      </pc:docMkLst>
      <pc:sldChg chg="add del">
        <pc:chgData name="Moohan Kim" userId="b8aaaf50707e4bd5" providerId="LiveId" clId="{8AC75A59-6C6F-468C-AAEA-11686A9B8116}" dt="2024-08-07T12:03:23.351" v="1" actId="47"/>
        <pc:sldMkLst>
          <pc:docMk/>
          <pc:sldMk cId="340566776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455C4-9336-35A7-9AC5-C9DE8380E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6B77F9-70E6-4D12-02A8-CF843A2CA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502907-AFCF-A1A4-016F-3D9C41EE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FC6-9288-4410-BDAA-9F566D0BCBD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F53576-7968-E48C-A22C-6BC5220C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C4247-67CA-C28B-7EF5-87066627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8129-538C-429F-A012-1496534BD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8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2925C-FC68-BA83-ED4C-57E176CA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1A386-F03D-F090-7126-216FF6172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A44B-1B79-3E90-637F-29CDCCD3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FC6-9288-4410-BDAA-9F566D0BCBD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2679E-52CE-A441-78F5-65DF372A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EE400-5A0D-0128-4FEF-537C0BB9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8129-538C-429F-A012-1496534BD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2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88BBCE-34F8-44CF-04F0-516BFA00C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44E49C-E6EE-A65B-62ED-1D55609FE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B36DC-95AA-36B2-4E86-DBE10D27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FC6-9288-4410-BDAA-9F566D0BCBD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10DB2-6898-323E-0AB5-E1965EFB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6887C-3EC2-E300-E0BB-9B389004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8129-538C-429F-A012-1496534BD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1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C44FB-6E6E-200E-9ADB-FFBFE2E3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DC052-5074-C0F6-ACD5-BBC444FC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D0A26-AC36-28B0-1CA6-73A79D5D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FC6-9288-4410-BDAA-9F566D0BCBD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B2440-BBE8-DE53-C228-70FF0888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BEDF4-9ACD-4ED4-6BDA-C55F4317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8129-538C-429F-A012-1496534BD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F9CAA-B3D8-0003-3B3A-699F06F7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B7FB13-5B15-F44F-4ADE-258673D9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CB667-1AE7-FDC1-1943-C7C4A38E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FC6-9288-4410-BDAA-9F566D0BCBD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6486A-E697-4BF1-BE67-8C96C0DB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CAA2A-CB7A-83F1-5D48-04EB38FD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8129-538C-429F-A012-1496534BD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41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3A20A-D467-3FF9-638A-8A3C831E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156FC-40F4-7222-D8C6-73E93B26E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0CEAE-26C8-C298-F465-03CFBA018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B57012-96B6-3CF5-40E8-6907CBE1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FC6-9288-4410-BDAA-9F566D0BCBD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C6D74-30CD-C679-C9D6-35D5C6BC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709C4-A161-913D-EAF3-4788C270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8129-538C-429F-A012-1496534BD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4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C320-4CBC-0CA3-C572-868EFE67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53E80A-1035-F8EF-28D9-BAA272D59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28A515-8084-38C4-E96E-84AE52A92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B9F132-5E0E-E3DD-F60A-55CC26B77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59D077-D40B-A6B9-862F-075CADF15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4EE810-7CC7-3FBF-3EA2-B80A917D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FC6-9288-4410-BDAA-9F566D0BCBD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CCC3B3-2352-8231-295C-382FEACA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C037F1-7A2C-CCDE-BD34-FCA153FB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8129-538C-429F-A012-1496534BD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29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5E7C7-0294-5DA8-DD23-35132A53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A50F8D-A48E-87AF-B7F1-9B4B219A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FC6-9288-4410-BDAA-9F566D0BCBD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0C7E7D-60C8-9D3C-763C-1125116C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8A394C-FF2F-84EF-7651-3E7F05AC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8129-538C-429F-A012-1496534BD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5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39C1CF-6348-5B18-F5FE-B1CEE4D5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FC6-9288-4410-BDAA-9F566D0BCBD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05A1C4-53CB-58E3-3CFB-0B07CCC3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CAE6E1-7C49-D74C-5423-67899CB9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8129-538C-429F-A012-1496534BD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2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B6A00-885E-A9CF-135E-890797DB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5C786-246D-1350-2522-55DE1B49C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E61DC-6CCC-73ED-CA41-6ABBC1521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63A44-6257-D1EA-7ABF-5F2E8A15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FC6-9288-4410-BDAA-9F566D0BCBD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E47A5D-FB21-6281-C5FC-9DADAD2D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2975EF-AA70-6BE3-A715-87C72A47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8129-538C-429F-A012-1496534BD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6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5E15-05A1-1324-429D-B98E2893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DCDDA2-BEFB-4A91-A731-14AE5C255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05D4E8-2AA8-B4C6-C2B5-820CEAE6B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22AD78-93DC-354C-D84A-BE0B0A16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4FC6-9288-4410-BDAA-9F566D0BCBD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8AA8A8-78A1-2C10-D416-7D0D3CE6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BCACF-D2FA-1BA7-0A7C-849FBEE4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8129-538C-429F-A012-1496534BD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95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1A6B54-3A07-FF20-856F-CAF07BD5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EEADC-903B-C296-BD90-8D1C9FD07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F60CC-25D9-3A43-E408-2CA57797A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E4FC6-9288-4410-BDAA-9F566D0BCBD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26527-584A-F42D-E907-3B22999B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52F56-76F7-589A-403F-DC416821D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A8129-538C-429F-A012-1496534BD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37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781404-5254-C8CF-8288-57708F0ECA1A}"/>
              </a:ext>
            </a:extLst>
          </p:cNvPr>
          <p:cNvSpPr txBox="1"/>
          <p:nvPr/>
        </p:nvSpPr>
        <p:spPr>
          <a:xfrm>
            <a:off x="461639" y="363984"/>
            <a:ext cx="1134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주제</a:t>
            </a:r>
            <a:r>
              <a:rPr lang="en-US" altLang="ko-KR" b="1" dirty="0"/>
              <a:t>1]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EEAAC-451C-4D03-BC48-6242D44910E0}"/>
              </a:ext>
            </a:extLst>
          </p:cNvPr>
          <p:cNvSpPr txBox="1"/>
          <p:nvPr/>
        </p:nvSpPr>
        <p:spPr>
          <a:xfrm>
            <a:off x="461639" y="733316"/>
            <a:ext cx="1134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고객사 시스템의 채널 확대 및 사용자 증가에 따라 발생하는 인증 및 세션 관리 문제 해결을 위한 인증 방식 개선 방안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8428A-1760-837A-66AB-2C36F83910B6}"/>
              </a:ext>
            </a:extLst>
          </p:cNvPr>
          <p:cNvSpPr txBox="1"/>
          <p:nvPr/>
        </p:nvSpPr>
        <p:spPr>
          <a:xfrm>
            <a:off x="461639" y="1432991"/>
            <a:ext cx="11345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전제 조건</a:t>
            </a:r>
            <a:r>
              <a:rPr lang="en-US" altLang="ko-KR" dirty="0"/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Session timeout : 30</a:t>
            </a:r>
            <a:r>
              <a:rPr lang="ko-KR" altLang="en-US" dirty="0"/>
              <a:t>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중복 로그인 </a:t>
            </a:r>
            <a:r>
              <a:rPr lang="en-US" altLang="ko-KR" dirty="0"/>
              <a:t>: </a:t>
            </a:r>
            <a:r>
              <a:rPr lang="ko-KR" altLang="en-US" dirty="0"/>
              <a:t>허용하지 않음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EB5DE9-77A6-6255-ACC4-87CB7746F210}"/>
              </a:ext>
            </a:extLst>
          </p:cNvPr>
          <p:cNvCxnSpPr>
            <a:cxnSpLocks/>
          </p:cNvCxnSpPr>
          <p:nvPr/>
        </p:nvCxnSpPr>
        <p:spPr>
          <a:xfrm>
            <a:off x="337351" y="2556769"/>
            <a:ext cx="11469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49F8D3-6698-7B44-95D9-F1C0CACE2AF9}"/>
              </a:ext>
            </a:extLst>
          </p:cNvPr>
          <p:cNvSpPr txBox="1"/>
          <p:nvPr/>
        </p:nvSpPr>
        <p:spPr>
          <a:xfrm>
            <a:off x="461639" y="2810562"/>
            <a:ext cx="1134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예상 문제</a:t>
            </a:r>
            <a:r>
              <a:rPr lang="en-US" altLang="ko-KR" b="1" dirty="0"/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7EC22-26E0-EB6E-A0C0-FD78BD673539}"/>
              </a:ext>
            </a:extLst>
          </p:cNvPr>
          <p:cNvSpPr txBox="1"/>
          <p:nvPr/>
        </p:nvSpPr>
        <p:spPr>
          <a:xfrm>
            <a:off x="461639" y="3272227"/>
            <a:ext cx="11345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</a:t>
            </a:r>
            <a:r>
              <a:rPr lang="en-US" altLang="ko-KR" dirty="0"/>
              <a:t>1) </a:t>
            </a:r>
            <a:r>
              <a:rPr lang="ko-KR" altLang="en-US" dirty="0"/>
              <a:t>사용자 증가에 따른 인증 관리 </a:t>
            </a:r>
            <a:r>
              <a:rPr lang="ko-KR" altLang="en-US" dirty="0" err="1"/>
              <a:t>쳬계의</a:t>
            </a:r>
            <a:r>
              <a:rPr lang="ko-KR" altLang="en-US" dirty="0"/>
              <a:t> 분담을 줄이기 위한 방안을 고안하고 </a:t>
            </a:r>
            <a:r>
              <a:rPr lang="ko-KR" altLang="en-US" dirty="0" err="1"/>
              <a:t>설계하시오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ko-KR" altLang="en-US" dirty="0"/>
              <a:t>각 서비스는 고객 증가 또는 인증 서비스의 장애 요인에 영향을 받지 않아야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</a:t>
            </a:r>
            <a:r>
              <a:rPr lang="en-US" altLang="ko-KR" dirty="0"/>
              <a:t>2) B2B </a:t>
            </a:r>
            <a:r>
              <a:rPr lang="ko-KR" altLang="en-US" dirty="0"/>
              <a:t>고객을 위한 제로 트러스트 인증 방식에 대한 프로세스를 </a:t>
            </a:r>
            <a:r>
              <a:rPr lang="ko-KR" altLang="en-US" dirty="0" err="1"/>
              <a:t>설계하시오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</a:t>
            </a:r>
            <a:r>
              <a:rPr lang="en-US" altLang="ko-KR" dirty="0"/>
              <a:t>3) </a:t>
            </a:r>
            <a:r>
              <a:rPr lang="ko-KR" altLang="en-US" dirty="0"/>
              <a:t>중복 로그인 </a:t>
            </a:r>
            <a:r>
              <a:rPr lang="ko-KR" altLang="en-US" dirty="0" err="1"/>
              <a:t>배재를</a:t>
            </a:r>
            <a:r>
              <a:rPr lang="ko-KR" altLang="en-US" dirty="0"/>
              <a:t> 위한 방안을 제안하고 프로세스를 </a:t>
            </a:r>
            <a:r>
              <a:rPr lang="ko-KR" altLang="en-US" dirty="0" err="1"/>
              <a:t>설계하시오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</a:t>
            </a:r>
            <a:r>
              <a:rPr lang="en-US" altLang="ko-KR" dirty="0"/>
              <a:t>4) </a:t>
            </a:r>
            <a:r>
              <a:rPr lang="ko-KR" altLang="en-US" dirty="0"/>
              <a:t>인증방식의 전환에 따른 방안을 제시하고 프로세스를 </a:t>
            </a:r>
            <a:r>
              <a:rPr lang="ko-KR" altLang="en-US" dirty="0" err="1"/>
              <a:t>설계하시오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</a:t>
            </a:r>
            <a:r>
              <a:rPr lang="en-US" altLang="ko-KR" dirty="0"/>
              <a:t>5) </a:t>
            </a:r>
            <a:r>
              <a:rPr lang="ko-KR" altLang="en-US" dirty="0"/>
              <a:t>인증 불일치 또는 </a:t>
            </a:r>
            <a:r>
              <a:rPr lang="en-US" altLang="ko-KR" dirty="0"/>
              <a:t>Session </a:t>
            </a:r>
            <a:r>
              <a:rPr lang="ko-KR" altLang="en-US" dirty="0"/>
              <a:t>만료에 따른 처리에 대한 </a:t>
            </a:r>
            <a:r>
              <a:rPr lang="en-US" altLang="ko-KR" dirty="0"/>
              <a:t>UI </a:t>
            </a:r>
            <a:r>
              <a:rPr lang="ko-KR" altLang="en-US" dirty="0"/>
              <a:t>처리 방안을 </a:t>
            </a:r>
            <a:r>
              <a:rPr lang="ko-KR" altLang="en-US" dirty="0" err="1"/>
              <a:t>설계하시오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394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781404-5254-C8CF-8288-57708F0ECA1A}"/>
              </a:ext>
            </a:extLst>
          </p:cNvPr>
          <p:cNvSpPr txBox="1"/>
          <p:nvPr/>
        </p:nvSpPr>
        <p:spPr>
          <a:xfrm>
            <a:off x="461639" y="363984"/>
            <a:ext cx="1134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주제</a:t>
            </a:r>
            <a:r>
              <a:rPr lang="en-US" altLang="ko-KR" b="1" dirty="0"/>
              <a:t>2]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EEAAC-451C-4D03-BC48-6242D44910E0}"/>
              </a:ext>
            </a:extLst>
          </p:cNvPr>
          <p:cNvSpPr txBox="1"/>
          <p:nvPr/>
        </p:nvSpPr>
        <p:spPr>
          <a:xfrm>
            <a:off x="461639" y="733316"/>
            <a:ext cx="1134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고객사 비즈니스 유연성과 성능 관점에서 상품을 관리하기 위한 데이터 모델을 새롭게 설계하고 설계 사유제시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8428A-1760-837A-66AB-2C36F83910B6}"/>
              </a:ext>
            </a:extLst>
          </p:cNvPr>
          <p:cNvSpPr txBox="1"/>
          <p:nvPr/>
        </p:nvSpPr>
        <p:spPr>
          <a:xfrm>
            <a:off x="461639" y="1432991"/>
            <a:ext cx="1134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전제 조건</a:t>
            </a:r>
            <a:r>
              <a:rPr lang="en-US" altLang="ko-KR" dirty="0"/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상황에 따른 </a:t>
            </a:r>
            <a:r>
              <a:rPr lang="en-US" altLang="ko-KR" dirty="0"/>
              <a:t>ERD</a:t>
            </a:r>
            <a:r>
              <a:rPr lang="ko-KR" altLang="en-US" dirty="0"/>
              <a:t>제공 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EB5DE9-77A6-6255-ACC4-87CB7746F210}"/>
              </a:ext>
            </a:extLst>
          </p:cNvPr>
          <p:cNvCxnSpPr>
            <a:cxnSpLocks/>
          </p:cNvCxnSpPr>
          <p:nvPr/>
        </p:nvCxnSpPr>
        <p:spPr>
          <a:xfrm>
            <a:off x="337351" y="2556769"/>
            <a:ext cx="11469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49F8D3-6698-7B44-95D9-F1C0CACE2AF9}"/>
              </a:ext>
            </a:extLst>
          </p:cNvPr>
          <p:cNvSpPr txBox="1"/>
          <p:nvPr/>
        </p:nvSpPr>
        <p:spPr>
          <a:xfrm>
            <a:off x="461639" y="2810562"/>
            <a:ext cx="1134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예상 문제</a:t>
            </a:r>
            <a:r>
              <a:rPr lang="en-US" altLang="ko-KR" b="1" dirty="0"/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7EC22-26E0-EB6E-A0C0-FD78BD673539}"/>
              </a:ext>
            </a:extLst>
          </p:cNvPr>
          <p:cNvSpPr txBox="1"/>
          <p:nvPr/>
        </p:nvSpPr>
        <p:spPr>
          <a:xfrm>
            <a:off x="461639" y="3272227"/>
            <a:ext cx="11345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</a:t>
            </a:r>
            <a:r>
              <a:rPr lang="en-US" altLang="ko-KR" dirty="0"/>
              <a:t>1) </a:t>
            </a:r>
            <a:r>
              <a:rPr lang="ko-KR" altLang="en-US" dirty="0"/>
              <a:t>예약 위주의 상품 관련 데이터 모델에 실시간 판매 가능한 상품 유형을 추가 하기 위한 방안을 제안하고 설계 </a:t>
            </a:r>
            <a:r>
              <a:rPr lang="ko-KR" altLang="en-US" dirty="0" err="1"/>
              <a:t>하시오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</a:t>
            </a:r>
            <a:r>
              <a:rPr lang="en-US" altLang="ko-KR" dirty="0"/>
              <a:t>2) </a:t>
            </a:r>
            <a:r>
              <a:rPr lang="ko-KR" altLang="en-US" dirty="0"/>
              <a:t>자사 직접 판매 </a:t>
            </a:r>
            <a:r>
              <a:rPr lang="ko-KR" altLang="en-US" dirty="0" err="1"/>
              <a:t>상품뿐만</a:t>
            </a:r>
            <a:r>
              <a:rPr lang="ko-KR" altLang="en-US" dirty="0"/>
              <a:t> 아닌 입점 </a:t>
            </a:r>
            <a:r>
              <a:rPr lang="ko-KR" altLang="en-US" dirty="0" err="1"/>
              <a:t>업체애</a:t>
            </a:r>
            <a:r>
              <a:rPr lang="ko-KR" altLang="en-US" dirty="0"/>
              <a:t> 대한 상품 주문 관련 서비스 모델을 설계 </a:t>
            </a:r>
            <a:r>
              <a:rPr lang="ko-KR" altLang="en-US" dirty="0" err="1"/>
              <a:t>하시오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</a:t>
            </a:r>
            <a:r>
              <a:rPr lang="en-US" altLang="ko-KR" dirty="0"/>
              <a:t>3) </a:t>
            </a:r>
            <a:r>
              <a:rPr lang="ko-KR" altLang="en-US" dirty="0"/>
              <a:t>상품 주문 절차에 대한 프로세스를 설계 </a:t>
            </a:r>
            <a:r>
              <a:rPr lang="ko-KR" altLang="en-US" dirty="0" err="1"/>
              <a:t>하시오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문</a:t>
            </a:r>
            <a:r>
              <a:rPr lang="en-US" altLang="ko-KR" dirty="0"/>
              <a:t>4) </a:t>
            </a:r>
            <a:r>
              <a:rPr lang="ko-KR" altLang="en-US" dirty="0"/>
              <a:t>상품 출시에 대한 라이프 사이클을 관리 하는 모델을 제시하고 설계 사유를 </a:t>
            </a:r>
            <a:r>
              <a:rPr lang="ko-KR" altLang="en-US" dirty="0" err="1"/>
              <a:t>제시하시오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</a:t>
            </a:r>
            <a:r>
              <a:rPr lang="en-US" altLang="ko-KR" dirty="0"/>
              <a:t>5) </a:t>
            </a:r>
            <a:r>
              <a:rPr lang="ko-KR" altLang="en-US" dirty="0"/>
              <a:t>특정 상품에 대한 </a:t>
            </a:r>
            <a:r>
              <a:rPr lang="ko-KR" altLang="en-US" dirty="0" err="1"/>
              <a:t>옵션별</a:t>
            </a:r>
            <a:r>
              <a:rPr lang="ko-KR" altLang="en-US" dirty="0"/>
              <a:t> 관리 방안에 대한 모델을 </a:t>
            </a:r>
            <a:r>
              <a:rPr lang="ko-KR" altLang="en-US" dirty="0" err="1"/>
              <a:t>제시하시오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753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781404-5254-C8CF-8288-57708F0ECA1A}"/>
              </a:ext>
            </a:extLst>
          </p:cNvPr>
          <p:cNvSpPr txBox="1"/>
          <p:nvPr/>
        </p:nvSpPr>
        <p:spPr>
          <a:xfrm>
            <a:off x="461639" y="363984"/>
            <a:ext cx="1134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주제</a:t>
            </a:r>
            <a:r>
              <a:rPr lang="en-US" altLang="ko-KR" b="1" dirty="0"/>
              <a:t>3]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EEAAC-451C-4D03-BC48-6242D44910E0}"/>
              </a:ext>
            </a:extLst>
          </p:cNvPr>
          <p:cNvSpPr txBox="1"/>
          <p:nvPr/>
        </p:nvSpPr>
        <p:spPr>
          <a:xfrm>
            <a:off x="461639" y="733316"/>
            <a:ext cx="1134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 처리 프로세스와 데이터 모델에서 발생하고 있는 동시성 이슈의 해결 방안 제시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8428A-1760-837A-66AB-2C36F83910B6}"/>
              </a:ext>
            </a:extLst>
          </p:cNvPr>
          <p:cNvSpPr txBox="1"/>
          <p:nvPr/>
        </p:nvSpPr>
        <p:spPr>
          <a:xfrm>
            <a:off x="461639" y="1432991"/>
            <a:ext cx="1134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전제 조건</a:t>
            </a:r>
            <a:r>
              <a:rPr lang="en-US" altLang="ko-KR" dirty="0"/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EB5DE9-77A6-6255-ACC4-87CB7746F210}"/>
              </a:ext>
            </a:extLst>
          </p:cNvPr>
          <p:cNvCxnSpPr>
            <a:cxnSpLocks/>
          </p:cNvCxnSpPr>
          <p:nvPr/>
        </p:nvCxnSpPr>
        <p:spPr>
          <a:xfrm>
            <a:off x="337351" y="2556769"/>
            <a:ext cx="11469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49F8D3-6698-7B44-95D9-F1C0CACE2AF9}"/>
              </a:ext>
            </a:extLst>
          </p:cNvPr>
          <p:cNvSpPr txBox="1"/>
          <p:nvPr/>
        </p:nvSpPr>
        <p:spPr>
          <a:xfrm>
            <a:off x="461639" y="2810562"/>
            <a:ext cx="1134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예상 문제</a:t>
            </a:r>
            <a:r>
              <a:rPr lang="en-US" altLang="ko-KR" b="1" dirty="0"/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7EC22-26E0-EB6E-A0C0-FD78BD673539}"/>
              </a:ext>
            </a:extLst>
          </p:cNvPr>
          <p:cNvSpPr txBox="1"/>
          <p:nvPr/>
        </p:nvSpPr>
        <p:spPr>
          <a:xfrm>
            <a:off x="461639" y="3272227"/>
            <a:ext cx="113456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</a:t>
            </a:r>
            <a:r>
              <a:rPr lang="en-US" altLang="ko-KR" dirty="0"/>
              <a:t>1) </a:t>
            </a:r>
            <a:r>
              <a:rPr lang="ko-KR" altLang="en-US" dirty="0"/>
              <a:t>다수의 사용자가 다수의 인벤토리 예약을 하기 위한 데이터 모델의 문제점을 확인하고</a:t>
            </a:r>
            <a:r>
              <a:rPr lang="en-US" altLang="ko-KR" dirty="0"/>
              <a:t>, </a:t>
            </a:r>
            <a:r>
              <a:rPr lang="ko-KR" altLang="en-US" dirty="0"/>
              <a:t>해결을 위한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방안을 </a:t>
            </a:r>
            <a:r>
              <a:rPr lang="ko-KR" altLang="en-US" dirty="0" err="1"/>
              <a:t>제시하시오</a:t>
            </a:r>
            <a:r>
              <a:rPr lang="en-US" altLang="ko-KR" dirty="0"/>
              <a:t>.</a:t>
            </a:r>
          </a:p>
          <a:p>
            <a:r>
              <a:rPr lang="en-US" altLang="ko-KR" sz="1600" dirty="0"/>
              <a:t> &lt;</a:t>
            </a:r>
            <a:r>
              <a:rPr lang="ko-KR" altLang="en-US" sz="1600" dirty="0"/>
              <a:t>제약 조건</a:t>
            </a:r>
            <a:r>
              <a:rPr lang="en-US" altLang="ko-KR" sz="1600" dirty="0"/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예약 처리 프로세스는 </a:t>
            </a:r>
            <a:r>
              <a:rPr lang="en-US" altLang="ko-KR" sz="1600" dirty="0"/>
              <a:t>Async </a:t>
            </a:r>
            <a:r>
              <a:rPr lang="ko-KR" altLang="en-US" sz="1600" dirty="0"/>
              <a:t>한 방식으로 구현 되어야 한다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ko-KR" altLang="en-US" dirty="0"/>
              <a:t>문</a:t>
            </a:r>
            <a:r>
              <a:rPr lang="en-US" altLang="ko-KR" dirty="0"/>
              <a:t>2) </a:t>
            </a:r>
            <a:r>
              <a:rPr lang="ko-KR" altLang="en-US" dirty="0"/>
              <a:t>다수의 사용자가 하나의 인벤토리 예약을 하려고 한다</a:t>
            </a:r>
            <a:r>
              <a:rPr lang="en-US" altLang="ko-KR" dirty="0"/>
              <a:t>, </a:t>
            </a:r>
            <a:r>
              <a:rPr lang="ko-KR" altLang="en-US" dirty="0"/>
              <a:t>데이터 모델의 문제점을 확인하고 해결을 위한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방안을 </a:t>
            </a:r>
            <a:r>
              <a:rPr lang="ko-KR" altLang="en-US" dirty="0" err="1"/>
              <a:t>제시하시오</a:t>
            </a:r>
            <a:r>
              <a:rPr lang="en-US" altLang="ko-KR" dirty="0"/>
              <a:t>.</a:t>
            </a:r>
          </a:p>
          <a:p>
            <a:r>
              <a:rPr lang="en-US" altLang="ko-KR" sz="1600" dirty="0"/>
              <a:t> &lt;</a:t>
            </a:r>
            <a:r>
              <a:rPr lang="ko-KR" altLang="en-US" sz="1600" dirty="0"/>
              <a:t>제약 조건</a:t>
            </a:r>
            <a:r>
              <a:rPr lang="en-US" altLang="ko-KR" sz="1600" dirty="0"/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예약 처리 프로세스는 </a:t>
            </a:r>
            <a:r>
              <a:rPr lang="en-US" altLang="ko-KR" sz="1600" dirty="0"/>
              <a:t>Async </a:t>
            </a:r>
            <a:r>
              <a:rPr lang="ko-KR" altLang="en-US" sz="1600" dirty="0"/>
              <a:t>한 방식으로 구현 되어야 한다</a:t>
            </a:r>
            <a:r>
              <a:rPr lang="en-US" altLang="ko-KR" sz="1600" dirty="0"/>
              <a:t>     </a:t>
            </a:r>
          </a:p>
          <a:p>
            <a:endParaRPr lang="en-US" altLang="ko-KR" dirty="0"/>
          </a:p>
          <a:p>
            <a:r>
              <a:rPr lang="ko-KR" altLang="en-US" dirty="0"/>
              <a:t>문</a:t>
            </a:r>
            <a:r>
              <a:rPr lang="en-US" altLang="ko-KR" dirty="0"/>
              <a:t>3) </a:t>
            </a:r>
            <a:r>
              <a:rPr lang="ko-KR" altLang="en-US" dirty="0"/>
              <a:t>예약된 서비스에 대해 취소 프로세스를 </a:t>
            </a:r>
            <a:r>
              <a:rPr lang="ko-KR" altLang="en-US" dirty="0" err="1"/>
              <a:t>구성하시오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433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337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Moohan Kim</dc:creator>
  <cp:lastModifiedBy>Moohan Kim</cp:lastModifiedBy>
  <cp:revision>1</cp:revision>
  <dcterms:created xsi:type="dcterms:W3CDTF">2024-08-07T12:01:21Z</dcterms:created>
  <dcterms:modified xsi:type="dcterms:W3CDTF">2024-08-07T12:03:29Z</dcterms:modified>
</cp:coreProperties>
</file>