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276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7055" autoAdjust="0"/>
  </p:normalViewPr>
  <p:slideViewPr>
    <p:cSldViewPr showGuides="1">
      <p:cViewPr>
        <p:scale>
          <a:sx n="100" d="100"/>
          <a:sy n="100" d="100"/>
        </p:scale>
        <p:origin x="235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성 서" userId="fd86309d9bb4299e" providerId="LiveId" clId="{9FDDF47F-8F03-4C0E-9C18-61F2A3FAE014}"/>
    <pc:docChg chg="custSel addSld delSld modSld">
      <pc:chgData name="민성 서" userId="fd86309d9bb4299e" providerId="LiveId" clId="{9FDDF47F-8F03-4C0E-9C18-61F2A3FAE014}" dt="2024-08-05T07:31:58.076" v="193" actId="20577"/>
      <pc:docMkLst>
        <pc:docMk/>
      </pc:docMkLst>
      <pc:sldChg chg="del">
        <pc:chgData name="민성 서" userId="fd86309d9bb4299e" providerId="LiveId" clId="{9FDDF47F-8F03-4C0E-9C18-61F2A3FAE014}" dt="2024-08-05T07:23:25.050" v="0" actId="47"/>
        <pc:sldMkLst>
          <pc:docMk/>
          <pc:sldMk cId="427606668" sldId="256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755054962" sldId="257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408132394" sldId="258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81040900" sldId="259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667445690" sldId="260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076138381" sldId="261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08262163" sldId="262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584239484" sldId="263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244877261" sldId="264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1780570" sldId="265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492778473" sldId="266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966015904" sldId="267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241556054" sldId="268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53503864" sldId="269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943612235" sldId="270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658067163" sldId="271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638017664" sldId="272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866360091" sldId="273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43655999" sldId="274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293770802" sldId="275"/>
        </pc:sldMkLst>
      </pc:sldChg>
      <pc:sldChg chg="addSp delSp modSp add del mod">
        <pc:chgData name="민성 서" userId="fd86309d9bb4299e" providerId="LiveId" clId="{9FDDF47F-8F03-4C0E-9C18-61F2A3FAE014}" dt="2024-08-05T07:27:23.265" v="45"/>
        <pc:sldMkLst>
          <pc:docMk/>
          <pc:sldMk cId="4248592755" sldId="276"/>
        </pc:sldMkLst>
        <pc:spChg chg="del">
          <ac:chgData name="민성 서" userId="fd86309d9bb4299e" providerId="LiveId" clId="{9FDDF47F-8F03-4C0E-9C18-61F2A3FAE014}" dt="2024-08-05T07:27:17.006" v="41" actId="478"/>
          <ac:spMkLst>
            <pc:docMk/>
            <pc:sldMk cId="4248592755" sldId="276"/>
            <ac:spMk id="2" creationId="{00000000-0000-0000-0000-000000000000}"/>
          </ac:spMkLst>
        </pc:spChg>
        <pc:spChg chg="add del mod">
          <ac:chgData name="민성 서" userId="fd86309d9bb4299e" providerId="LiveId" clId="{9FDDF47F-8F03-4C0E-9C18-61F2A3FAE014}" dt="2024-08-05T07:27:20.758" v="43" actId="478"/>
          <ac:spMkLst>
            <pc:docMk/>
            <pc:sldMk cId="4248592755" sldId="276"/>
            <ac:spMk id="5" creationId="{4E07D72D-7FD0-4DC5-73DA-5B280B6DEB81}"/>
          </ac:spMkLst>
        </pc:spChg>
        <pc:spChg chg="add del mod">
          <ac:chgData name="민성 서" userId="fd86309d9bb4299e" providerId="LiveId" clId="{9FDDF47F-8F03-4C0E-9C18-61F2A3FAE014}" dt="2024-08-05T07:27:22.697" v="44" actId="478"/>
          <ac:spMkLst>
            <pc:docMk/>
            <pc:sldMk cId="4248592755" sldId="276"/>
            <ac:spMk id="7" creationId="{0A3B5780-B416-7C73-231E-6BCF11C99D98}"/>
          </ac:spMkLst>
        </pc:spChg>
        <pc:spChg chg="add mod">
          <ac:chgData name="민성 서" userId="fd86309d9bb4299e" providerId="LiveId" clId="{9FDDF47F-8F03-4C0E-9C18-61F2A3FAE014}" dt="2024-08-05T07:27:23.265" v="45"/>
          <ac:spMkLst>
            <pc:docMk/>
            <pc:sldMk cId="4248592755" sldId="276"/>
            <ac:spMk id="8" creationId="{27B1C8EF-DE2F-84FF-E3D8-7E70E7A175D3}"/>
          </ac:spMkLst>
        </pc:spChg>
        <pc:spChg chg="add mod">
          <ac:chgData name="민성 서" userId="fd86309d9bb4299e" providerId="LiveId" clId="{9FDDF47F-8F03-4C0E-9C18-61F2A3FAE014}" dt="2024-08-05T07:27:23.265" v="45"/>
          <ac:spMkLst>
            <pc:docMk/>
            <pc:sldMk cId="4248592755" sldId="276"/>
            <ac:spMk id="10" creationId="{B2871ED0-6043-BE98-A7F6-B1CD72D0B05B}"/>
          </ac:spMkLst>
        </pc:spChg>
        <pc:cxnChg chg="add mod">
          <ac:chgData name="민성 서" userId="fd86309d9bb4299e" providerId="LiveId" clId="{9FDDF47F-8F03-4C0E-9C18-61F2A3FAE014}" dt="2024-08-05T07:27:23.265" v="45"/>
          <ac:cxnSpMkLst>
            <pc:docMk/>
            <pc:sldMk cId="4248592755" sldId="276"/>
            <ac:cxnSpMk id="9" creationId="{50DC5638-B1CD-E239-F378-D398AE6747B2}"/>
          </ac:cxnSpMkLst>
        </pc:cxnChg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315083318" sldId="277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094139087" sldId="278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832504015" sldId="279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221917164" sldId="280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258011069" sldId="281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956140840" sldId="282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637103857" sldId="283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483523060" sldId="284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554740124" sldId="285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579429018" sldId="286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587272863" sldId="287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221669479" sldId="288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830016944" sldId="289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466801192" sldId="290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731822730" sldId="291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446222867" sldId="292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569195927" sldId="293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926267502" sldId="294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719386404" sldId="295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47847962" sldId="296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773780633" sldId="297"/>
        </pc:sldMkLst>
      </pc:sldChg>
      <pc:sldChg chg="addSp delSp modSp mod">
        <pc:chgData name="민성 서" userId="fd86309d9bb4299e" providerId="LiveId" clId="{9FDDF47F-8F03-4C0E-9C18-61F2A3FAE014}" dt="2024-08-05T07:23:44.686" v="2"/>
        <pc:sldMkLst>
          <pc:docMk/>
          <pc:sldMk cId="1990825284" sldId="298"/>
        </pc:sldMkLst>
        <pc:spChg chg="add mod">
          <ac:chgData name="민성 서" userId="fd86309d9bb4299e" providerId="LiveId" clId="{9FDDF47F-8F03-4C0E-9C18-61F2A3FAE014}" dt="2024-08-05T07:23:44.686" v="2"/>
          <ac:spMkLst>
            <pc:docMk/>
            <pc:sldMk cId="1990825284" sldId="298"/>
            <ac:spMk id="2" creationId="{166DB8BC-6C78-6EEE-C778-8E3C95BEEEBC}"/>
          </ac:spMkLst>
        </pc:spChg>
        <pc:spChg chg="add mod">
          <ac:chgData name="민성 서" userId="fd86309d9bb4299e" providerId="LiveId" clId="{9FDDF47F-8F03-4C0E-9C18-61F2A3FAE014}" dt="2024-08-05T07:23:44.686" v="2"/>
          <ac:spMkLst>
            <pc:docMk/>
            <pc:sldMk cId="1990825284" sldId="298"/>
            <ac:spMk id="3" creationId="{BD474E81-D956-36DC-BA7C-9BFDDF8EDF4C}"/>
          </ac:spMkLst>
        </pc:spChg>
        <pc:spChg chg="del">
          <ac:chgData name="민성 서" userId="fd86309d9bb4299e" providerId="LiveId" clId="{9FDDF47F-8F03-4C0E-9C18-61F2A3FAE014}" dt="2024-08-05T07:23:43.796" v="1" actId="478"/>
          <ac:spMkLst>
            <pc:docMk/>
            <pc:sldMk cId="1990825284" sldId="298"/>
            <ac:spMk id="4" creationId="{00000000-0000-0000-0000-000000000000}"/>
          </ac:spMkLst>
        </pc:spChg>
        <pc:spChg chg="add mod">
          <ac:chgData name="민성 서" userId="fd86309d9bb4299e" providerId="LiveId" clId="{9FDDF47F-8F03-4C0E-9C18-61F2A3FAE014}" dt="2024-08-05T07:23:44.686" v="2"/>
          <ac:spMkLst>
            <pc:docMk/>
            <pc:sldMk cId="1990825284" sldId="298"/>
            <ac:spMk id="5" creationId="{83BE6C65-14FE-268E-4B0D-6BD4E93C5016}"/>
          </ac:spMkLst>
        </pc:spChg>
      </pc:sldChg>
      <pc:sldChg chg="addSp modSp">
        <pc:chgData name="민성 서" userId="fd86309d9bb4299e" providerId="LiveId" clId="{9FDDF47F-8F03-4C0E-9C18-61F2A3FAE014}" dt="2024-08-05T07:23:52.582" v="3"/>
        <pc:sldMkLst>
          <pc:docMk/>
          <pc:sldMk cId="2358567232" sldId="299"/>
        </pc:sldMkLst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2" creationId="{F6B7B9B2-F03E-8D65-8D47-314A9CED7C9A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" creationId="{37083E73-40B9-A13A-1CB5-E9DB6B039A8F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5" creationId="{13550FAF-1C6C-267E-EB7E-00F47DFE1688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7" creationId="{2237AFA1-D4D4-C599-D2E3-AE93DA31DE37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9" creationId="{8811AC85-C1C2-18B4-9F46-AD3D22356C21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10" creationId="{1C848C2E-4389-0C3F-DACE-1247103FEC5B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11" creationId="{46BEBF47-0803-E6C2-5942-3A478A6994E6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12" creationId="{70829EFC-BBC2-395F-2385-CA8450A03925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13" creationId="{2A3612FB-3A01-9671-ACDB-664381677FAE}"/>
          </ac:spMkLst>
        </pc:spChg>
        <pc:spChg chg="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16" creationId="{1B1009EA-4E19-3E67-539A-E64CBFE5CC3C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1" creationId="{EB88FC05-A21B-AF71-D855-841AE326BFB9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2" creationId="{05CA0782-AFFD-409D-23F9-C96534024A92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3" creationId="{A52B90C0-DA3B-3883-C7B2-DDA496E203EE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4" creationId="{CB9B832E-2200-2656-86EB-6F4B5B11A45A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5" creationId="{67158B89-BEE7-D91B-05FA-580A04B0FE39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6" creationId="{76756173-BC15-0AF0-DD4D-DD7DBC149242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7" creationId="{F286E409-E117-F3FE-BD9B-829BF1D1D3FD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8" creationId="{BA3285BB-D7E4-530D-A440-1418CE71E208}"/>
          </ac:spMkLst>
        </pc:spChg>
        <pc:spChg chg="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68" creationId="{19EC3EE3-A4BE-D6BB-CD1F-24C9E578D65D}"/>
          </ac:spMkLst>
        </pc:s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14" creationId="{DE23A99E-D52F-FE4D-81FC-F3CAB387D4A7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15" creationId="{EF3355BA-A516-C83D-74EA-51177E819120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17" creationId="{1AD41AFC-D1BB-756A-C648-99B45F560BFB}"/>
          </ac:grpSpMkLst>
        </pc:gr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23" creationId="{61330B2D-ED3F-50C1-C3D7-841B2601A02E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24" creationId="{7BCFD036-B973-2C75-1DA1-CF1F62D05D94}"/>
          </ac:grpSpMkLst>
        </pc:gr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39" creationId="{7C413D4F-A05D-1308-2F35-66C3B170FF7D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40" creationId="{A56B7A9B-D8E7-9BF1-4BF2-53F4102D17F7}"/>
          </ac:grpSpMkLst>
        </pc:gr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45" creationId="{A7F8EB8F-CAEF-46B0-6D75-1E11E21FB9A8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46" creationId="{26257D77-A757-D81A-3CF0-3FD18A0B913A}"/>
          </ac:grpSpMkLst>
        </pc:gr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53" creationId="{3D9FC52E-1CEA-FA51-DD1A-F1EA4535F46F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54" creationId="{FF5FEF5B-0CF2-E297-18CE-8AB67F30ACFB}"/>
          </ac:grpSpMkLst>
        </pc:gr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59" creationId="{3212043F-0902-598B-128E-EFD7DA60C885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60" creationId="{8D956250-7A43-3F11-7ABE-D4BF024D3B3A}"/>
          </ac:grpSpMkLst>
        </pc:gr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66" creationId="{0E720D70-4971-200E-C6B1-94E77C309EA5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67" creationId="{20F2A62A-E142-AF17-86C6-41E0669A5EEB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69" creationId="{0679CE4B-560A-93C8-C2ED-FBC012B6DFC9}"/>
          </ac:grpSpMkLst>
        </pc:grp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18" creationId="{C07E20ED-A26A-7972-B603-1695DC4BB49F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19" creationId="{BA4B4388-B4B6-2BC9-E38D-852378CA9E40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0" creationId="{31CDFE7D-29F0-54BD-8125-9E2754EC074A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1" creationId="{6B576590-5181-142F-BF89-E3D0C661E26D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2" creationId="{78413377-0CF6-CAE0-96F1-FBF13F8BF604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5" creationId="{B26B5002-EC61-5B51-C66F-77CE65F92590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6" creationId="{E9D31C50-E339-D455-52CB-78B983C4EE6D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7" creationId="{624E83DE-C5B3-6505-72B4-3F3C18C358A7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8" creationId="{788856D8-57E1-FEBC-14D1-DA1FBD2FCFCB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9" creationId="{1D67DAB9-7A87-1C8C-01FB-D21C05B5426C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30" creationId="{F4DC2EF1-0C41-67B5-FBB2-9A27A6829334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1" creationId="{EA4BB8C6-5000-790B-874D-DAB4C81408D7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2" creationId="{E3F62CE3-ABF3-128D-F29B-D161E39E6D1B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3" creationId="{49B322B6-D326-3944-1936-52A4F2C00379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4" creationId="{60DDF911-C657-7140-BDA0-3CD754EBD92E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7" creationId="{8175E923-50E4-3003-A789-2D1BE02B8ADB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8" creationId="{3160B0A9-11A5-2DAD-EE52-DFFF226BBB28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9" creationId="{D33EDA6D-4328-C473-7F9E-966C9CB28EC5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0" creationId="{9C0DEE80-CCEC-CDF2-8DA0-26B6F0708769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1" creationId="{862EE82C-38A6-2EF2-B00C-D05DAACC244C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2" creationId="{9E760A10-57E0-73D1-0E62-30DBE085FE31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5" creationId="{4D449B8B-4EE3-2902-4412-14EF745552E0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6" creationId="{27801FED-413D-9443-ACEC-9CCB92E06282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7" creationId="{E79B48E6-F27E-8B0A-1D48-8676E7A036F4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8" creationId="{6E3D11B1-9D0D-D92B-AFA1-4FE490557BF2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61" creationId="{B7D6D433-2956-0FC3-6199-FE2AC193C883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62" creationId="{214001FF-3953-6113-CCCE-1E178BE41F98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63" creationId="{568198C8-D965-2329-660C-932F057B43B1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64" creationId="{F08A0AE2-E2B6-9555-A305-4C1FB647F4D3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65" creationId="{1A3171CA-FF80-189B-36D2-2D0F889D36BB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70" creationId="{6E026241-06DA-1C19-FF0D-87687143A469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71" creationId="{052D2D11-D9DD-EAF8-C176-C747456E7D36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72" creationId="{025A7885-12FD-189C-74BF-D4395526571B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73" creationId="{2DE7E1B6-284C-7DDF-7B6C-2657A8554BCC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74" creationId="{A38D465F-F136-18D6-7CCE-8809349A0C5C}"/>
          </ac:cxnSpMkLst>
        </pc:cxnChg>
      </pc:sldChg>
      <pc:sldChg chg="addSp modSp mod">
        <pc:chgData name="민성 서" userId="fd86309d9bb4299e" providerId="LiveId" clId="{9FDDF47F-8F03-4C0E-9C18-61F2A3FAE014}" dt="2024-08-05T07:29:48.375" v="101" actId="20577"/>
        <pc:sldMkLst>
          <pc:docMk/>
          <pc:sldMk cId="4214058912" sldId="300"/>
        </pc:sldMkLst>
        <pc:spChg chg="add mod">
          <ac:chgData name="민성 서" userId="fd86309d9bb4299e" providerId="LiveId" clId="{9FDDF47F-8F03-4C0E-9C18-61F2A3FAE014}" dt="2024-08-05T07:23:59.054" v="4"/>
          <ac:spMkLst>
            <pc:docMk/>
            <pc:sldMk cId="4214058912" sldId="300"/>
            <ac:spMk id="2" creationId="{D2DCDDC2-0CB9-FC28-D275-27A990DEDF60}"/>
          </ac:spMkLst>
        </pc:spChg>
        <pc:spChg chg="mod">
          <ac:chgData name="민성 서" userId="fd86309d9bb4299e" providerId="LiveId" clId="{9FDDF47F-8F03-4C0E-9C18-61F2A3FAE014}" dt="2024-08-05T07:29:48.375" v="101" actId="20577"/>
          <ac:spMkLst>
            <pc:docMk/>
            <pc:sldMk cId="4214058912" sldId="300"/>
            <ac:spMk id="4" creationId="{00000000-0000-0000-0000-000000000000}"/>
          </ac:spMkLst>
        </pc:spChg>
      </pc:sldChg>
      <pc:sldChg chg="addSp delSp modSp mod">
        <pc:chgData name="민성 서" userId="fd86309d9bb4299e" providerId="LiveId" clId="{9FDDF47F-8F03-4C0E-9C18-61F2A3FAE014}" dt="2024-08-05T07:24:14.623" v="6"/>
        <pc:sldMkLst>
          <pc:docMk/>
          <pc:sldMk cId="737150801" sldId="301"/>
        </pc:sldMkLst>
        <pc:spChg chg="add mod">
          <ac:chgData name="민성 서" userId="fd86309d9bb4299e" providerId="LiveId" clId="{9FDDF47F-8F03-4C0E-9C18-61F2A3FAE014}" dt="2024-08-05T07:24:14.623" v="6"/>
          <ac:spMkLst>
            <pc:docMk/>
            <pc:sldMk cId="737150801" sldId="301"/>
            <ac:spMk id="2" creationId="{920A52F1-A2BE-09C2-81F7-BFFACE9B52B8}"/>
          </ac:spMkLst>
        </pc:spChg>
        <pc:spChg chg="add mod">
          <ac:chgData name="민성 서" userId="fd86309d9bb4299e" providerId="LiveId" clId="{9FDDF47F-8F03-4C0E-9C18-61F2A3FAE014}" dt="2024-08-05T07:24:14.623" v="6"/>
          <ac:spMkLst>
            <pc:docMk/>
            <pc:sldMk cId="737150801" sldId="301"/>
            <ac:spMk id="3" creationId="{F3A889AA-77FC-5583-3C7E-CF0CB48BC5F9}"/>
          </ac:spMkLst>
        </pc:spChg>
        <pc:spChg chg="del">
          <ac:chgData name="민성 서" userId="fd86309d9bb4299e" providerId="LiveId" clId="{9FDDF47F-8F03-4C0E-9C18-61F2A3FAE014}" dt="2024-08-05T07:24:13.951" v="5" actId="478"/>
          <ac:spMkLst>
            <pc:docMk/>
            <pc:sldMk cId="737150801" sldId="301"/>
            <ac:spMk id="4" creationId="{00000000-0000-0000-0000-000000000000}"/>
          </ac:spMkLst>
        </pc:spChg>
        <pc:spChg chg="add mod">
          <ac:chgData name="민성 서" userId="fd86309d9bb4299e" providerId="LiveId" clId="{9FDDF47F-8F03-4C0E-9C18-61F2A3FAE014}" dt="2024-08-05T07:24:14.623" v="6"/>
          <ac:spMkLst>
            <pc:docMk/>
            <pc:sldMk cId="737150801" sldId="301"/>
            <ac:spMk id="5" creationId="{01445526-40EF-B366-F666-DD6EA4EE0908}"/>
          </ac:spMkLst>
        </pc:spChg>
      </pc:sldChg>
      <pc:sldChg chg="addSp modSp">
        <pc:chgData name="민성 서" userId="fd86309d9bb4299e" providerId="LiveId" clId="{9FDDF47F-8F03-4C0E-9C18-61F2A3FAE014}" dt="2024-08-05T07:24:22.049" v="7"/>
        <pc:sldMkLst>
          <pc:docMk/>
          <pc:sldMk cId="226736046" sldId="302"/>
        </pc:sldMkLst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2" creationId="{92C4405E-6B2F-58DA-BDE2-FAD6EA8B7C3D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3" creationId="{8305ACE5-9F74-060C-C1AB-2670D02322F6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5" creationId="{914FA077-B847-B705-4267-693D30E6B39F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7" creationId="{85002091-5FBA-C587-5C51-000BC9B745BC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9" creationId="{80BBEA0C-C62E-7A93-CDDC-F68E96A751FD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10" creationId="{7F2A2380-FC9D-F93C-22E0-E5DC93DF7EAB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11" creationId="{1F8EDC1E-AFB6-9A68-022A-4DED83F64748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12" creationId="{D488652B-CA97-6712-114A-D9C56A53DACB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13" creationId="{4F0636F6-194A-F6C5-0965-5107E1D21A04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14" creationId="{E4042975-3804-40EF-2EF2-B9B6CEBB0791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30" creationId="{51E1F1AB-3B30-918E-8A8F-892092B1F513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31" creationId="{C1CDF5AF-B13E-4947-575D-B8E98064BEC6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32" creationId="{F176B5DF-0660-DC20-0275-2C0F0B83562C}"/>
          </ac:spMkLst>
        </pc:spChg>
        <pc:spChg chg="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35" creationId="{96D03EEA-0B0B-0C65-DB7D-2C8DDD32E1C6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48" creationId="{86C8BB06-5E00-B1FC-6B1C-14D0782609A2}"/>
          </ac:spMkLst>
        </pc:spChg>
        <pc:spChg chg="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59" creationId="{25FCBDFD-AE6E-13B1-F88B-8EC88A954F7F}"/>
          </ac:spMkLst>
        </pc:spChg>
        <pc:grpChg chg="add 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15" creationId="{3140E5C1-6AD3-D93B-4FBE-F7D08D7E05B9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16" creationId="{6E5E4C4E-2491-6EBF-87F9-079A845B70C0}"/>
          </ac:grpSpMkLst>
        </pc:grpChg>
        <pc:grpChg chg="add 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22" creationId="{34C99040-FF65-101A-3ED7-738067308884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23" creationId="{4ED19336-1930-546F-B47A-F9E41EF69236}"/>
          </ac:grpSpMkLst>
        </pc:grpChg>
        <pc:grpChg chg="add 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33" creationId="{3D679634-D5CA-29F3-6AC9-54FF9ADBF681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34" creationId="{3502AC50-8768-6FAC-ECAA-8C44AC155D9F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36" creationId="{649B1AAD-E3A7-F712-8243-0D40B4FDFD3C}"/>
          </ac:grpSpMkLst>
        </pc:grpChg>
        <pc:grpChg chg="add 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42" creationId="{AC16EE08-74DB-06EC-5F64-25466DEA0CF9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43" creationId="{426D4221-8C5A-77F0-396A-F6F587C070F8}"/>
          </ac:grpSpMkLst>
        </pc:grpChg>
        <pc:grpChg chg="add 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49" creationId="{D510B460-1085-CAE1-4181-840990C60ED1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50" creationId="{6B4F292D-E804-A07A-2500-372BE12A8E5B}"/>
          </ac:grpSpMkLst>
        </pc:grpChg>
        <pc:grpChg chg="add 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57" creationId="{88159065-2A8C-123A-19EF-5C812720F4F5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58" creationId="{38679B1A-51D9-4907-BF28-61E753696ECB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60" creationId="{B094A67C-D846-F256-3AC1-C8BD00F23BF3}"/>
          </ac:grpSpMkLst>
        </pc:grp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17" creationId="{57C0569C-0BB4-7BC8-3BCF-5E74933BF85C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18" creationId="{2BFA11E8-E9DF-D0F8-F930-43143D03B416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19" creationId="{5C8CA735-5EE9-149A-E62A-41CD96D73AAC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0" creationId="{BA3C86B6-6769-F795-5C65-374DA3A406C2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1" creationId="{294ACEB5-4926-EB4B-ABC7-8681404C83FE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4" creationId="{B200AD2E-BE82-04FC-1BA2-D01CD599DF0B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5" creationId="{5DA211E8-7A9B-AA49-9431-86F53047261D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6" creationId="{E22AF76E-7A0B-3CAA-8361-7EA8769A52C9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7" creationId="{0D7BA2DD-E519-D765-7346-31F8B890000B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8" creationId="{BB9C45D1-DA3E-78C6-7C63-3B00C79BE79C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9" creationId="{B35F21A5-6AE4-9814-F663-1EC0089A9370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37" creationId="{680AD3E0-F482-DE9F-CF5F-E6F63F387CA3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38" creationId="{1E162914-50F5-3829-BA64-4EB961CDED49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39" creationId="{44FA82E5-AD6C-B9FE-A010-BFBEC3049532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40" creationId="{FC141E2C-0E79-01B9-62EA-EA844760C57B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41" creationId="{D7DA25E4-0FBC-90D4-5618-8EF3C9824DC8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44" creationId="{8205BE04-9CDA-2D26-D0BA-06FE3DFFAC8C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45" creationId="{60161285-F739-4BCD-0854-43AA3D8A2E73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46" creationId="{D96023BD-992D-6677-1122-5EF0C9CF79E7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47" creationId="{F2FF0728-EBD9-195B-FD3E-61DA355300B5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51" creationId="{8F06D46A-CF1F-E43B-B6C4-919D9BAD49AC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52" creationId="{9F4F5FD4-DDA8-FC93-42DB-7A103B546C27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53" creationId="{C68B070A-EC11-CB50-2531-35AD5CEDAA20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54" creationId="{22370C28-CE3D-AE0A-C15A-82ED970C2C6E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55" creationId="{1610976B-BCB3-D308-77DD-313119759A6A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56" creationId="{BE50EA3D-0B72-A071-2851-CDB24A9F3898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61" creationId="{FBCC4512-A461-1B4F-2256-7725966DB0CC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62" creationId="{C4F64BD6-6D08-3534-7E77-D3A0F52EDE7A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63" creationId="{38C56B0B-59AF-9D31-411D-456C31C68114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64" creationId="{5C6442B5-9046-E0A4-7526-242F368BF884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65" creationId="{8151112F-987D-02CF-E2BB-FFD42B46792D}"/>
          </ac:cxnSpMkLst>
        </pc:cxnChg>
      </pc:sldChg>
      <pc:sldChg chg="addSp modSp mod">
        <pc:chgData name="민성 서" userId="fd86309d9bb4299e" providerId="LiveId" clId="{9FDDF47F-8F03-4C0E-9C18-61F2A3FAE014}" dt="2024-08-05T07:29:54.800" v="108" actId="20577"/>
        <pc:sldMkLst>
          <pc:docMk/>
          <pc:sldMk cId="1278103137" sldId="303"/>
        </pc:sldMkLst>
        <pc:spChg chg="add mod">
          <ac:chgData name="민성 서" userId="fd86309d9bb4299e" providerId="LiveId" clId="{9FDDF47F-8F03-4C0E-9C18-61F2A3FAE014}" dt="2024-08-05T07:24:27.818" v="8"/>
          <ac:spMkLst>
            <pc:docMk/>
            <pc:sldMk cId="1278103137" sldId="303"/>
            <ac:spMk id="2" creationId="{336A65AB-3022-E85D-85C5-E1471B025BFE}"/>
          </ac:spMkLst>
        </pc:spChg>
        <pc:spChg chg="mod">
          <ac:chgData name="민성 서" userId="fd86309d9bb4299e" providerId="LiveId" clId="{9FDDF47F-8F03-4C0E-9C18-61F2A3FAE014}" dt="2024-08-05T07:29:54.800" v="108" actId="20577"/>
          <ac:spMkLst>
            <pc:docMk/>
            <pc:sldMk cId="1278103137" sldId="303"/>
            <ac:spMk id="4" creationId="{00000000-0000-0000-0000-000000000000}"/>
          </ac:spMkLst>
        </pc:spChg>
      </pc:sldChg>
      <pc:sldChg chg="addSp delSp modSp mod">
        <pc:chgData name="민성 서" userId="fd86309d9bb4299e" providerId="LiveId" clId="{9FDDF47F-8F03-4C0E-9C18-61F2A3FAE014}" dt="2024-08-05T07:30:03.648" v="121" actId="20577"/>
        <pc:sldMkLst>
          <pc:docMk/>
          <pc:sldMk cId="1601279627" sldId="304"/>
        </pc:sldMkLst>
        <pc:spChg chg="add mod">
          <ac:chgData name="민성 서" userId="fd86309d9bb4299e" providerId="LiveId" clId="{9FDDF47F-8F03-4C0E-9C18-61F2A3FAE014}" dt="2024-08-05T07:24:37.869" v="9"/>
          <ac:spMkLst>
            <pc:docMk/>
            <pc:sldMk cId="1601279627" sldId="304"/>
            <ac:spMk id="3" creationId="{84B3B7DF-6C07-CD17-C23B-EAD13CD5D4B2}"/>
          </ac:spMkLst>
        </pc:spChg>
        <pc:spChg chg="mod">
          <ac:chgData name="민성 서" userId="fd86309d9bb4299e" providerId="LiveId" clId="{9FDDF47F-8F03-4C0E-9C18-61F2A3FAE014}" dt="2024-08-05T07:30:03.648" v="121" actId="20577"/>
          <ac:spMkLst>
            <pc:docMk/>
            <pc:sldMk cId="1601279627" sldId="304"/>
            <ac:spMk id="4" creationId="{00000000-0000-0000-0000-000000000000}"/>
          </ac:spMkLst>
        </pc:spChg>
        <pc:cxnChg chg="add del mod">
          <ac:chgData name="민성 서" userId="fd86309d9bb4299e" providerId="LiveId" clId="{9FDDF47F-8F03-4C0E-9C18-61F2A3FAE014}" dt="2024-08-05T07:24:41.434" v="10" actId="478"/>
          <ac:cxnSpMkLst>
            <pc:docMk/>
            <pc:sldMk cId="1601279627" sldId="304"/>
            <ac:cxnSpMk id="2" creationId="{20422CD2-DF55-78DB-FA17-DF737B18D330}"/>
          </ac:cxnSpMkLst>
        </pc:cxnChg>
      </pc:sldChg>
      <pc:sldChg chg="addSp delSp modSp mod">
        <pc:chgData name="민성 서" userId="fd86309d9bb4299e" providerId="LiveId" clId="{9FDDF47F-8F03-4C0E-9C18-61F2A3FAE014}" dt="2024-08-05T07:24:51.534" v="12"/>
        <pc:sldMkLst>
          <pc:docMk/>
          <pc:sldMk cId="1346466513" sldId="305"/>
        </pc:sldMkLst>
        <pc:spChg chg="add mod">
          <ac:chgData name="민성 서" userId="fd86309d9bb4299e" providerId="LiveId" clId="{9FDDF47F-8F03-4C0E-9C18-61F2A3FAE014}" dt="2024-08-05T07:24:51.534" v="12"/>
          <ac:spMkLst>
            <pc:docMk/>
            <pc:sldMk cId="1346466513" sldId="305"/>
            <ac:spMk id="2" creationId="{B3994DA2-BC01-7660-2CCC-1062BC8B42BF}"/>
          </ac:spMkLst>
        </pc:spChg>
        <pc:spChg chg="add mod">
          <ac:chgData name="민성 서" userId="fd86309d9bb4299e" providerId="LiveId" clId="{9FDDF47F-8F03-4C0E-9C18-61F2A3FAE014}" dt="2024-08-05T07:24:51.534" v="12"/>
          <ac:spMkLst>
            <pc:docMk/>
            <pc:sldMk cId="1346466513" sldId="305"/>
            <ac:spMk id="3" creationId="{8D963524-A8B0-B57E-DDE1-B7FDEF70E4BF}"/>
          </ac:spMkLst>
        </pc:spChg>
        <pc:spChg chg="del">
          <ac:chgData name="민성 서" userId="fd86309d9bb4299e" providerId="LiveId" clId="{9FDDF47F-8F03-4C0E-9C18-61F2A3FAE014}" dt="2024-08-05T07:24:50.877" v="11" actId="478"/>
          <ac:spMkLst>
            <pc:docMk/>
            <pc:sldMk cId="1346466513" sldId="305"/>
            <ac:spMk id="4" creationId="{00000000-0000-0000-0000-000000000000}"/>
          </ac:spMkLst>
        </pc:spChg>
        <pc:spChg chg="add mod">
          <ac:chgData name="민성 서" userId="fd86309d9bb4299e" providerId="LiveId" clId="{9FDDF47F-8F03-4C0E-9C18-61F2A3FAE014}" dt="2024-08-05T07:24:51.534" v="12"/>
          <ac:spMkLst>
            <pc:docMk/>
            <pc:sldMk cId="1346466513" sldId="305"/>
            <ac:spMk id="5" creationId="{818D9D97-5046-74CC-E57F-6D24891B5FB5}"/>
          </ac:spMkLst>
        </pc:spChg>
      </pc:sldChg>
      <pc:sldChg chg="addSp modSp">
        <pc:chgData name="민성 서" userId="fd86309d9bb4299e" providerId="LiveId" clId="{9FDDF47F-8F03-4C0E-9C18-61F2A3FAE014}" dt="2024-08-05T07:25:02.711" v="13"/>
        <pc:sldMkLst>
          <pc:docMk/>
          <pc:sldMk cId="2612294253" sldId="306"/>
        </pc:sldMkLst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3" creationId="{BC1DFEED-7076-F89D-8213-D74E3A003503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5" creationId="{6F339235-B198-F974-3CC1-09BB3DCD1F3D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7" creationId="{810D1E60-A251-0B9A-1FC6-973B856C45D4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9" creationId="{7FCEE92C-5D62-624F-7DA7-58C639828214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10" creationId="{C2D9835D-08FB-2971-4986-1754F76CADED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11" creationId="{9B9BD04D-6708-FAF1-BC27-97E4A9738C79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12" creationId="{EFD733C4-163F-5A80-E9AC-84207BC89B53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13" creationId="{00F16A3B-C7F2-0178-9F0E-7BFAC164F175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22" creationId="{C5CA898D-3B0E-82A9-C26D-AB4ABD9C67C0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23" creationId="{E98EB000-FB30-502B-47DE-21D55D7D9E54}"/>
          </ac:spMkLst>
        </pc:spChg>
        <pc:spChg chg="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26" creationId="{20735D08-CDE0-1692-27C5-6FFC4B6CAF75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33" creationId="{A95F080F-688B-F366-C3B7-5701E6091BBE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37" creationId="{E9986048-54BD-23BD-E958-B689EF55304A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38" creationId="{483D4E6B-E292-1B63-8BDB-E05587F15990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39" creationId="{DF42DBD1-CD25-0C6D-B304-FEC43A540831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40" creationId="{7FAF4E48-D580-317E-C943-1C7AEA255EA9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41" creationId="{7AEE3C90-4FEC-DA52-DB29-912A2B2CD340}"/>
          </ac:spMkLst>
        </pc:spChg>
        <pc:spChg chg="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44" creationId="{029AC809-A2CE-18E3-6C85-6AE9637A293E}"/>
          </ac:spMkLst>
        </pc:spChg>
        <pc:spChg chg="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53" creationId="{B9194658-2DAD-0919-E367-27E5B23ECB43}"/>
          </ac:spMkLst>
        </pc:spChg>
        <pc:grpChg chg="add 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14" creationId="{E41086A9-CA53-4FD4-AB91-AF73C28A3557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15" creationId="{F36FEE1F-6F62-8DAA-256D-6C33C419E6EE}"/>
          </ac:grpSpMkLst>
        </pc:grpChg>
        <pc:grpChg chg="add 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24" creationId="{F9495CEF-DA4A-7A68-FED2-2359914E091B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25" creationId="{C130C6BC-A406-2B9C-55CE-B081EAA299DD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27" creationId="{EF6DADA6-EF07-B157-334C-355B5474F2BF}"/>
          </ac:grpSpMkLst>
        </pc:grpChg>
        <pc:grpChg chg="add 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42" creationId="{B92A900E-4506-06E8-8FA5-ED5CC85D5F25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43" creationId="{A6453D51-2014-E346-5A96-EF864C72ECE6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45" creationId="{E51667C4-CF76-E3C9-F335-A3EB5A515E85}"/>
          </ac:grpSpMkLst>
        </pc:grpChg>
        <pc:grpChg chg="add 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51" creationId="{BA558843-91DC-A681-008C-FF8FF02BEA82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52" creationId="{C23B3340-53D8-F44D-5E83-7CDCB725B0BD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54" creationId="{6BFD982F-F4E7-7DF2-4958-C80D32681FEC}"/>
          </ac:grpSpMkLst>
        </pc:grpChg>
        <pc:grpChg chg="add 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60" creationId="{1B2E5A80-5DCB-5B91-5178-7D1325AD301B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61" creationId="{32814382-A821-8AA2-5564-5DBE206ECB15}"/>
          </ac:grpSpMkLst>
        </pc:grpChg>
        <pc:cxnChg chg="add 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2" creationId="{ABE49BDB-CF1F-518A-AF26-9103AF02DF1A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16" creationId="{C7709053-73C9-D8C5-BC5B-5366ACEB1432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17" creationId="{CECDA5EE-81EB-34FD-74B3-FC43E27D857E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18" creationId="{13770165-BD39-99E8-2084-EC146E4E53BC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19" creationId="{D0E5224C-2E4A-B7C3-9901-B4531AFAB7E0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20" creationId="{642D1927-7D8F-3FC1-9AD7-4EB4CE2FD0C4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21" creationId="{C1178045-2999-6418-580C-A61BF7A74A24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28" creationId="{754C5B48-13F4-82D3-8A7D-3233B89D24D3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29" creationId="{36B3B22D-32F6-371B-9A8E-E35B896EE0F9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30" creationId="{E71ED500-50E4-CEF2-6EDF-6AF9745F9FF3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31" creationId="{9582B064-ABB0-D4BC-21A9-8E7BFA0F9155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32" creationId="{9C5E01B6-B134-C895-6974-4650130FF645}"/>
          </ac:cxnSpMkLst>
        </pc:cxnChg>
        <pc:cxnChg chg="add 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34" creationId="{8B0A02BF-9C5A-0D1C-5747-F8D0B44AC543}"/>
          </ac:cxnSpMkLst>
        </pc:cxnChg>
        <pc:cxnChg chg="add 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35" creationId="{6776AD4E-F3A2-4AB2-34D8-307288C6A3C6}"/>
          </ac:cxnSpMkLst>
        </pc:cxnChg>
        <pc:cxnChg chg="add 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36" creationId="{BA79933B-16D5-7A78-D11C-426B2A8E1277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46" creationId="{DBBF802B-252D-EB31-A20F-34F7B62F8E8B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47" creationId="{1C88E988-067D-0458-B070-A67164C85230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48" creationId="{27A1D27A-E894-16EE-152E-B6DAE19B9CC7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49" creationId="{4ADC5EBE-A055-5307-26F7-A77E51A3C416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50" creationId="{6008D7E2-81FD-82C6-8353-033332D7E077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55" creationId="{48D90DFF-E5F4-FF77-B11E-53D8FA1951CD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56" creationId="{95F3C349-38F9-1C53-48B8-06F6F1301521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57" creationId="{CF18135B-6425-9644-9B0A-8FB932BC93C8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58" creationId="{D992D7FA-5A69-6C95-1277-5908704F3B76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59" creationId="{40E097BD-6662-D442-C278-8CA1CAA117C2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2" creationId="{C099559E-D56B-DD6C-CB76-8D74A7A82C78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3" creationId="{DED9F04F-599A-39E7-9874-1086CB303866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4" creationId="{AC6D877D-07CD-3BA4-99C8-653E636ED315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5" creationId="{1F1E1620-67BD-12A0-B992-F1F849DB78D7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6" creationId="{7BEB00AE-5170-9B13-E51F-5F585CF531E8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7" creationId="{E8D04B69-E243-F457-2797-C1EC9A85378B}"/>
          </ac:cxnSpMkLst>
        </pc:cxnChg>
        <pc:cxnChg chg="add 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8" creationId="{10F5D25C-3BD1-DBE7-A0E9-8D2F2899AC49}"/>
          </ac:cxnSpMkLst>
        </pc:cxnChg>
      </pc:sldChg>
      <pc:sldChg chg="addSp modSp mod">
        <pc:chgData name="민성 서" userId="fd86309d9bb4299e" providerId="LiveId" clId="{9FDDF47F-8F03-4C0E-9C18-61F2A3FAE014}" dt="2024-08-05T07:30:08.979" v="128" actId="20577"/>
        <pc:sldMkLst>
          <pc:docMk/>
          <pc:sldMk cId="3308762436" sldId="307"/>
        </pc:sldMkLst>
        <pc:spChg chg="add mod">
          <ac:chgData name="민성 서" userId="fd86309d9bb4299e" providerId="LiveId" clId="{9FDDF47F-8F03-4C0E-9C18-61F2A3FAE014}" dt="2024-08-05T07:25:08.277" v="14"/>
          <ac:spMkLst>
            <pc:docMk/>
            <pc:sldMk cId="3308762436" sldId="307"/>
            <ac:spMk id="2" creationId="{50FE9EEC-F689-9686-7298-64ACC0ACB7F2}"/>
          </ac:spMkLst>
        </pc:spChg>
        <pc:spChg chg="mod">
          <ac:chgData name="민성 서" userId="fd86309d9bb4299e" providerId="LiveId" clId="{9FDDF47F-8F03-4C0E-9C18-61F2A3FAE014}" dt="2024-08-05T07:30:08.979" v="128" actId="20577"/>
          <ac:spMkLst>
            <pc:docMk/>
            <pc:sldMk cId="3308762436" sldId="307"/>
            <ac:spMk id="4" creationId="{00000000-0000-0000-0000-000000000000}"/>
          </ac:spMkLst>
        </pc:spChg>
      </pc:sldChg>
      <pc:sldChg chg="addSp modSp">
        <pc:chgData name="민성 서" userId="fd86309d9bb4299e" providerId="LiveId" clId="{9FDDF47F-8F03-4C0E-9C18-61F2A3FAE014}" dt="2024-08-05T07:25:19.814" v="15"/>
        <pc:sldMkLst>
          <pc:docMk/>
          <pc:sldMk cId="1802950391" sldId="308"/>
        </pc:sldMkLst>
        <pc:graphicFrameChg chg="add mod">
          <ac:chgData name="민성 서" userId="fd86309d9bb4299e" providerId="LiveId" clId="{9FDDF47F-8F03-4C0E-9C18-61F2A3FAE014}" dt="2024-08-05T07:25:19.814" v="15"/>
          <ac:graphicFrameMkLst>
            <pc:docMk/>
            <pc:sldMk cId="1802950391" sldId="308"/>
            <ac:graphicFrameMk id="2" creationId="{CBDE0AE6-6860-F00D-EFE6-3AA2BD041571}"/>
          </ac:graphicFrameMkLst>
        </pc:graphicFrameChg>
      </pc:sldChg>
      <pc:sldChg chg="addSp modSp del">
        <pc:chgData name="민성 서" userId="fd86309d9bb4299e" providerId="LiveId" clId="{9FDDF47F-8F03-4C0E-9C18-61F2A3FAE014}" dt="2024-08-05T07:30:16.700" v="129" actId="47"/>
        <pc:sldMkLst>
          <pc:docMk/>
          <pc:sldMk cId="2718339261" sldId="309"/>
        </pc:sldMkLst>
        <pc:graphicFrameChg chg="add mod">
          <ac:chgData name="민성 서" userId="fd86309d9bb4299e" providerId="LiveId" clId="{9FDDF47F-8F03-4C0E-9C18-61F2A3FAE014}" dt="2024-08-05T07:25:25.266" v="16"/>
          <ac:graphicFrameMkLst>
            <pc:docMk/>
            <pc:sldMk cId="2718339261" sldId="309"/>
            <ac:graphicFrameMk id="2" creationId="{25CC0FD9-E439-6E82-B356-A378C257434C}"/>
          </ac:graphicFrameMkLst>
        </pc:graphicFrameChg>
      </pc:sldChg>
      <pc:sldChg chg="addSp modSp mod">
        <pc:chgData name="민성 서" userId="fd86309d9bb4299e" providerId="LiveId" clId="{9FDDF47F-8F03-4C0E-9C18-61F2A3FAE014}" dt="2024-08-05T07:30:22.376" v="145" actId="20577"/>
        <pc:sldMkLst>
          <pc:docMk/>
          <pc:sldMk cId="3598376957" sldId="310"/>
        </pc:sldMkLst>
        <pc:spChg chg="mod">
          <ac:chgData name="민성 서" userId="fd86309d9bb4299e" providerId="LiveId" clId="{9FDDF47F-8F03-4C0E-9C18-61F2A3FAE014}" dt="2024-08-05T07:30:22.376" v="145" actId="20577"/>
          <ac:spMkLst>
            <pc:docMk/>
            <pc:sldMk cId="3598376957" sldId="310"/>
            <ac:spMk id="4" creationId="{00000000-0000-0000-0000-000000000000}"/>
          </ac:spMkLst>
        </pc:spChg>
        <pc:graphicFrameChg chg="add mod">
          <ac:chgData name="민성 서" userId="fd86309d9bb4299e" providerId="LiveId" clId="{9FDDF47F-8F03-4C0E-9C18-61F2A3FAE014}" dt="2024-08-05T07:25:31.003" v="17"/>
          <ac:graphicFrameMkLst>
            <pc:docMk/>
            <pc:sldMk cId="3598376957" sldId="310"/>
            <ac:graphicFrameMk id="2" creationId="{274FA62B-9484-2AE6-F61B-33A5633243EB}"/>
          </ac:graphicFrameMkLst>
        </pc:graphicFrameChg>
      </pc:sldChg>
      <pc:sldChg chg="addSp modSp mod">
        <pc:chgData name="민성 서" userId="fd86309d9bb4299e" providerId="LiveId" clId="{9FDDF47F-8F03-4C0E-9C18-61F2A3FAE014}" dt="2024-08-05T07:30:35.460" v="155" actId="20577"/>
        <pc:sldMkLst>
          <pc:docMk/>
          <pc:sldMk cId="70670738" sldId="311"/>
        </pc:sldMkLst>
        <pc:spChg chg="mod">
          <ac:chgData name="민성 서" userId="fd86309d9bb4299e" providerId="LiveId" clId="{9FDDF47F-8F03-4C0E-9C18-61F2A3FAE014}" dt="2024-08-05T07:30:35.460" v="155" actId="20577"/>
          <ac:spMkLst>
            <pc:docMk/>
            <pc:sldMk cId="70670738" sldId="311"/>
            <ac:spMk id="4" creationId="{00000000-0000-0000-0000-000000000000}"/>
          </ac:spMkLst>
        </pc:spChg>
        <pc:graphicFrameChg chg="add mod">
          <ac:chgData name="민성 서" userId="fd86309d9bb4299e" providerId="LiveId" clId="{9FDDF47F-8F03-4C0E-9C18-61F2A3FAE014}" dt="2024-08-05T07:25:36.018" v="18"/>
          <ac:graphicFrameMkLst>
            <pc:docMk/>
            <pc:sldMk cId="70670738" sldId="311"/>
            <ac:graphicFrameMk id="2" creationId="{BC10B4C3-1CF5-2898-7AAE-26394E6B572E}"/>
          </ac:graphicFrameMkLst>
        </pc:graphicFrameChg>
        <pc:graphicFrameChg chg="add mod">
          <ac:chgData name="민성 서" userId="fd86309d9bb4299e" providerId="LiveId" clId="{9FDDF47F-8F03-4C0E-9C18-61F2A3FAE014}" dt="2024-08-05T07:25:41.490" v="19"/>
          <ac:graphicFrameMkLst>
            <pc:docMk/>
            <pc:sldMk cId="70670738" sldId="311"/>
            <ac:graphicFrameMk id="3" creationId="{47C5195B-94E2-4647-7A85-C273910B93C4}"/>
          </ac:graphicFrameMkLst>
        </pc:graphicFrameChg>
        <pc:graphicFrameChg chg="add mod">
          <ac:chgData name="민성 서" userId="fd86309d9bb4299e" providerId="LiveId" clId="{9FDDF47F-8F03-4C0E-9C18-61F2A3FAE014}" dt="2024-08-05T07:25:46.557" v="20"/>
          <ac:graphicFrameMkLst>
            <pc:docMk/>
            <pc:sldMk cId="70670738" sldId="311"/>
            <ac:graphicFrameMk id="5" creationId="{66FDDE66-2F55-4205-97A9-54D205722A72}"/>
          </ac:graphicFrameMkLst>
        </pc:graphicFrameChg>
        <pc:picChg chg="add mod">
          <ac:chgData name="민성 서" userId="fd86309d9bb4299e" providerId="LiveId" clId="{9FDDF47F-8F03-4C0E-9C18-61F2A3FAE014}" dt="2024-08-05T07:25:46.557" v="20"/>
          <ac:picMkLst>
            <pc:docMk/>
            <pc:sldMk cId="70670738" sldId="311"/>
            <ac:picMk id="7" creationId="{A19158D7-F5DB-76E3-47BF-B3684A653BFD}"/>
          </ac:picMkLst>
        </pc:picChg>
      </pc:sldChg>
      <pc:sldChg chg="addSp modSp">
        <pc:chgData name="민성 서" userId="fd86309d9bb4299e" providerId="LiveId" clId="{9FDDF47F-8F03-4C0E-9C18-61F2A3FAE014}" dt="2024-08-05T07:25:52.075" v="21"/>
        <pc:sldMkLst>
          <pc:docMk/>
          <pc:sldMk cId="699776731" sldId="312"/>
        </pc:sldMkLst>
        <pc:graphicFrameChg chg="add mod">
          <ac:chgData name="민성 서" userId="fd86309d9bb4299e" providerId="LiveId" clId="{9FDDF47F-8F03-4C0E-9C18-61F2A3FAE014}" dt="2024-08-05T07:25:52.075" v="21"/>
          <ac:graphicFrameMkLst>
            <pc:docMk/>
            <pc:sldMk cId="699776731" sldId="312"/>
            <ac:graphicFrameMk id="2" creationId="{F88A359B-3A6C-EEEC-7FB0-62AD21079A5B}"/>
          </ac:graphicFrameMkLst>
        </pc:graphicFrameChg>
      </pc:sldChg>
      <pc:sldChg chg="addSp modSp">
        <pc:chgData name="민성 서" userId="fd86309d9bb4299e" providerId="LiveId" clId="{9FDDF47F-8F03-4C0E-9C18-61F2A3FAE014}" dt="2024-08-05T07:25:56.467" v="22"/>
        <pc:sldMkLst>
          <pc:docMk/>
          <pc:sldMk cId="1967507195" sldId="313"/>
        </pc:sldMkLst>
        <pc:graphicFrameChg chg="add mod">
          <ac:chgData name="민성 서" userId="fd86309d9bb4299e" providerId="LiveId" clId="{9FDDF47F-8F03-4C0E-9C18-61F2A3FAE014}" dt="2024-08-05T07:25:56.467" v="22"/>
          <ac:graphicFrameMkLst>
            <pc:docMk/>
            <pc:sldMk cId="1967507195" sldId="313"/>
            <ac:graphicFrameMk id="2" creationId="{8778A2C7-567C-3F47-4AFD-CDEA19A3FA00}"/>
          </ac:graphicFrameMkLst>
        </pc:graphicFrameChg>
      </pc:sldChg>
      <pc:sldChg chg="addSp modSp mod">
        <pc:chgData name="민성 서" userId="fd86309d9bb4299e" providerId="LiveId" clId="{9FDDF47F-8F03-4C0E-9C18-61F2A3FAE014}" dt="2024-08-05T07:30:41.571" v="162" actId="20577"/>
        <pc:sldMkLst>
          <pc:docMk/>
          <pc:sldMk cId="4162387740" sldId="314"/>
        </pc:sldMkLst>
        <pc:spChg chg="mod">
          <ac:chgData name="민성 서" userId="fd86309d9bb4299e" providerId="LiveId" clId="{9FDDF47F-8F03-4C0E-9C18-61F2A3FAE014}" dt="2024-08-05T07:30:41.571" v="162" actId="20577"/>
          <ac:spMkLst>
            <pc:docMk/>
            <pc:sldMk cId="4162387740" sldId="314"/>
            <ac:spMk id="4" creationId="{00000000-0000-0000-0000-000000000000}"/>
          </ac:spMkLst>
        </pc:spChg>
        <pc:graphicFrameChg chg="add mod">
          <ac:chgData name="민성 서" userId="fd86309d9bb4299e" providerId="LiveId" clId="{9FDDF47F-8F03-4C0E-9C18-61F2A3FAE014}" dt="2024-08-05T07:26:03.847" v="23"/>
          <ac:graphicFrameMkLst>
            <pc:docMk/>
            <pc:sldMk cId="4162387740" sldId="314"/>
            <ac:graphicFrameMk id="2" creationId="{B6D33C6D-276D-9386-784E-2831804B7F9C}"/>
          </ac:graphicFrameMkLst>
        </pc:graphicFrameChg>
        <pc:graphicFrameChg chg="add mod">
          <ac:chgData name="민성 서" userId="fd86309d9bb4299e" providerId="LiveId" clId="{9FDDF47F-8F03-4C0E-9C18-61F2A3FAE014}" dt="2024-08-05T07:26:03.847" v="23"/>
          <ac:graphicFrameMkLst>
            <pc:docMk/>
            <pc:sldMk cId="4162387740" sldId="314"/>
            <ac:graphicFrameMk id="3" creationId="{3062FB9C-4C63-D54B-F2CF-955B0794C3BB}"/>
          </ac:graphicFrameMkLst>
        </pc:graphicFrameChg>
      </pc:sldChg>
      <pc:sldChg chg="addSp modSp">
        <pc:chgData name="민성 서" userId="fd86309d9bb4299e" providerId="LiveId" clId="{9FDDF47F-8F03-4C0E-9C18-61F2A3FAE014}" dt="2024-08-05T07:26:09.287" v="24"/>
        <pc:sldMkLst>
          <pc:docMk/>
          <pc:sldMk cId="1713827412" sldId="315"/>
        </pc:sldMkLst>
        <pc:graphicFrameChg chg="add mod">
          <ac:chgData name="민성 서" userId="fd86309d9bb4299e" providerId="LiveId" clId="{9FDDF47F-8F03-4C0E-9C18-61F2A3FAE014}" dt="2024-08-05T07:26:09.287" v="24"/>
          <ac:graphicFrameMkLst>
            <pc:docMk/>
            <pc:sldMk cId="1713827412" sldId="315"/>
            <ac:graphicFrameMk id="2" creationId="{0855479B-906F-BA5D-B496-11D9ECB735F7}"/>
          </ac:graphicFrameMkLst>
        </pc:graphicFrameChg>
      </pc:sldChg>
      <pc:sldChg chg="addSp modSp">
        <pc:chgData name="민성 서" userId="fd86309d9bb4299e" providerId="LiveId" clId="{9FDDF47F-8F03-4C0E-9C18-61F2A3FAE014}" dt="2024-08-05T07:26:14.008" v="25"/>
        <pc:sldMkLst>
          <pc:docMk/>
          <pc:sldMk cId="27398145" sldId="316"/>
        </pc:sldMkLst>
        <pc:graphicFrameChg chg="add mod">
          <ac:chgData name="민성 서" userId="fd86309d9bb4299e" providerId="LiveId" clId="{9FDDF47F-8F03-4C0E-9C18-61F2A3FAE014}" dt="2024-08-05T07:26:14.008" v="25"/>
          <ac:graphicFrameMkLst>
            <pc:docMk/>
            <pc:sldMk cId="27398145" sldId="316"/>
            <ac:graphicFrameMk id="2" creationId="{B7F7B81D-4349-3BEC-B7B1-E2D2E501B003}"/>
          </ac:graphicFrameMkLst>
        </pc:graphicFrameChg>
      </pc:sldChg>
      <pc:sldChg chg="addSp modSp mod">
        <pc:chgData name="민성 서" userId="fd86309d9bb4299e" providerId="LiveId" clId="{9FDDF47F-8F03-4C0E-9C18-61F2A3FAE014}" dt="2024-08-05T07:30:47.479" v="169" actId="20577"/>
        <pc:sldMkLst>
          <pc:docMk/>
          <pc:sldMk cId="2149518258" sldId="317"/>
        </pc:sldMkLst>
        <pc:spChg chg="mod">
          <ac:chgData name="민성 서" userId="fd86309d9bb4299e" providerId="LiveId" clId="{9FDDF47F-8F03-4C0E-9C18-61F2A3FAE014}" dt="2024-08-05T07:30:47.479" v="169" actId="20577"/>
          <ac:spMkLst>
            <pc:docMk/>
            <pc:sldMk cId="2149518258" sldId="317"/>
            <ac:spMk id="4" creationId="{00000000-0000-0000-0000-000000000000}"/>
          </ac:spMkLst>
        </pc:spChg>
        <pc:graphicFrameChg chg="add mod">
          <ac:chgData name="민성 서" userId="fd86309d9bb4299e" providerId="LiveId" clId="{9FDDF47F-8F03-4C0E-9C18-61F2A3FAE014}" dt="2024-08-05T07:26:18.384" v="26"/>
          <ac:graphicFrameMkLst>
            <pc:docMk/>
            <pc:sldMk cId="2149518258" sldId="317"/>
            <ac:graphicFrameMk id="2" creationId="{2FA4D4F9-3AC5-5321-2122-F0D301DF05A9}"/>
          </ac:graphicFrameMkLst>
        </pc:graphicFrameChg>
      </pc:sldChg>
      <pc:sldChg chg="addSp delSp modSp del mod">
        <pc:chgData name="민성 서" userId="fd86309d9bb4299e" providerId="LiveId" clId="{9FDDF47F-8F03-4C0E-9C18-61F2A3FAE014}" dt="2024-08-05T07:27:25.808" v="46" actId="47"/>
        <pc:sldMkLst>
          <pc:docMk/>
          <pc:sldMk cId="108369587" sldId="318"/>
        </pc:sldMkLst>
        <pc:spChg chg="add mod">
          <ac:chgData name="민성 서" userId="fd86309d9bb4299e" providerId="LiveId" clId="{9FDDF47F-8F03-4C0E-9C18-61F2A3FAE014}" dt="2024-08-05T07:26:27.937" v="28"/>
          <ac:spMkLst>
            <pc:docMk/>
            <pc:sldMk cId="108369587" sldId="318"/>
            <ac:spMk id="2" creationId="{8968D22F-64B5-24BF-E229-F97DB37F3F01}"/>
          </ac:spMkLst>
        </pc:spChg>
        <pc:spChg chg="add mod">
          <ac:chgData name="민성 서" userId="fd86309d9bb4299e" providerId="LiveId" clId="{9FDDF47F-8F03-4C0E-9C18-61F2A3FAE014}" dt="2024-08-05T07:26:27.937" v="28"/>
          <ac:spMkLst>
            <pc:docMk/>
            <pc:sldMk cId="108369587" sldId="318"/>
            <ac:spMk id="3" creationId="{6CCFDCFA-28BB-DD7C-5410-47A74F7A2C78}"/>
          </ac:spMkLst>
        </pc:spChg>
        <pc:spChg chg="add mod">
          <ac:chgData name="민성 서" userId="fd86309d9bb4299e" providerId="LiveId" clId="{9FDDF47F-8F03-4C0E-9C18-61F2A3FAE014}" dt="2024-08-05T07:26:36.316" v="30"/>
          <ac:spMkLst>
            <pc:docMk/>
            <pc:sldMk cId="108369587" sldId="318"/>
            <ac:spMk id="5" creationId="{B9C8B46B-C76B-A8E8-E6F6-C3763A982CAC}"/>
          </ac:spMkLst>
        </pc:spChg>
        <pc:spChg chg="add del mod">
          <ac:chgData name="민성 서" userId="fd86309d9bb4299e" providerId="LiveId" clId="{9FDDF47F-8F03-4C0E-9C18-61F2A3FAE014}" dt="2024-08-05T07:27:09.113" v="39" actId="478"/>
          <ac:spMkLst>
            <pc:docMk/>
            <pc:sldMk cId="108369587" sldId="318"/>
            <ac:spMk id="7" creationId="{19932865-91B4-5758-17A5-D2E33ADE10F8}"/>
          </ac:spMkLst>
        </pc:spChg>
        <pc:spChg chg="add mod">
          <ac:chgData name="민성 서" userId="fd86309d9bb4299e" providerId="LiveId" clId="{9FDDF47F-8F03-4C0E-9C18-61F2A3FAE014}" dt="2024-08-05T07:27:09.504" v="40"/>
          <ac:spMkLst>
            <pc:docMk/>
            <pc:sldMk cId="108369587" sldId="318"/>
            <ac:spMk id="9" creationId="{CFEFD28E-B012-E458-0AD7-60130DF194B9}"/>
          </ac:spMkLst>
        </pc:spChg>
      </pc:sldChg>
      <pc:sldChg chg="addSp delSp modSp add mod">
        <pc:chgData name="민성 서" userId="fd86309d9bb4299e" providerId="LiveId" clId="{9FDDF47F-8F03-4C0E-9C18-61F2A3FAE014}" dt="2024-08-05T07:31:09.867" v="170"/>
        <pc:sldMkLst>
          <pc:docMk/>
          <pc:sldMk cId="3682443790" sldId="318"/>
        </pc:sldMkLst>
        <pc:spChg chg="del">
          <ac:chgData name="민성 서" userId="fd86309d9bb4299e" providerId="LiveId" clId="{9FDDF47F-8F03-4C0E-9C18-61F2A3FAE014}" dt="2024-08-05T07:27:31.250" v="48" actId="478"/>
          <ac:spMkLst>
            <pc:docMk/>
            <pc:sldMk cId="3682443790" sldId="318"/>
            <ac:spMk id="3" creationId="{00000000-0000-0000-0000-000000000000}"/>
          </ac:spMkLst>
        </pc:spChg>
        <pc:spChg chg="add del mod">
          <ac:chgData name="민성 서" userId="fd86309d9bb4299e" providerId="LiveId" clId="{9FDDF47F-8F03-4C0E-9C18-61F2A3FAE014}" dt="2024-08-05T07:27:33.063" v="49" actId="478"/>
          <ac:spMkLst>
            <pc:docMk/>
            <pc:sldMk cId="3682443790" sldId="318"/>
            <ac:spMk id="4" creationId="{EAD32CAB-D42B-EBFA-67FC-255543456195}"/>
          </ac:spMkLst>
        </pc:spChg>
        <pc:spChg chg="add 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5" creationId="{AD3E5F92-DF7E-E97A-E0DF-A7E692449BDE}"/>
          </ac:spMkLst>
        </pc:spChg>
        <pc:spChg chg="add 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6" creationId="{66F7A3C4-94D5-7247-73A4-43F5F43C3C57}"/>
          </ac:spMkLst>
        </pc:spChg>
        <pc:spChg chg="mod">
          <ac:chgData name="민성 서" userId="fd86309d9bb4299e" providerId="LiveId" clId="{9FDDF47F-8F03-4C0E-9C18-61F2A3FAE014}" dt="2024-08-05T07:31:09.867" v="170"/>
          <ac:spMkLst>
            <pc:docMk/>
            <pc:sldMk cId="3682443790" sldId="318"/>
            <ac:spMk id="8" creationId="{27B1C8EF-DE2F-84FF-E3D8-7E70E7A175D3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27" creationId="{097DE6B5-96C3-E2B2-46B3-5509CFACE4A3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30" creationId="{69B4D5E4-1BD0-D27C-AFAB-4C02184CCE3D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33" creationId="{D36C1952-5928-A8D5-4F2A-5AE403263E4B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39" creationId="{CD862E02-884A-7E10-4A63-22298B6419E7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44" creationId="{1E9D4BF6-1CFA-BC61-0511-C94C30AAF6E6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53" creationId="{42CA896B-255C-0A96-0053-A9BE831EAE85}"/>
          </ac:spMkLst>
        </pc:spChg>
        <pc:spChg chg="add 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55" creationId="{2A6710D5-90A1-7C21-E975-C962240807D6}"/>
          </ac:spMkLst>
        </pc:spChg>
        <pc:spChg chg="add 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56" creationId="{F2DB53C5-FB0A-FB42-1A3B-C866F2588D23}"/>
          </ac:spMkLst>
        </pc:spChg>
        <pc:spChg chg="add 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57" creationId="{16BF2EF8-312C-9885-D295-B485149DF8A1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60" creationId="{0A56C2BF-BD7A-484D-C3D9-356901AECD19}"/>
          </ac:spMkLst>
        </pc:s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25" creationId="{24DC5DC3-AD56-887F-B30B-1D1AEEE60BD3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28" creationId="{EBDD026F-1121-90EF-034D-CF5718F35E70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31" creationId="{EF5EE8E3-06EF-B631-1BAB-371A56CC7BCC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35" creationId="{EA6FE27C-429B-B472-2CC2-3C6E929912B6}"/>
          </ac:grpSpMkLst>
        </pc:grpChg>
        <pc:grpChg chg="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36" creationId="{D30A903E-618D-247B-C753-BE262AEE5D35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40" creationId="{D8349DCB-D1FE-E6EE-A745-38E4DA470DF3}"/>
          </ac:grpSpMkLst>
        </pc:grpChg>
        <pc:grpChg chg="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41" creationId="{5B0B6A3D-BB49-42A0-BE4B-21655964FF36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45" creationId="{B7451EF9-741D-15AC-8A0D-D1921E4D262B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48" creationId="{4566DB09-4DF3-6085-337A-321F9D8466C3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51" creationId="{1B1E62E2-F16F-D0D7-FB38-B48520E2D179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58" creationId="{47121DE2-65E8-3E01-4532-D624A437D42A}"/>
          </ac:grpSpMkLst>
        </pc:grpChg>
        <pc:graphicFrameChg chg="add mod">
          <ac:chgData name="민성 서" userId="fd86309d9bb4299e" providerId="LiveId" clId="{9FDDF47F-8F03-4C0E-9C18-61F2A3FAE014}" dt="2024-08-05T07:27:46.131" v="62"/>
          <ac:graphicFrameMkLst>
            <pc:docMk/>
            <pc:sldMk cId="3682443790" sldId="318"/>
            <ac:graphicFrameMk id="7" creationId="{85741077-14DF-5345-7A3B-C2A83815B1EF}"/>
          </ac:graphicFrameMkLst>
        </pc:graphicFrameChg>
        <pc:graphicFrameChg chg="add mod">
          <ac:chgData name="민성 서" userId="fd86309d9bb4299e" providerId="LiveId" clId="{9FDDF47F-8F03-4C0E-9C18-61F2A3FAE014}" dt="2024-08-05T07:27:46.131" v="62"/>
          <ac:graphicFrameMkLst>
            <pc:docMk/>
            <pc:sldMk cId="3682443790" sldId="318"/>
            <ac:graphicFrameMk id="11" creationId="{0651F878-BEB6-A6F0-7C7B-131A98F2E58A}"/>
          </ac:graphicFrameMkLst>
        </pc:graphicFrameChg>
        <pc:graphicFrameChg chg="add mod">
          <ac:chgData name="민성 서" userId="fd86309d9bb4299e" providerId="LiveId" clId="{9FDDF47F-8F03-4C0E-9C18-61F2A3FAE014}" dt="2024-08-05T07:27:46.131" v="62"/>
          <ac:graphicFrameMkLst>
            <pc:docMk/>
            <pc:sldMk cId="3682443790" sldId="318"/>
            <ac:graphicFrameMk id="12" creationId="{FD2CF224-2601-8EE6-96BE-1554D3A9D839}"/>
          </ac:graphicFrameMkLst>
        </pc:graphicFrameChg>
        <pc:graphicFrameChg chg="add mod">
          <ac:chgData name="민성 서" userId="fd86309d9bb4299e" providerId="LiveId" clId="{9FDDF47F-8F03-4C0E-9C18-61F2A3FAE014}" dt="2024-08-05T07:27:46.131" v="62"/>
          <ac:graphicFrameMkLst>
            <pc:docMk/>
            <pc:sldMk cId="3682443790" sldId="318"/>
            <ac:graphicFrameMk id="13" creationId="{C4009819-13B0-5460-52A8-E37DDB45278A}"/>
          </ac:graphicFrameMkLst>
        </pc:graphicFrameChg>
        <pc:graphicFrameChg chg="add mod">
          <ac:chgData name="민성 서" userId="fd86309d9bb4299e" providerId="LiveId" clId="{9FDDF47F-8F03-4C0E-9C18-61F2A3FAE014}" dt="2024-08-05T07:27:46.131" v="62"/>
          <ac:graphicFrameMkLst>
            <pc:docMk/>
            <pc:sldMk cId="3682443790" sldId="318"/>
            <ac:graphicFrameMk id="14" creationId="{35830583-491B-6C37-6564-6A964877887D}"/>
          </ac:graphicFrameMkLst>
        </pc:graphicFrame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15" creationId="{7CF62861-E956-D370-E5F4-ED9CFBF46964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16" creationId="{B642A707-2C56-3EF1-4156-52A5365064F2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17" creationId="{0A3F9CE2-DF14-FAA5-371F-C5827F4720DB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18" creationId="{EE8FD434-238C-A570-20D2-91475525DCC8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19" creationId="{838E36FA-5521-F021-14E7-B16188657F1A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0" creationId="{6AAD36FA-F856-D622-4985-8F089969E39E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1" creationId="{5EC0D998-3270-C4EC-657A-E8AC911C62A8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2" creationId="{B0FAB07D-A370-529C-7083-60D568C272C6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3" creationId="{0AB36E92-2AFE-65D6-0345-6FDC38347579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4" creationId="{656E911D-C03C-29EC-99EA-C81D749B67EC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6" creationId="{88560F19-996C-6398-F6C4-39A91CD5E844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9" creationId="{8CF4DD21-7880-860A-FF64-5595E12AB3D8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32" creationId="{6F20B967-5309-63E3-BB91-391014A1F2D3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34" creationId="{5A8FB880-0917-9C7E-3F98-46E3CA717851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37" creationId="{B2D637A4-382F-54EE-0840-08FA56391EE6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38" creationId="{FDA0EA45-8CF9-853F-F79C-A7A2E4F7798F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42" creationId="{AC436F9A-E8D1-5D3E-E8DD-558AB840A6BD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43" creationId="{3AE81CF8-229E-C9B1-4C93-9F80C6A3924D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46" creationId="{A09F4B93-CD16-9828-EAA0-C4EE2075BCB6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47" creationId="{06E80CC3-D75E-456E-86E4-88BEAAC80319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49" creationId="{F8E1DAA0-378D-60EC-4BF2-18443661E51F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50" creationId="{80002DEE-B3EE-95AD-1F98-F9431C648BB6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52" creationId="{F9CAF962-8326-6C21-7A4F-E83E711E7740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54" creationId="{07860DC7-2ECB-2EAD-14B4-4E19065917B7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59" creationId="{C0BB8668-A4F5-BEAF-9174-65D82272F2DB}"/>
          </ac:cxnSpMkLst>
        </pc:cxnChg>
      </pc:sldChg>
      <pc:sldChg chg="addSp modSp add">
        <pc:chgData name="민성 서" userId="fd86309d9bb4299e" providerId="LiveId" clId="{9FDDF47F-8F03-4C0E-9C18-61F2A3FAE014}" dt="2024-08-05T07:27:53.104" v="63"/>
        <pc:sldMkLst>
          <pc:docMk/>
          <pc:sldMk cId="2063635500" sldId="319"/>
        </pc:sldMkLst>
        <pc:spChg chg="add mod">
          <ac:chgData name="민성 서" userId="fd86309d9bb4299e" providerId="LiveId" clId="{9FDDF47F-8F03-4C0E-9C18-61F2A3FAE014}" dt="2024-08-05T07:27:53.104" v="63"/>
          <ac:spMkLst>
            <pc:docMk/>
            <pc:sldMk cId="2063635500" sldId="319"/>
            <ac:spMk id="2" creationId="{F5FDE632-C215-98C2-CDA2-74F9AB0C7816}"/>
          </ac:spMkLst>
        </pc:spChg>
      </pc:sldChg>
      <pc:sldChg chg="addSp modSp add mod">
        <pc:chgData name="민성 서" userId="fd86309d9bb4299e" providerId="LiveId" clId="{9FDDF47F-8F03-4C0E-9C18-61F2A3FAE014}" dt="2024-08-05T07:31:18.277" v="172"/>
        <pc:sldMkLst>
          <pc:docMk/>
          <pc:sldMk cId="2472491784" sldId="320"/>
        </pc:sldMkLst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" creationId="{DB1B6641-287E-BF6D-D23D-DF36D1F63EA3}"/>
          </ac:spMkLst>
        </pc:spChg>
        <pc:spChg chg="mod">
          <ac:chgData name="민성 서" userId="fd86309d9bb4299e" providerId="LiveId" clId="{9FDDF47F-8F03-4C0E-9C18-61F2A3FAE014}" dt="2024-08-05T07:31:18.277" v="172"/>
          <ac:spMkLst>
            <pc:docMk/>
            <pc:sldMk cId="2472491784" sldId="320"/>
            <ac:spMk id="8" creationId="{27B1C8EF-DE2F-84FF-E3D8-7E70E7A175D3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2" creationId="{235AA5B2-AF81-1F6D-8C9F-45CA5444DE64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3" creationId="{8E96F910-B5DB-71F0-C501-DACC7B6C87C6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4" creationId="{E1954692-160F-96E9-BB44-F5D6E75B18E8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5" creationId="{65037A07-EF44-F80F-9257-7472B66B6E32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8" creationId="{40B43BC0-DE90-554C-2ACF-9F3E321904A3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9" creationId="{A7FA5B87-DC21-F89C-49D5-7EA949F7125B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32" creationId="{2F52C12C-55D0-CF45-21C9-AD81247B5CC6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33" creationId="{5B9D69F3-93CF-62BA-92FC-5100CC0FF5B3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35" creationId="{E459C113-DCB9-A615-BA4D-C9E5D9440C2E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36" creationId="{B7C464E4-DB03-D453-F76A-3CB070E2357F}"/>
          </ac:spMkLst>
        </pc:spChg>
        <pc:spChg chg="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42" creationId="{BA0215EA-6CDF-D002-8286-510C80F921E7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44" creationId="{1B7419F5-4ED2-FF0E-6E39-D706FA1D7CF9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45" creationId="{6039B819-C2FF-7FA8-11ED-16F3051CAEB1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49" creationId="{11CA2DE5-3543-4135-3A06-8EF8AC7E0543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50" creationId="{A9A79476-5C58-28DD-90E9-27EB02E1D3EB}"/>
          </ac:spMkLst>
        </pc:spChg>
        <pc:spChg chg="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55" creationId="{C09D0555-D731-0951-9A77-5C8066F86B57}"/>
          </ac:spMkLst>
        </pc:spChg>
        <pc:grpChg chg="add mod">
          <ac:chgData name="민성 서" userId="fd86309d9bb4299e" providerId="LiveId" clId="{9FDDF47F-8F03-4C0E-9C18-61F2A3FAE014}" dt="2024-08-05T07:27:58.168" v="64"/>
          <ac:grpSpMkLst>
            <pc:docMk/>
            <pc:sldMk cId="2472491784" sldId="320"/>
            <ac:grpSpMk id="16" creationId="{02D5D8FC-EC1E-DA86-D5B1-B2A36BFBC3A9}"/>
          </ac:grpSpMkLst>
        </pc:grpChg>
        <pc:grpChg chg="add mod">
          <ac:chgData name="민성 서" userId="fd86309d9bb4299e" providerId="LiveId" clId="{9FDDF47F-8F03-4C0E-9C18-61F2A3FAE014}" dt="2024-08-05T07:27:58.168" v="64"/>
          <ac:grpSpMkLst>
            <pc:docMk/>
            <pc:sldMk cId="2472491784" sldId="320"/>
            <ac:grpSpMk id="19" creationId="{2A1C42CB-DF60-1AC9-C7C4-0C31622C1D65}"/>
          </ac:grpSpMkLst>
        </pc:grpChg>
        <pc:grpChg chg="add mod">
          <ac:chgData name="민성 서" userId="fd86309d9bb4299e" providerId="LiveId" clId="{9FDDF47F-8F03-4C0E-9C18-61F2A3FAE014}" dt="2024-08-05T07:27:58.168" v="64"/>
          <ac:grpSpMkLst>
            <pc:docMk/>
            <pc:sldMk cId="2472491784" sldId="320"/>
            <ac:grpSpMk id="38" creationId="{446AD451-CC20-4586-EF4C-DB0424A47276}"/>
          </ac:grpSpMkLst>
        </pc:grpChg>
        <pc:grpChg chg="mod">
          <ac:chgData name="민성 서" userId="fd86309d9bb4299e" providerId="LiveId" clId="{9FDDF47F-8F03-4C0E-9C18-61F2A3FAE014}" dt="2024-08-05T07:27:58.168" v="64"/>
          <ac:grpSpMkLst>
            <pc:docMk/>
            <pc:sldMk cId="2472491784" sldId="320"/>
            <ac:grpSpMk id="39" creationId="{7C6F44B9-F332-F51B-60CF-4EDAED72F6E7}"/>
          </ac:grpSpMkLst>
        </pc:grpChg>
        <pc:grpChg chg="add mod">
          <ac:chgData name="민성 서" userId="fd86309d9bb4299e" providerId="LiveId" clId="{9FDDF47F-8F03-4C0E-9C18-61F2A3FAE014}" dt="2024-08-05T07:27:58.168" v="64"/>
          <ac:grpSpMkLst>
            <pc:docMk/>
            <pc:sldMk cId="2472491784" sldId="320"/>
            <ac:grpSpMk id="51" creationId="{CF8275CD-B88A-A2F4-A9F3-F992A7A82A1F}"/>
          </ac:grpSpMkLst>
        </pc:grpChg>
        <pc:grpChg chg="mod">
          <ac:chgData name="민성 서" userId="fd86309d9bb4299e" providerId="LiveId" clId="{9FDDF47F-8F03-4C0E-9C18-61F2A3FAE014}" dt="2024-08-05T07:27:58.168" v="64"/>
          <ac:grpSpMkLst>
            <pc:docMk/>
            <pc:sldMk cId="2472491784" sldId="320"/>
            <ac:grpSpMk id="52" creationId="{D66386CA-672F-407B-C7D4-0D913A4E9BE3}"/>
          </ac:grpSpMkLst>
        </pc:grpChg>
        <pc:graphicFrameChg chg="add mod">
          <ac:chgData name="민성 서" userId="fd86309d9bb4299e" providerId="LiveId" clId="{9FDDF47F-8F03-4C0E-9C18-61F2A3FAE014}" dt="2024-08-05T07:27:58.168" v="64"/>
          <ac:graphicFrameMkLst>
            <pc:docMk/>
            <pc:sldMk cId="2472491784" sldId="320"/>
            <ac:graphicFrameMk id="3" creationId="{DDB8D25B-A334-BA8A-F8F5-B27BF702EA67}"/>
          </ac:graphicFrameMkLst>
        </pc:graphicFrameChg>
        <pc:graphicFrameChg chg="add mod">
          <ac:chgData name="민성 서" userId="fd86309d9bb4299e" providerId="LiveId" clId="{9FDDF47F-8F03-4C0E-9C18-61F2A3FAE014}" dt="2024-08-05T07:27:58.168" v="64"/>
          <ac:graphicFrameMkLst>
            <pc:docMk/>
            <pc:sldMk cId="2472491784" sldId="320"/>
            <ac:graphicFrameMk id="4" creationId="{BAB5843D-BDCA-8737-4042-D91B496AAC0F}"/>
          </ac:graphicFrameMkLst>
        </pc:graphicFrameChg>
        <pc:graphicFrameChg chg="add mod">
          <ac:chgData name="민성 서" userId="fd86309d9bb4299e" providerId="LiveId" clId="{9FDDF47F-8F03-4C0E-9C18-61F2A3FAE014}" dt="2024-08-05T07:27:58.168" v="64"/>
          <ac:graphicFrameMkLst>
            <pc:docMk/>
            <pc:sldMk cId="2472491784" sldId="320"/>
            <ac:graphicFrameMk id="5" creationId="{0D4941C5-4942-3DEB-9998-C5A4A8891F68}"/>
          </ac:graphicFrameMkLst>
        </pc:graphicFrameChg>
        <pc:graphicFrameChg chg="add mod">
          <ac:chgData name="민성 서" userId="fd86309d9bb4299e" providerId="LiveId" clId="{9FDDF47F-8F03-4C0E-9C18-61F2A3FAE014}" dt="2024-08-05T07:27:58.168" v="64"/>
          <ac:graphicFrameMkLst>
            <pc:docMk/>
            <pc:sldMk cId="2472491784" sldId="320"/>
            <ac:graphicFrameMk id="11" creationId="{9AD20DEB-041E-2897-DF43-CF8ED4ED05AB}"/>
          </ac:graphicFrameMkLst>
        </pc:graphicFrameChg>
        <pc:graphicFrameChg chg="add mod">
          <ac:chgData name="민성 서" userId="fd86309d9bb4299e" providerId="LiveId" clId="{9FDDF47F-8F03-4C0E-9C18-61F2A3FAE014}" dt="2024-08-05T07:27:58.168" v="64"/>
          <ac:graphicFrameMkLst>
            <pc:docMk/>
            <pc:sldMk cId="2472491784" sldId="320"/>
            <ac:graphicFrameMk id="12" creationId="{D0A857D1-4F4D-548D-6661-C6F580C6B017}"/>
          </ac:graphicFrameMkLst>
        </pc:graphicFrameChg>
        <pc:graphicFrameChg chg="add mod">
          <ac:chgData name="민성 서" userId="fd86309d9bb4299e" providerId="LiveId" clId="{9FDDF47F-8F03-4C0E-9C18-61F2A3FAE014}" dt="2024-08-05T07:27:58.168" v="64"/>
          <ac:graphicFrameMkLst>
            <pc:docMk/>
            <pc:sldMk cId="2472491784" sldId="320"/>
            <ac:graphicFrameMk id="13" creationId="{1F332973-27D1-0556-2BC0-8147364484DE}"/>
          </ac:graphicFrameMkLst>
        </pc:graphicFrame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6" creationId="{98A74F11-7651-40FA-B9DD-E0228084C3D8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7" creationId="{A4DF099F-88ED-9C55-1A9E-D19C223E196F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14" creationId="{978D5009-1120-AF73-FC89-7D68200484F8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15" creationId="{B115C3D3-7F63-5979-482F-FF86FC024864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17" creationId="{6190F534-4984-A3F5-57C2-88C4D04E43D4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18" creationId="{A8C4FC0E-FBDC-73D7-463A-16F436E163D5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20" creationId="{AAA377C9-24E9-ED80-0C82-D48D8F1AEAEC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21" creationId="{2FBFE4BF-6A14-CA74-3786-80F8A199046A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26" creationId="{2C3BF8A0-5D79-00AC-80CD-7C580724AC3A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27" creationId="{E3BDAD70-EA59-6222-3447-522E1C1EED1B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30" creationId="{ECE643D5-447E-83AB-B797-B455292EF03C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31" creationId="{FDFC4945-1DEB-12C7-0782-E660D8EC0057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34" creationId="{17D78C48-CEF1-1B7A-4BC5-2232E8169C94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37" creationId="{F0176643-69F1-C2ED-A567-3EE5F375ACC3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40" creationId="{9499E980-40A3-99C4-0A79-1F89619F9B44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41" creationId="{DB891557-859C-8C87-FC54-69F127BCF77C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43" creationId="{92014749-45B8-2CB4-CB75-23AB76268E5A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46" creationId="{ED118254-4CEB-FC93-FA47-40DBBBF87E84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47" creationId="{4A753747-516E-8096-D0CF-46823F7E7D0A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48" creationId="{AD90563F-D6E9-6D40-05DF-84CE5A0D6801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53" creationId="{42F194E2-8DF7-ED32-A722-5AEB05578AD8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54" creationId="{158AA927-2297-8403-DF09-177B32AEC053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56" creationId="{3165D074-C3A0-4E89-AD82-FF9D87D6088E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57" creationId="{B2D4F41D-2739-A8D1-9A95-B7538C96C8CD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58" creationId="{02419EFA-7C5B-AE92-DC6D-B0109A4BBEB4}"/>
          </ac:cxnSpMkLst>
        </pc:cxnChg>
      </pc:sldChg>
      <pc:sldChg chg="addSp modSp add">
        <pc:chgData name="민성 서" userId="fd86309d9bb4299e" providerId="LiveId" clId="{9FDDF47F-8F03-4C0E-9C18-61F2A3FAE014}" dt="2024-08-05T07:28:03.499" v="65"/>
        <pc:sldMkLst>
          <pc:docMk/>
          <pc:sldMk cId="3251121965" sldId="321"/>
        </pc:sldMkLst>
        <pc:spChg chg="add mod">
          <ac:chgData name="민성 서" userId="fd86309d9bb4299e" providerId="LiveId" clId="{9FDDF47F-8F03-4C0E-9C18-61F2A3FAE014}" dt="2024-08-05T07:28:03.499" v="65"/>
          <ac:spMkLst>
            <pc:docMk/>
            <pc:sldMk cId="3251121965" sldId="321"/>
            <ac:spMk id="2" creationId="{C1158F19-F2CF-99FF-B2C6-52BD65BBB588}"/>
          </ac:spMkLst>
        </pc:spChg>
      </pc:sldChg>
      <pc:sldChg chg="addSp modSp add mod">
        <pc:chgData name="민성 서" userId="fd86309d9bb4299e" providerId="LiveId" clId="{9FDDF47F-8F03-4C0E-9C18-61F2A3FAE014}" dt="2024-08-05T07:31:21.841" v="173"/>
        <pc:sldMkLst>
          <pc:docMk/>
          <pc:sldMk cId="1680584258" sldId="322"/>
        </pc:sldMkLst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2" creationId="{E109876A-B717-A149-C1EA-D91834FE9A3C}"/>
          </ac:spMkLst>
        </pc:spChg>
        <pc:spChg chg="mod">
          <ac:chgData name="민성 서" userId="fd86309d9bb4299e" providerId="LiveId" clId="{9FDDF47F-8F03-4C0E-9C18-61F2A3FAE014}" dt="2024-08-05T07:31:21.841" v="173"/>
          <ac:spMkLst>
            <pc:docMk/>
            <pc:sldMk cId="1680584258" sldId="322"/>
            <ac:spMk id="8" creationId="{27B1C8EF-DE2F-84FF-E3D8-7E70E7A175D3}"/>
          </ac:spMkLst>
        </pc:spChg>
        <pc:spChg chg="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13" creationId="{660EC095-E5C1-0481-F379-F5A7A2C72CAD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15" creationId="{EFC436AD-6327-BB59-C1B7-AFB456AB413A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17" creationId="{4A6A6A1D-FA0F-3650-4E56-30647B15B425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19" creationId="{26FF40CC-FFFC-6BD5-7BB7-81C748A1B583}"/>
          </ac:spMkLst>
        </pc:spChg>
        <pc:spChg chg="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24" creationId="{80B74097-5F81-07E1-78D9-FF3EBF5D76BF}"/>
          </ac:spMkLst>
        </pc:spChg>
        <pc:spChg chg="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31" creationId="{05AE70F2-4D5D-1E0A-98FE-4BE2B6F1C1B5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32" creationId="{42ADF5BF-D1D3-417F-7284-EFFCBCB76F0B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35" creationId="{2D7D5A30-57A2-8EFB-CF64-D675AE7DEC98}"/>
          </ac:spMkLst>
        </pc:spChg>
        <pc:spChg chg="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40" creationId="{472EC412-2F9C-C158-039C-4A173F4AAF0A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42" creationId="{EC49DBE8-B8B0-D1DA-006E-2159677D931D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43" creationId="{77AABBB3-CE5F-1E3F-CE0E-70142BECCA9A}"/>
          </ac:spMkLst>
        </pc:spChg>
        <pc:grpChg chg="add 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6" creationId="{B41D4FEA-1865-937C-A6E7-33508792B659}"/>
          </ac:grpSpMkLst>
        </pc:grpChg>
        <pc:grpChg chg="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7" creationId="{44F5FC03-076C-C3DD-DFB6-6ADD2504F29E}"/>
          </ac:grpSpMkLst>
        </pc:grpChg>
        <pc:grpChg chg="add 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20" creationId="{334B4D66-E1B2-7C01-0D47-65B12F53E6E3}"/>
          </ac:grpSpMkLst>
        </pc:grpChg>
        <pc:grpChg chg="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21" creationId="{14190751-3788-98B0-A480-0A36039C6BA5}"/>
          </ac:grpSpMkLst>
        </pc:grpChg>
        <pc:grpChg chg="add 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27" creationId="{06CFE481-1EC1-1FB0-3FCD-B5FBCF60443D}"/>
          </ac:grpSpMkLst>
        </pc:grpChg>
        <pc:grpChg chg="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28" creationId="{3CFECE20-8199-D774-A0DB-CFAFDE38FD50}"/>
          </ac:grpSpMkLst>
        </pc:grpChg>
        <pc:grpChg chg="add 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36" creationId="{0C7189DB-0F43-32C2-CE98-273A979D83E9}"/>
          </ac:grpSpMkLst>
        </pc:grpChg>
        <pc:grpChg chg="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37" creationId="{786F4ACD-DF7B-2484-4F96-9AD0D1DAC8A0}"/>
          </ac:grpSpMkLst>
        </pc:grpChg>
        <pc:graphicFrameChg chg="add mod">
          <ac:chgData name="민성 서" userId="fd86309d9bb4299e" providerId="LiveId" clId="{9FDDF47F-8F03-4C0E-9C18-61F2A3FAE014}" dt="2024-08-05T07:28:08.159" v="66"/>
          <ac:graphicFrameMkLst>
            <pc:docMk/>
            <pc:sldMk cId="1680584258" sldId="322"/>
            <ac:graphicFrameMk id="3" creationId="{9F18C25D-5288-7B4F-79E0-523BE0A770D7}"/>
          </ac:graphicFrameMkLst>
        </pc:graphicFrameChg>
        <pc:graphicFrameChg chg="add mod">
          <ac:chgData name="민성 서" userId="fd86309d9bb4299e" providerId="LiveId" clId="{9FDDF47F-8F03-4C0E-9C18-61F2A3FAE014}" dt="2024-08-05T07:28:08.159" v="66"/>
          <ac:graphicFrameMkLst>
            <pc:docMk/>
            <pc:sldMk cId="1680584258" sldId="322"/>
            <ac:graphicFrameMk id="4" creationId="{05CE72D8-D337-E40B-38BF-8F91D1A95F71}"/>
          </ac:graphicFrameMkLst>
        </pc:graphicFrameChg>
        <pc:graphicFrameChg chg="add mod">
          <ac:chgData name="민성 서" userId="fd86309d9bb4299e" providerId="LiveId" clId="{9FDDF47F-8F03-4C0E-9C18-61F2A3FAE014}" dt="2024-08-05T07:28:08.159" v="66"/>
          <ac:graphicFrameMkLst>
            <pc:docMk/>
            <pc:sldMk cId="1680584258" sldId="322"/>
            <ac:graphicFrameMk id="5" creationId="{05305123-D888-AB50-CC05-B97F0AFE0252}"/>
          </ac:graphicFrameMkLst>
        </pc:graphicFrameChg>
        <pc:graphicFrameChg chg="add mod">
          <ac:chgData name="민성 서" userId="fd86309d9bb4299e" providerId="LiveId" clId="{9FDDF47F-8F03-4C0E-9C18-61F2A3FAE014}" dt="2024-08-05T07:28:08.159" v="66"/>
          <ac:graphicFrameMkLst>
            <pc:docMk/>
            <pc:sldMk cId="1680584258" sldId="322"/>
            <ac:graphicFrameMk id="25" creationId="{F4BFFB54-BAFC-AFC2-3B3B-8C8753D5FD85}"/>
          </ac:graphicFrameMkLst>
        </pc:graphicFrameChg>
        <pc:graphicFrameChg chg="add mod">
          <ac:chgData name="민성 서" userId="fd86309d9bb4299e" providerId="LiveId" clId="{9FDDF47F-8F03-4C0E-9C18-61F2A3FAE014}" dt="2024-08-05T07:28:08.159" v="66"/>
          <ac:graphicFrameMkLst>
            <pc:docMk/>
            <pc:sldMk cId="1680584258" sldId="322"/>
            <ac:graphicFrameMk id="26" creationId="{1226F6ED-DE78-8030-C052-A77E6569C200}"/>
          </ac:graphicFrameMkLst>
        </pc:graphicFrame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11" creationId="{6141DDF3-DCD0-1ADF-51E1-D64834B86DA7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12" creationId="{4A4BE7B1-1C83-A73D-046D-985E4793E636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14" creationId="{6680F4EC-3DF5-8981-B825-4846C982F86C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16" creationId="{ABB9F8D2-040D-115F-747D-10A23694A30E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18" creationId="{13971507-A571-E087-76B1-7ACD7F6ABAF8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22" creationId="{CE28FE7D-732B-4F76-E64C-D1D4273D4664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23" creationId="{2EE9FD5A-C4DA-53EA-D2E8-BF3A7A9D6C77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29" creationId="{4F242DDE-1E51-AC50-3531-8A436F8D00C7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30" creationId="{99759B11-D0E2-F8A1-94A2-4979065C3B91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33" creationId="{3F618E52-8C22-9A81-5F1D-EF86E55DD525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34" creationId="{3345FA47-5656-2962-5416-1C2763091FE6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38" creationId="{2824865D-90C9-2C04-3057-960F5BD1927A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39" creationId="{2F7D7543-4E9E-A6F4-D1B7-AFEAA9B1898C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41" creationId="{9A78A447-2342-9EBC-F9B5-3ACAFF10EF57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44" creationId="{10F984D7-F18D-409E-6C94-0FB532731FDA}"/>
          </ac:cxnSpMkLst>
        </pc:cxnChg>
      </pc:sldChg>
      <pc:sldChg chg="addSp modSp add">
        <pc:chgData name="민성 서" userId="fd86309d9bb4299e" providerId="LiveId" clId="{9FDDF47F-8F03-4C0E-9C18-61F2A3FAE014}" dt="2024-08-05T07:28:12.895" v="67"/>
        <pc:sldMkLst>
          <pc:docMk/>
          <pc:sldMk cId="4029061051" sldId="323"/>
        </pc:sldMkLst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2" creationId="{3F9E18DD-12C7-5EA9-AA11-D63217E133E6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3" creationId="{06783785-4626-289D-D99B-74277DD35E2A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4" creationId="{63C4A9C0-05B4-0680-F8A9-040A0410AD91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5" creationId="{10454723-DAED-258A-B76C-580B15697D99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6" creationId="{AA8EF05A-BAB8-F656-1869-BF13DB87F6DE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7" creationId="{D4C24A69-FF22-0145-3FD3-0E87D694FAA7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11" creationId="{FF900D85-BEFD-E6C7-6459-15637453E78D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12" creationId="{939970A4-A426-CDAE-90B4-5470FF446004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13" creationId="{04CEC15D-6237-B922-6AD2-608FACCD96A8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14" creationId="{FA96203B-35ED-1D3A-4CF1-6C38111B7B92}"/>
          </ac:spMkLst>
        </pc:spChg>
      </pc:sldChg>
      <pc:sldChg chg="addSp modSp add mod">
        <pc:chgData name="민성 서" userId="fd86309d9bb4299e" providerId="LiveId" clId="{9FDDF47F-8F03-4C0E-9C18-61F2A3FAE014}" dt="2024-08-05T07:31:25.295" v="174"/>
        <pc:sldMkLst>
          <pc:docMk/>
          <pc:sldMk cId="671219397" sldId="324"/>
        </pc:sldMkLst>
        <pc:spChg chg="add mod">
          <ac:chgData name="민성 서" userId="fd86309d9bb4299e" providerId="LiveId" clId="{9FDDF47F-8F03-4C0E-9C18-61F2A3FAE014}" dt="2024-08-05T07:28:17.273" v="68"/>
          <ac:spMkLst>
            <pc:docMk/>
            <pc:sldMk cId="671219397" sldId="324"/>
            <ac:spMk id="2" creationId="{35BE7BA6-0526-BBAB-D6E0-136BDB324132}"/>
          </ac:spMkLst>
        </pc:spChg>
        <pc:spChg chg="mod">
          <ac:chgData name="민성 서" userId="fd86309d9bb4299e" providerId="LiveId" clId="{9FDDF47F-8F03-4C0E-9C18-61F2A3FAE014}" dt="2024-08-05T07:31:25.295" v="174"/>
          <ac:spMkLst>
            <pc:docMk/>
            <pc:sldMk cId="671219397" sldId="324"/>
            <ac:spMk id="8" creationId="{27B1C8EF-DE2F-84FF-E3D8-7E70E7A175D3}"/>
          </ac:spMkLst>
        </pc:spChg>
      </pc:sldChg>
      <pc:sldChg chg="addSp modSp add">
        <pc:chgData name="민성 서" userId="fd86309d9bb4299e" providerId="LiveId" clId="{9FDDF47F-8F03-4C0E-9C18-61F2A3FAE014}" dt="2024-08-05T07:28:22.276" v="69"/>
        <pc:sldMkLst>
          <pc:docMk/>
          <pc:sldMk cId="3926631713" sldId="325"/>
        </pc:sldMkLst>
        <pc:spChg chg="add mod">
          <ac:chgData name="민성 서" userId="fd86309d9bb4299e" providerId="LiveId" clId="{9FDDF47F-8F03-4C0E-9C18-61F2A3FAE014}" dt="2024-08-05T07:28:22.276" v="69"/>
          <ac:spMkLst>
            <pc:docMk/>
            <pc:sldMk cId="3926631713" sldId="325"/>
            <ac:spMk id="2" creationId="{3816D7E1-D261-690C-0A5A-DB51101B4506}"/>
          </ac:spMkLst>
        </pc:spChg>
        <pc:spChg chg="add mod">
          <ac:chgData name="민성 서" userId="fd86309d9bb4299e" providerId="LiveId" clId="{9FDDF47F-8F03-4C0E-9C18-61F2A3FAE014}" dt="2024-08-05T07:28:22.276" v="69"/>
          <ac:spMkLst>
            <pc:docMk/>
            <pc:sldMk cId="3926631713" sldId="325"/>
            <ac:spMk id="3" creationId="{ACF32875-E7F8-0B26-A80D-AE8E61FD8722}"/>
          </ac:spMkLst>
        </pc:spChg>
        <pc:spChg chg="add mod">
          <ac:chgData name="민성 서" userId="fd86309d9bb4299e" providerId="LiveId" clId="{9FDDF47F-8F03-4C0E-9C18-61F2A3FAE014}" dt="2024-08-05T07:28:22.276" v="69"/>
          <ac:spMkLst>
            <pc:docMk/>
            <pc:sldMk cId="3926631713" sldId="325"/>
            <ac:spMk id="4" creationId="{A2F17988-435E-17A2-86D6-3EBBF6A439F6}"/>
          </ac:spMkLst>
        </pc:spChg>
        <pc:spChg chg="add mod">
          <ac:chgData name="민성 서" userId="fd86309d9bb4299e" providerId="LiveId" clId="{9FDDF47F-8F03-4C0E-9C18-61F2A3FAE014}" dt="2024-08-05T07:28:22.276" v="69"/>
          <ac:spMkLst>
            <pc:docMk/>
            <pc:sldMk cId="3926631713" sldId="325"/>
            <ac:spMk id="5" creationId="{7ECC460E-739E-0F41-01C8-57FC7DF6FDB5}"/>
          </ac:spMkLst>
        </pc:spChg>
        <pc:spChg chg="add mod">
          <ac:chgData name="민성 서" userId="fd86309d9bb4299e" providerId="LiveId" clId="{9FDDF47F-8F03-4C0E-9C18-61F2A3FAE014}" dt="2024-08-05T07:28:22.276" v="69"/>
          <ac:spMkLst>
            <pc:docMk/>
            <pc:sldMk cId="3926631713" sldId="325"/>
            <ac:spMk id="6" creationId="{015A0A02-A4C6-3255-3D39-237185C3B2D0}"/>
          </ac:spMkLst>
        </pc:spChg>
      </pc:sldChg>
      <pc:sldChg chg="addSp modSp add mod">
        <pc:chgData name="민성 서" userId="fd86309d9bb4299e" providerId="LiveId" clId="{9FDDF47F-8F03-4C0E-9C18-61F2A3FAE014}" dt="2024-08-05T07:31:27.780" v="175"/>
        <pc:sldMkLst>
          <pc:docMk/>
          <pc:sldMk cId="2956971610" sldId="326"/>
        </pc:sldMkLst>
        <pc:spChg chg="add mod">
          <ac:chgData name="민성 서" userId="fd86309d9bb4299e" providerId="LiveId" clId="{9FDDF47F-8F03-4C0E-9C18-61F2A3FAE014}" dt="2024-08-05T07:28:25.809" v="70"/>
          <ac:spMkLst>
            <pc:docMk/>
            <pc:sldMk cId="2956971610" sldId="326"/>
            <ac:spMk id="2" creationId="{EF243315-0CC3-1D45-69CF-1B5FE3FA3B3B}"/>
          </ac:spMkLst>
        </pc:spChg>
        <pc:spChg chg="mod">
          <ac:chgData name="민성 서" userId="fd86309d9bb4299e" providerId="LiveId" clId="{9FDDF47F-8F03-4C0E-9C18-61F2A3FAE014}" dt="2024-08-05T07:31:27.780" v="175"/>
          <ac:spMkLst>
            <pc:docMk/>
            <pc:sldMk cId="2956971610" sldId="326"/>
            <ac:spMk id="8" creationId="{27B1C8EF-DE2F-84FF-E3D8-7E70E7A175D3}"/>
          </ac:spMkLst>
        </pc:spChg>
      </pc:sldChg>
      <pc:sldChg chg="addSp modSp add">
        <pc:chgData name="민성 서" userId="fd86309d9bb4299e" providerId="LiveId" clId="{9FDDF47F-8F03-4C0E-9C18-61F2A3FAE014}" dt="2024-08-05T07:28:29.466" v="71"/>
        <pc:sldMkLst>
          <pc:docMk/>
          <pc:sldMk cId="443790352" sldId="327"/>
        </pc:sldMkLst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2" creationId="{3FFEA0B2-B47A-4207-5980-EF934086AA2D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3" creationId="{F5954044-8B47-4000-969E-F843F89B7811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4" creationId="{CDA4C82C-D15A-A52C-197F-EE666B71DBF6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5" creationId="{55980718-48DF-01AD-9783-34C1FC909495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6" creationId="{50A4F16F-EA7A-2A52-79D6-2C7F069BE8E0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7" creationId="{C6F048BB-BDCC-FF28-9610-CD4AE505958D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11" creationId="{4110E9DE-5FCF-7AA1-9AA5-BBFBA7DDB549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12" creationId="{EE07D4ED-5BBD-7114-3740-DF9ACBA1107E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13" creationId="{759B55F6-8C1E-DC3F-CDD4-3E1827D4629B}"/>
          </ac:spMkLst>
        </pc:spChg>
      </pc:sldChg>
      <pc:sldChg chg="addSp modSp add mod">
        <pc:chgData name="민성 서" userId="fd86309d9bb4299e" providerId="LiveId" clId="{9FDDF47F-8F03-4C0E-9C18-61F2A3FAE014}" dt="2024-08-05T07:31:30.594" v="176"/>
        <pc:sldMkLst>
          <pc:docMk/>
          <pc:sldMk cId="887988379" sldId="328"/>
        </pc:sldMkLst>
        <pc:spChg chg="add mod">
          <ac:chgData name="민성 서" userId="fd86309d9bb4299e" providerId="LiveId" clId="{9FDDF47F-8F03-4C0E-9C18-61F2A3FAE014}" dt="2024-08-05T07:28:32.624" v="72"/>
          <ac:spMkLst>
            <pc:docMk/>
            <pc:sldMk cId="887988379" sldId="328"/>
            <ac:spMk id="2" creationId="{D2FDF0A3-E3A9-CFEA-CF51-2BDA783C38E8}"/>
          </ac:spMkLst>
        </pc:spChg>
        <pc:spChg chg="mod">
          <ac:chgData name="민성 서" userId="fd86309d9bb4299e" providerId="LiveId" clId="{9FDDF47F-8F03-4C0E-9C18-61F2A3FAE014}" dt="2024-08-05T07:31:30.594" v="176"/>
          <ac:spMkLst>
            <pc:docMk/>
            <pc:sldMk cId="887988379" sldId="328"/>
            <ac:spMk id="8" creationId="{27B1C8EF-DE2F-84FF-E3D8-7E70E7A175D3}"/>
          </ac:spMkLst>
        </pc:spChg>
      </pc:sldChg>
      <pc:sldChg chg="addSp modSp add">
        <pc:chgData name="민성 서" userId="fd86309d9bb4299e" providerId="LiveId" clId="{9FDDF47F-8F03-4C0E-9C18-61F2A3FAE014}" dt="2024-08-05T07:28:36.438" v="73"/>
        <pc:sldMkLst>
          <pc:docMk/>
          <pc:sldMk cId="1510077307" sldId="329"/>
        </pc:sldMkLst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2" creationId="{57DC2508-9824-35C8-FCB9-788799A13620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3" creationId="{A4897E5F-1807-845D-BB9B-CE3414F8FEA5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4" creationId="{87C1D388-A327-7EA5-5863-68646F26F5D1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5" creationId="{C701DFBB-0F69-BD9C-C8FA-FA7E8A9E73FC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14" creationId="{A9D7255A-2CB6-C59C-A5D0-BA1C0B0F5C2D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20" creationId="{1613BA4E-8FBA-BF4C-0D58-45642DFF96C9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26" creationId="{3A187236-6A89-BB0B-84CF-C17C348BD789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27" creationId="{C3F6AB72-DB13-3CBA-209A-F6574B313EBA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28" creationId="{31B88316-F751-9A10-3E23-EEAD96DC03E4}"/>
          </ac:spMkLst>
        </pc:spChg>
        <pc:grpChg chg="add mod">
          <ac:chgData name="민성 서" userId="fd86309d9bb4299e" providerId="LiveId" clId="{9FDDF47F-8F03-4C0E-9C18-61F2A3FAE014}" dt="2024-08-05T07:28:36.438" v="73"/>
          <ac:grpSpMkLst>
            <pc:docMk/>
            <pc:sldMk cId="1510077307" sldId="329"/>
            <ac:grpSpMk id="6" creationId="{D89C87C2-7144-8C21-256D-CAE19DF30259}"/>
          </ac:grpSpMkLst>
        </pc:grpChg>
        <pc:grpChg chg="add mod">
          <ac:chgData name="민성 서" userId="fd86309d9bb4299e" providerId="LiveId" clId="{9FDDF47F-8F03-4C0E-9C18-61F2A3FAE014}" dt="2024-08-05T07:28:36.438" v="73"/>
          <ac:grpSpMkLst>
            <pc:docMk/>
            <pc:sldMk cId="1510077307" sldId="329"/>
            <ac:grpSpMk id="15" creationId="{BB18EA73-8BB8-D203-62F1-DB016DE581BE}"/>
          </ac:grpSpMkLst>
        </pc:grpChg>
        <pc:grpChg chg="add mod">
          <ac:chgData name="민성 서" userId="fd86309d9bb4299e" providerId="LiveId" clId="{9FDDF47F-8F03-4C0E-9C18-61F2A3FAE014}" dt="2024-08-05T07:28:36.438" v="73"/>
          <ac:grpSpMkLst>
            <pc:docMk/>
            <pc:sldMk cId="1510077307" sldId="329"/>
            <ac:grpSpMk id="21" creationId="{CBB07389-BECC-6EBA-B001-388EC9B768BE}"/>
          </ac:grpSpMkLst>
        </pc:grpChg>
        <pc:grpChg chg="add mod">
          <ac:chgData name="민성 서" userId="fd86309d9bb4299e" providerId="LiveId" clId="{9FDDF47F-8F03-4C0E-9C18-61F2A3FAE014}" dt="2024-08-05T07:28:36.438" v="73"/>
          <ac:grpSpMkLst>
            <pc:docMk/>
            <pc:sldMk cId="1510077307" sldId="329"/>
            <ac:grpSpMk id="29" creationId="{8DFB833F-2D6D-21A7-C165-4D54B845D4CD}"/>
          </ac:grpSpMkLst>
        </pc:grpChg>
        <pc:grpChg chg="add mod">
          <ac:chgData name="민성 서" userId="fd86309d9bb4299e" providerId="LiveId" clId="{9FDDF47F-8F03-4C0E-9C18-61F2A3FAE014}" dt="2024-08-05T07:28:36.438" v="73"/>
          <ac:grpSpMkLst>
            <pc:docMk/>
            <pc:sldMk cId="1510077307" sldId="329"/>
            <ac:grpSpMk id="34" creationId="{1AF85AB8-297F-F1BB-989B-810E993DAF2E}"/>
          </ac:grpSpMkLst>
        </pc:grpChg>
        <pc:grpChg chg="add mod">
          <ac:chgData name="민성 서" userId="fd86309d9bb4299e" providerId="LiveId" clId="{9FDDF47F-8F03-4C0E-9C18-61F2A3FAE014}" dt="2024-08-05T07:28:36.438" v="73"/>
          <ac:grpSpMkLst>
            <pc:docMk/>
            <pc:sldMk cId="1510077307" sldId="329"/>
            <ac:grpSpMk id="39" creationId="{D48149C2-E97A-B767-1EFC-AE86BCE12F6D}"/>
          </ac:grpSpMkLst>
        </pc:grp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7" creationId="{0BC7DE7F-E3D0-5958-7B73-0F506F04089B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1" creationId="{62E12C22-4D52-390E-1CDC-0B8F49AA9A7E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2" creationId="{FBE3A582-74BF-88A3-6CE3-0A1C8476940C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3" creationId="{231B7C6A-E45E-27EB-D99F-280489978862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6" creationId="{1F345D0E-A9F9-FB15-D12D-07C65E5CB601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7" creationId="{73292A10-87A9-8205-7810-462CFC583693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8" creationId="{F25B2A89-10B2-870F-C6BE-DDA8FA8FF5A1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9" creationId="{707C7D3A-86C3-9031-3DAF-0614C1AEE88B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22" creationId="{AF625B23-1946-9803-BD1C-CA6D2186B1B8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23" creationId="{8AF42168-2D5C-3196-6550-2965F37B08B9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24" creationId="{483B3270-621F-E2A6-A3A2-DCAFFAA574E0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25" creationId="{E467DCBA-47E6-FEAA-007C-22C40D67EE82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0" creationId="{6F2FAA49-1CCA-6374-4B72-406187E5A23F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1" creationId="{2F2E75CB-E65B-875D-D589-8ECDA6FF95D3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2" creationId="{2346F4F0-2D36-CAE8-4E57-0FFEF5B282FD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3" creationId="{4E067438-C02A-68B4-3FBE-265803624BA6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5" creationId="{7AA9B08B-60B5-0C46-FC8A-EFCBFB73327C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6" creationId="{A2BFAA17-6990-DDC6-F248-1B957C7CD540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7" creationId="{DA9EB601-7B15-5979-5163-219F905C1AD5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8" creationId="{D4AAB854-D6A6-E46D-C801-179595166008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40" creationId="{C5F0CFF0-83F0-0638-9E0C-4BF74DD39DA7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41" creationId="{38EB4CAA-A154-E09B-DDE1-8BF797B4933B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42" creationId="{564A740D-351F-AEAF-3061-5754A495DEE7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43" creationId="{EC587C0C-AA35-80DC-1546-B2EA089796C5}"/>
          </ac:cxnSpMkLst>
        </pc:cxnChg>
      </pc:sldChg>
      <pc:sldChg chg="addSp modSp add mod">
        <pc:chgData name="민성 서" userId="fd86309d9bb4299e" providerId="LiveId" clId="{9FDDF47F-8F03-4C0E-9C18-61F2A3FAE014}" dt="2024-08-05T07:31:34.064" v="177"/>
        <pc:sldMkLst>
          <pc:docMk/>
          <pc:sldMk cId="68060460" sldId="330"/>
        </pc:sldMkLst>
        <pc:spChg chg="add mod">
          <ac:chgData name="민성 서" userId="fd86309d9bb4299e" providerId="LiveId" clId="{9FDDF47F-8F03-4C0E-9C18-61F2A3FAE014}" dt="2024-08-05T07:28:39.642" v="74"/>
          <ac:spMkLst>
            <pc:docMk/>
            <pc:sldMk cId="68060460" sldId="330"/>
            <ac:spMk id="2" creationId="{A3AAC0DE-1D30-4FCE-5E08-559D428CA533}"/>
          </ac:spMkLst>
        </pc:spChg>
        <pc:spChg chg="mod">
          <ac:chgData name="민성 서" userId="fd86309d9bb4299e" providerId="LiveId" clId="{9FDDF47F-8F03-4C0E-9C18-61F2A3FAE014}" dt="2024-08-05T07:31:34.064" v="177"/>
          <ac:spMkLst>
            <pc:docMk/>
            <pc:sldMk cId="68060460" sldId="330"/>
            <ac:spMk id="8" creationId="{27B1C8EF-DE2F-84FF-E3D8-7E70E7A175D3}"/>
          </ac:spMkLst>
        </pc:spChg>
      </pc:sldChg>
      <pc:sldChg chg="addSp delSp modSp add mod">
        <pc:chgData name="민성 서" userId="fd86309d9bb4299e" providerId="LiveId" clId="{9FDDF47F-8F03-4C0E-9C18-61F2A3FAE014}" dt="2024-08-05T07:28:56.495" v="87"/>
        <pc:sldMkLst>
          <pc:docMk/>
          <pc:sldMk cId="1381915121" sldId="331"/>
        </pc:sldMkLst>
        <pc:spChg chg="del">
          <ac:chgData name="민성 서" userId="fd86309d9bb4299e" providerId="LiveId" clId="{9FDDF47F-8F03-4C0E-9C18-61F2A3FAE014}" dt="2024-08-05T07:28:47.225" v="76" actId="478"/>
          <ac:spMkLst>
            <pc:docMk/>
            <pc:sldMk cId="1381915121" sldId="331"/>
            <ac:spMk id="2" creationId="{A3AAC0DE-1D30-4FCE-5E08-559D428CA533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3" creationId="{421DBC5F-F8B8-7B93-D588-4577759BAEFA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4" creationId="{05F1CD2A-468A-D6F8-DCD9-FDC4A12446EA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5" creationId="{FE8CD106-C2AC-6CB8-C2FF-BD58192487D2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6" creationId="{B82DABF0-A22B-A01C-1189-F046B94713A4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15" creationId="{79C1B195-F42E-52D8-DAA9-DE8DD63C6BAA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21" creationId="{F3C10E1F-2C94-C3E1-298B-AD0F7940709F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22" creationId="{1A24A6FC-20BA-B760-7DBF-055A61A5C082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23" creationId="{82E7FC5A-D44A-A67A-63FF-E02C69DB3B40}"/>
          </ac:spMkLst>
        </pc:spChg>
        <pc:grpChg chg="add mod">
          <ac:chgData name="민성 서" userId="fd86309d9bb4299e" providerId="LiveId" clId="{9FDDF47F-8F03-4C0E-9C18-61F2A3FAE014}" dt="2024-08-05T07:28:56.495" v="87"/>
          <ac:grpSpMkLst>
            <pc:docMk/>
            <pc:sldMk cId="1381915121" sldId="331"/>
            <ac:grpSpMk id="7" creationId="{1B0822E4-3F00-A2EC-45C3-40E93072606D}"/>
          </ac:grpSpMkLst>
        </pc:grpChg>
        <pc:grpChg chg="add mod">
          <ac:chgData name="민성 서" userId="fd86309d9bb4299e" providerId="LiveId" clId="{9FDDF47F-8F03-4C0E-9C18-61F2A3FAE014}" dt="2024-08-05T07:28:56.495" v="87"/>
          <ac:grpSpMkLst>
            <pc:docMk/>
            <pc:sldMk cId="1381915121" sldId="331"/>
            <ac:grpSpMk id="16" creationId="{02A7BBFD-41F0-0A6E-3ABE-EE9EAD7CEAE2}"/>
          </ac:grpSpMkLst>
        </pc:grpChg>
        <pc:grpChg chg="add mod">
          <ac:chgData name="민성 서" userId="fd86309d9bb4299e" providerId="LiveId" clId="{9FDDF47F-8F03-4C0E-9C18-61F2A3FAE014}" dt="2024-08-05T07:28:56.495" v="87"/>
          <ac:grpSpMkLst>
            <pc:docMk/>
            <pc:sldMk cId="1381915121" sldId="331"/>
            <ac:grpSpMk id="24" creationId="{FBB362AD-7083-392D-9B0D-50FFBA7A4C41}"/>
          </ac:grpSpMkLst>
        </pc:grpChg>
        <pc:grpChg chg="add mod">
          <ac:chgData name="민성 서" userId="fd86309d9bb4299e" providerId="LiveId" clId="{9FDDF47F-8F03-4C0E-9C18-61F2A3FAE014}" dt="2024-08-05T07:28:56.495" v="87"/>
          <ac:grpSpMkLst>
            <pc:docMk/>
            <pc:sldMk cId="1381915121" sldId="331"/>
            <ac:grpSpMk id="29" creationId="{E83F8E1A-ED09-A8E2-5899-EFF3C2FF703B}"/>
          </ac:grpSpMkLst>
        </pc:grpChg>
        <pc:grpChg chg="add mod">
          <ac:chgData name="민성 서" userId="fd86309d9bb4299e" providerId="LiveId" clId="{9FDDF47F-8F03-4C0E-9C18-61F2A3FAE014}" dt="2024-08-05T07:28:56.495" v="87"/>
          <ac:grpSpMkLst>
            <pc:docMk/>
            <pc:sldMk cId="1381915121" sldId="331"/>
            <ac:grpSpMk id="34" creationId="{70C86F12-40A6-B508-1262-F7A86ECB3115}"/>
          </ac:grpSpMkLst>
        </pc:grp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1" creationId="{A080D65A-2BC5-A116-425A-647E32A154CD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2" creationId="{86A17F2A-1A88-6672-1405-0338FD6A0F2F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3" creationId="{3819DE2F-4617-304F-6B66-FCDD8216BC0E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4" creationId="{1561A687-431A-AF50-6C8D-AA00234F5DD0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7" creationId="{458DFA53-4FDB-0556-CE90-6386D4E894CA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8" creationId="{AB9EB4B1-D30B-F8E9-85D1-A18E6CAA1937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9" creationId="{6D72D79F-DF97-AFD0-C961-90C567A6F60D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20" creationId="{A50D35F7-0372-C65D-6F1B-8A3971995245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25" creationId="{8BD5BDEB-75C7-72E0-8AD3-6503A6689A93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26" creationId="{319E8BDD-0471-51C0-F09C-839D61BF329B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27" creationId="{BA9F12AA-7B62-F0F4-0343-266A6618C7FD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28" creationId="{3DF8D227-CB05-5C35-8CBA-66068AD5CCE6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0" creationId="{2099A4A0-00A4-3D12-9DC9-4F8439B2CFC8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1" creationId="{7F6A20B6-A6EB-2351-F65B-57A731916F0F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2" creationId="{A91C0259-E516-CF9D-1EC5-BFCA180D6960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3" creationId="{1E3886B8-68B4-A97F-31F8-76BDBF5D3CEA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5" creationId="{DDA577B1-2A9D-5E45-357B-21FB523BB62B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6" creationId="{EBE9A1E4-44D2-197A-1255-496425F1A7DA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7" creationId="{0008C6F1-BE9B-8F93-0946-82BA71797A5E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8" creationId="{87E93BA1-987D-1712-172D-A3B8DF738ABC}"/>
          </ac:cxnSpMkLst>
        </pc:cxnChg>
      </pc:sldChg>
      <pc:sldChg chg="addSp modSp add mod">
        <pc:chgData name="민성 서" userId="fd86309d9bb4299e" providerId="LiveId" clId="{9FDDF47F-8F03-4C0E-9C18-61F2A3FAE014}" dt="2024-08-05T07:31:36.628" v="178"/>
        <pc:sldMkLst>
          <pc:docMk/>
          <pc:sldMk cId="1440274167" sldId="332"/>
        </pc:sldMkLst>
        <pc:spChg chg="add mod">
          <ac:chgData name="민성 서" userId="fd86309d9bb4299e" providerId="LiveId" clId="{9FDDF47F-8F03-4C0E-9C18-61F2A3FAE014}" dt="2024-08-05T07:29:00.075" v="88"/>
          <ac:spMkLst>
            <pc:docMk/>
            <pc:sldMk cId="1440274167" sldId="332"/>
            <ac:spMk id="2" creationId="{C289A7F2-F9FB-F650-68E3-3C09F8FD2717}"/>
          </ac:spMkLst>
        </pc:spChg>
        <pc:spChg chg="mod">
          <ac:chgData name="민성 서" userId="fd86309d9bb4299e" providerId="LiveId" clId="{9FDDF47F-8F03-4C0E-9C18-61F2A3FAE014}" dt="2024-08-05T07:31:36.628" v="178"/>
          <ac:spMkLst>
            <pc:docMk/>
            <pc:sldMk cId="1440274167" sldId="332"/>
            <ac:spMk id="8" creationId="{27B1C8EF-DE2F-84FF-E3D8-7E70E7A175D3}"/>
          </ac:spMkLst>
        </pc:spChg>
      </pc:sldChg>
      <pc:sldChg chg="addSp modSp add">
        <pc:chgData name="민성 서" userId="fd86309d9bb4299e" providerId="LiveId" clId="{9FDDF47F-8F03-4C0E-9C18-61F2A3FAE014}" dt="2024-08-05T07:29:03.951" v="89"/>
        <pc:sldMkLst>
          <pc:docMk/>
          <pc:sldMk cId="1369743944" sldId="333"/>
        </pc:sldMkLst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2" creationId="{B8CFD6A4-7DF1-792E-3EDC-5A58D6457305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3" creationId="{DCE320F4-8D7B-939B-981A-18CAE73C0E5E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4" creationId="{6F846276-3E30-8A21-EC36-CC061A170A96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5" creationId="{5AA9B686-ED92-8122-BCA1-03EFF0FF9B57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14" creationId="{B58DCF91-23E0-9625-E82A-27B27DD40252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20" creationId="{612F190F-345D-25E4-B4B4-06B25FB15673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26" creationId="{09D6816B-346E-E94D-9245-C208E7BAA6B2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27" creationId="{23D39AF4-8E44-1E62-8EAC-C5426D0EC5FA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28" creationId="{1DD0AC69-713D-CFA4-FF11-DFC6D47EBBD6}"/>
          </ac:spMkLst>
        </pc:spChg>
        <pc:grpChg chg="add mod">
          <ac:chgData name="민성 서" userId="fd86309d9bb4299e" providerId="LiveId" clId="{9FDDF47F-8F03-4C0E-9C18-61F2A3FAE014}" dt="2024-08-05T07:29:03.951" v="89"/>
          <ac:grpSpMkLst>
            <pc:docMk/>
            <pc:sldMk cId="1369743944" sldId="333"/>
            <ac:grpSpMk id="6" creationId="{64BA83A8-D6D4-4328-31CC-156A3D2AABB8}"/>
          </ac:grpSpMkLst>
        </pc:grpChg>
        <pc:grpChg chg="add mod">
          <ac:chgData name="민성 서" userId="fd86309d9bb4299e" providerId="LiveId" clId="{9FDDF47F-8F03-4C0E-9C18-61F2A3FAE014}" dt="2024-08-05T07:29:03.951" v="89"/>
          <ac:grpSpMkLst>
            <pc:docMk/>
            <pc:sldMk cId="1369743944" sldId="333"/>
            <ac:grpSpMk id="15" creationId="{99FDDD34-DA3D-CFEA-0317-F088034675D6}"/>
          </ac:grpSpMkLst>
        </pc:grpChg>
        <pc:grpChg chg="add mod">
          <ac:chgData name="민성 서" userId="fd86309d9bb4299e" providerId="LiveId" clId="{9FDDF47F-8F03-4C0E-9C18-61F2A3FAE014}" dt="2024-08-05T07:29:03.951" v="89"/>
          <ac:grpSpMkLst>
            <pc:docMk/>
            <pc:sldMk cId="1369743944" sldId="333"/>
            <ac:grpSpMk id="21" creationId="{FCC565D8-CE8D-213F-340A-976C7FE5B8E4}"/>
          </ac:grpSpMkLst>
        </pc:grpChg>
        <pc:grpChg chg="add mod">
          <ac:chgData name="민성 서" userId="fd86309d9bb4299e" providerId="LiveId" clId="{9FDDF47F-8F03-4C0E-9C18-61F2A3FAE014}" dt="2024-08-05T07:29:03.951" v="89"/>
          <ac:grpSpMkLst>
            <pc:docMk/>
            <pc:sldMk cId="1369743944" sldId="333"/>
            <ac:grpSpMk id="29" creationId="{FAE210DE-D183-13AB-37E8-4DE63C3234EC}"/>
          </ac:grpSpMkLst>
        </pc:grpChg>
        <pc:grpChg chg="add mod">
          <ac:chgData name="민성 서" userId="fd86309d9bb4299e" providerId="LiveId" clId="{9FDDF47F-8F03-4C0E-9C18-61F2A3FAE014}" dt="2024-08-05T07:29:03.951" v="89"/>
          <ac:grpSpMkLst>
            <pc:docMk/>
            <pc:sldMk cId="1369743944" sldId="333"/>
            <ac:grpSpMk id="34" creationId="{84BE3558-43BD-2BBC-7DC8-0AA48706112D}"/>
          </ac:grpSpMkLst>
        </pc:grpChg>
        <pc:grpChg chg="add mod">
          <ac:chgData name="민성 서" userId="fd86309d9bb4299e" providerId="LiveId" clId="{9FDDF47F-8F03-4C0E-9C18-61F2A3FAE014}" dt="2024-08-05T07:29:03.951" v="89"/>
          <ac:grpSpMkLst>
            <pc:docMk/>
            <pc:sldMk cId="1369743944" sldId="333"/>
            <ac:grpSpMk id="39" creationId="{AAB38450-3639-797B-9B7D-A49E892E13CC}"/>
          </ac:grpSpMkLst>
        </pc:grp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7" creationId="{02E91B8B-9534-40B7-0F9F-9AD1FED41E72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1" creationId="{D8BDFB32-EB8E-7907-F989-7E2E90365DFB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2" creationId="{535CB451-8DFF-3160-E49C-AD494F717F4F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3" creationId="{5B70BD38-1921-0B15-123F-427D1CAE7492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6" creationId="{7CAC66E1-1B8B-F738-D575-4A18EE23D51A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7" creationId="{D7A71406-71B0-34AE-EA50-36480C42E7EA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8" creationId="{E9261E73-42DE-2DB2-EB1A-A4257EC16242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9" creationId="{0338B986-FCE7-7F43-0DB8-FFC5C594C813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22" creationId="{90CCAD99-7EEF-245F-03FC-C520DB789642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23" creationId="{669ED536-758D-FD23-17A3-0B0CDFBC20C7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24" creationId="{C4C6F46C-BDED-0673-2B9B-1BA52A6B5A37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25" creationId="{ABBB4F21-0F1B-D5E7-C8AD-91F3134E5812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0" creationId="{1EAFA363-F3B4-48E5-3342-1C069CDF0DD5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1" creationId="{B2E789DC-BE29-0A3B-EB91-55FCE06291A9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2" creationId="{B0E8F856-1C58-91B9-D2AA-0F6594D2BEC5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3" creationId="{13F6BDBF-6ADD-A9CE-6146-063D001C9A23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5" creationId="{8446B442-8C1D-BFFE-FF48-43CB1AE8049F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6" creationId="{7F3245BF-008F-5F34-7C0B-7CB090B7E3DF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7" creationId="{BF049E7D-52F9-7154-8873-4911C0E8907A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8" creationId="{CD739A02-19CC-8211-690B-40ED7CA8FCFE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40" creationId="{76D67A51-F242-D12B-D8A9-71BC40680EA2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41" creationId="{AF054120-A25C-C56A-5686-5E97B6CC59AA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42" creationId="{9A84CE4C-C4E9-55D3-BC30-E58A38807FB6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43" creationId="{869B2C35-6EE2-529D-A218-6E53317C4960}"/>
          </ac:cxnSpMkLst>
        </pc:cxnChg>
      </pc:sldChg>
      <pc:sldChg chg="addSp modSp add mod">
        <pc:chgData name="민성 서" userId="fd86309d9bb4299e" providerId="LiveId" clId="{9FDDF47F-8F03-4C0E-9C18-61F2A3FAE014}" dt="2024-08-05T07:31:39.036" v="179"/>
        <pc:sldMkLst>
          <pc:docMk/>
          <pc:sldMk cId="1795579536" sldId="334"/>
        </pc:sldMkLst>
        <pc:spChg chg="add mod">
          <ac:chgData name="민성 서" userId="fd86309d9bb4299e" providerId="LiveId" clId="{9FDDF47F-8F03-4C0E-9C18-61F2A3FAE014}" dt="2024-08-05T07:29:06.936" v="90"/>
          <ac:spMkLst>
            <pc:docMk/>
            <pc:sldMk cId="1795579536" sldId="334"/>
            <ac:spMk id="2" creationId="{79BE4A55-6ABF-0080-0B68-7F0A8AA8C375}"/>
          </ac:spMkLst>
        </pc:spChg>
        <pc:spChg chg="mod">
          <ac:chgData name="민성 서" userId="fd86309d9bb4299e" providerId="LiveId" clId="{9FDDF47F-8F03-4C0E-9C18-61F2A3FAE014}" dt="2024-08-05T07:31:39.036" v="179"/>
          <ac:spMkLst>
            <pc:docMk/>
            <pc:sldMk cId="1795579536" sldId="334"/>
            <ac:spMk id="8" creationId="{27B1C8EF-DE2F-84FF-E3D8-7E70E7A175D3}"/>
          </ac:spMkLst>
        </pc:spChg>
      </pc:sldChg>
      <pc:sldChg chg="addSp modSp add mod">
        <pc:chgData name="민성 서" userId="fd86309d9bb4299e" providerId="LiveId" clId="{9FDDF47F-8F03-4C0E-9C18-61F2A3FAE014}" dt="2024-08-05T07:31:44.834" v="183"/>
        <pc:sldMkLst>
          <pc:docMk/>
          <pc:sldMk cId="1633252850" sldId="335"/>
        </pc:sldMkLst>
        <pc:spChg chg="add mod">
          <ac:chgData name="민성 서" userId="fd86309d9bb4299e" providerId="LiveId" clId="{9FDDF47F-8F03-4C0E-9C18-61F2A3FAE014}" dt="2024-08-05T07:29:10.688" v="91"/>
          <ac:spMkLst>
            <pc:docMk/>
            <pc:sldMk cId="1633252850" sldId="335"/>
            <ac:spMk id="2" creationId="{D85F8E88-4E2C-5CA1-01FF-D4B88C506060}"/>
          </ac:spMkLst>
        </pc:spChg>
        <pc:spChg chg="mod">
          <ac:chgData name="민성 서" userId="fd86309d9bb4299e" providerId="LiveId" clId="{9FDDF47F-8F03-4C0E-9C18-61F2A3FAE014}" dt="2024-08-05T07:31:44.834" v="183"/>
          <ac:spMkLst>
            <pc:docMk/>
            <pc:sldMk cId="1633252850" sldId="335"/>
            <ac:spMk id="8" creationId="{27B1C8EF-DE2F-84FF-E3D8-7E70E7A175D3}"/>
          </ac:spMkLst>
        </pc:spChg>
        <pc:picChg chg="add mod">
          <ac:chgData name="민성 서" userId="fd86309d9bb4299e" providerId="LiveId" clId="{9FDDF47F-8F03-4C0E-9C18-61F2A3FAE014}" dt="2024-08-05T07:29:10.688" v="91"/>
          <ac:picMkLst>
            <pc:docMk/>
            <pc:sldMk cId="1633252850" sldId="335"/>
            <ac:picMk id="3" creationId="{58E3C262-E8D1-00B8-CF65-A54C05EDA370}"/>
          </ac:picMkLst>
        </pc:picChg>
      </pc:sldChg>
      <pc:sldChg chg="addSp modSp add mod">
        <pc:chgData name="민성 서" userId="fd86309d9bb4299e" providerId="LiveId" clId="{9FDDF47F-8F03-4C0E-9C18-61F2A3FAE014}" dt="2024-08-05T07:31:49.165" v="184"/>
        <pc:sldMkLst>
          <pc:docMk/>
          <pc:sldMk cId="950254986" sldId="336"/>
        </pc:sldMkLst>
        <pc:spChg chg="add mod">
          <ac:chgData name="민성 서" userId="fd86309d9bb4299e" providerId="LiveId" clId="{9FDDF47F-8F03-4C0E-9C18-61F2A3FAE014}" dt="2024-08-05T07:29:13.938" v="92"/>
          <ac:spMkLst>
            <pc:docMk/>
            <pc:sldMk cId="950254986" sldId="336"/>
            <ac:spMk id="2" creationId="{F4DA1E19-3E25-2B1E-1E4D-AA01EA667DEB}"/>
          </ac:spMkLst>
        </pc:spChg>
        <pc:spChg chg="mod">
          <ac:chgData name="민성 서" userId="fd86309d9bb4299e" providerId="LiveId" clId="{9FDDF47F-8F03-4C0E-9C18-61F2A3FAE014}" dt="2024-08-05T07:31:49.165" v="184"/>
          <ac:spMkLst>
            <pc:docMk/>
            <pc:sldMk cId="950254986" sldId="336"/>
            <ac:spMk id="8" creationId="{27B1C8EF-DE2F-84FF-E3D8-7E70E7A175D3}"/>
          </ac:spMkLst>
        </pc:spChg>
      </pc:sldChg>
      <pc:sldChg chg="addSp modSp add mod">
        <pc:chgData name="민성 서" userId="fd86309d9bb4299e" providerId="LiveId" clId="{9FDDF47F-8F03-4C0E-9C18-61F2A3FAE014}" dt="2024-08-05T07:31:58.076" v="193" actId="20577"/>
        <pc:sldMkLst>
          <pc:docMk/>
          <pc:sldMk cId="1935595679" sldId="337"/>
        </pc:sldMkLst>
        <pc:spChg chg="add mod">
          <ac:chgData name="민성 서" userId="fd86309d9bb4299e" providerId="LiveId" clId="{9FDDF47F-8F03-4C0E-9C18-61F2A3FAE014}" dt="2024-08-05T07:29:18.987" v="93"/>
          <ac:spMkLst>
            <pc:docMk/>
            <pc:sldMk cId="1935595679" sldId="337"/>
            <ac:spMk id="2" creationId="{88D6926B-1445-8F68-9698-B71BDD475043}"/>
          </ac:spMkLst>
        </pc:spChg>
        <pc:spChg chg="mod">
          <ac:chgData name="민성 서" userId="fd86309d9bb4299e" providerId="LiveId" clId="{9FDDF47F-8F03-4C0E-9C18-61F2A3FAE014}" dt="2024-08-05T07:31:58.076" v="193" actId="20577"/>
          <ac:spMkLst>
            <pc:docMk/>
            <pc:sldMk cId="1935595679" sldId="337"/>
            <ac:spMk id="8" creationId="{27B1C8EF-DE2F-84FF-E3D8-7E70E7A175D3}"/>
          </ac:spMkLst>
        </pc:spChg>
        <pc:picChg chg="add mod">
          <ac:chgData name="민성 서" userId="fd86309d9bb4299e" providerId="LiveId" clId="{9FDDF47F-8F03-4C0E-9C18-61F2A3FAE014}" dt="2024-08-05T07:29:18.987" v="93"/>
          <ac:picMkLst>
            <pc:docMk/>
            <pc:sldMk cId="1935595679" sldId="337"/>
            <ac:picMk id="3" creationId="{E292A9E4-9289-42F2-DA04-C20D259E48CE}"/>
          </ac:picMkLst>
        </pc:picChg>
      </pc:sldChg>
      <pc:sldChg chg="add del">
        <pc:chgData name="민성 서" userId="fd86309d9bb4299e" providerId="LiveId" clId="{9FDDF47F-8F03-4C0E-9C18-61F2A3FAE014}" dt="2024-08-05T07:29:28.084" v="94" actId="47"/>
        <pc:sldMkLst>
          <pc:docMk/>
          <pc:sldMk cId="3203317136" sldId="338"/>
        </pc:sldMkLst>
      </pc:sldChg>
      <pc:sldChg chg="add del">
        <pc:chgData name="민성 서" userId="fd86309d9bb4299e" providerId="LiveId" clId="{9FDDF47F-8F03-4C0E-9C18-61F2A3FAE014}" dt="2024-08-05T07:29:28.084" v="94" actId="47"/>
        <pc:sldMkLst>
          <pc:docMk/>
          <pc:sldMk cId="4009766509" sldId="339"/>
        </pc:sldMkLst>
      </pc:sldChg>
      <pc:sldChg chg="add del">
        <pc:chgData name="민성 서" userId="fd86309d9bb4299e" providerId="LiveId" clId="{9FDDF47F-8F03-4C0E-9C18-61F2A3FAE014}" dt="2024-08-05T07:29:28.084" v="94" actId="47"/>
        <pc:sldMkLst>
          <pc:docMk/>
          <pc:sldMk cId="101202982" sldId="340"/>
        </pc:sldMkLst>
      </pc:sldChg>
      <pc:sldChg chg="add del">
        <pc:chgData name="민성 서" userId="fd86309d9bb4299e" providerId="LiveId" clId="{9FDDF47F-8F03-4C0E-9C18-61F2A3FAE014}" dt="2024-08-05T07:29:28.084" v="94" actId="47"/>
        <pc:sldMkLst>
          <pc:docMk/>
          <pc:sldMk cId="3623152892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341B3-DE96-4E2C-851C-18279D8632C2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76B5-8496-4F48-B022-F5E7CA2F9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3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37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4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7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58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9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3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F15B-6B3D-430B-A888-F6001CC228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5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DB8BC-6C78-6EEE-C778-8E3C95BEEEBC}"/>
              </a:ext>
            </a:extLst>
          </p:cNvPr>
          <p:cNvSpPr txBox="1"/>
          <p:nvPr/>
        </p:nvSpPr>
        <p:spPr>
          <a:xfrm>
            <a:off x="395536" y="370142"/>
            <a:ext cx="31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 </a:t>
            </a:r>
            <a:r>
              <a:rPr lang="en-US" altLang="ko-KR" b="1" dirty="0"/>
              <a:t>(KTT </a:t>
            </a:r>
            <a:r>
              <a:rPr lang="ko-KR" altLang="en-US" b="1" dirty="0"/>
              <a:t>사업자 추가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74E81-D956-36DC-BA7C-9BFDDF8EDF4C}"/>
              </a:ext>
            </a:extLst>
          </p:cNvPr>
          <p:cNvSpPr txBox="1"/>
          <p:nvPr/>
        </p:nvSpPr>
        <p:spPr>
          <a:xfrm>
            <a:off x="251521" y="2713851"/>
            <a:ext cx="85689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업무 시나리오</a:t>
            </a:r>
            <a:r>
              <a:rPr lang="en-US" altLang="ko-KR" sz="16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- </a:t>
            </a:r>
            <a:r>
              <a:rPr lang="ko-KR" altLang="en-US" sz="1600" b="1" dirty="0">
                <a:latin typeface="+mn-ea"/>
              </a:rPr>
              <a:t>고객 청약 및 수납 </a:t>
            </a:r>
            <a:endParaRPr lang="en-US" altLang="ko-KR" sz="1600" b="1" dirty="0">
              <a:latin typeface="+mn-ea"/>
            </a:endParaRP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KOS </a:t>
            </a:r>
            <a:r>
              <a:rPr lang="ko-KR" altLang="en-US" sz="1400" dirty="0"/>
              <a:t>업무 처리를 위해서는 유통망 조직에 정보가 등록되어야 한다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고객 청약을 위한 요금상품</a:t>
            </a:r>
            <a:r>
              <a:rPr lang="en-US" altLang="ko-KR" sz="1400" dirty="0"/>
              <a:t>, </a:t>
            </a:r>
            <a:r>
              <a:rPr lang="ko-KR" altLang="en-US" sz="1400" dirty="0"/>
              <a:t>부가서비스</a:t>
            </a:r>
            <a:r>
              <a:rPr lang="en-US" altLang="ko-KR" sz="1400" dirty="0"/>
              <a:t>, </a:t>
            </a:r>
            <a:r>
              <a:rPr lang="ko-KR" altLang="en-US" sz="1400" dirty="0"/>
              <a:t>판매 정책 등이 등록되어 있어야 한다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청약 시 고객정보</a:t>
            </a:r>
            <a:r>
              <a:rPr lang="en-US" altLang="ko-KR" sz="1400" dirty="0"/>
              <a:t>, </a:t>
            </a:r>
            <a:r>
              <a:rPr lang="ko-KR" altLang="en-US" sz="1400" dirty="0"/>
              <a:t>청약상품</a:t>
            </a:r>
            <a:r>
              <a:rPr lang="en-US" altLang="ko-KR" sz="1400" dirty="0"/>
              <a:t>, </a:t>
            </a:r>
            <a:r>
              <a:rPr lang="ko-KR" altLang="en-US" sz="1400" dirty="0"/>
              <a:t>요금제</a:t>
            </a:r>
            <a:r>
              <a:rPr lang="en-US" altLang="ko-KR" sz="1400" dirty="0"/>
              <a:t>, </a:t>
            </a:r>
            <a:r>
              <a:rPr lang="ko-KR" altLang="en-US" sz="1400" dirty="0"/>
              <a:t>부가서비스</a:t>
            </a:r>
            <a:r>
              <a:rPr lang="en-US" altLang="ko-KR" sz="1400" dirty="0"/>
              <a:t>, </a:t>
            </a:r>
            <a:r>
              <a:rPr lang="ko-KR" altLang="en-US" sz="1400" dirty="0"/>
              <a:t>판매정책</a:t>
            </a:r>
            <a:r>
              <a:rPr lang="en-US" altLang="ko-KR" sz="1400" dirty="0"/>
              <a:t>, </a:t>
            </a:r>
            <a:r>
              <a:rPr lang="ko-KR" altLang="en-US" sz="1400" dirty="0"/>
              <a:t>판매조직 등을 선택하여 진행한다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고객의 관리대리점은 개통 </a:t>
            </a:r>
            <a:r>
              <a:rPr lang="ko-KR" altLang="en-US" sz="1400" dirty="0" err="1"/>
              <a:t>대리점이되며</a:t>
            </a:r>
            <a:r>
              <a:rPr lang="ko-KR" altLang="en-US" sz="1400" dirty="0"/>
              <a:t> 가입자이관 기능을 통해 변경 할 수 있다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월별로 고객에게 사용료에 대해 청구하며 수납</a:t>
            </a:r>
            <a:r>
              <a:rPr lang="en-US" altLang="ko-KR" sz="1400" dirty="0"/>
              <a:t>/</a:t>
            </a:r>
            <a:r>
              <a:rPr lang="ko-KR" altLang="en-US" sz="1400" dirty="0"/>
              <a:t>미납이 관리된다</a:t>
            </a:r>
            <a:r>
              <a:rPr lang="en-US" altLang="ko-KR" sz="14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E6C65-14FE-268E-4B0D-6BD4E93C5016}"/>
              </a:ext>
            </a:extLst>
          </p:cNvPr>
          <p:cNvSpPr txBox="1"/>
          <p:nvPr/>
        </p:nvSpPr>
        <p:spPr>
          <a:xfrm>
            <a:off x="232453" y="998261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업무 요건</a:t>
            </a:r>
            <a:r>
              <a:rPr lang="en-US" altLang="ko-KR" sz="1600" b="1" dirty="0">
                <a:latin typeface="+mn-ea"/>
              </a:rPr>
              <a:t>]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KOS </a:t>
            </a:r>
            <a:r>
              <a:rPr lang="ko-KR" altLang="en-US" sz="1400" dirty="0">
                <a:latin typeface="+mn-ea"/>
              </a:rPr>
              <a:t>시스템은 고객관리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청약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미납 업무 등 수행하기 위한 기능을 제공한다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청약을 위해서는 판매정책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요금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부가서비스 등이 개발되어야 한다</a:t>
            </a:r>
            <a:r>
              <a:rPr lang="en-US" altLang="ko-KR" sz="1400" dirty="0">
                <a:latin typeface="+mn-ea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99082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E9EEC-F689-9686-7298-64ACC0ACB7F2}"/>
              </a:ext>
            </a:extLst>
          </p:cNvPr>
          <p:cNvSpPr txBox="1"/>
          <p:nvPr/>
        </p:nvSpPr>
        <p:spPr>
          <a:xfrm>
            <a:off x="251521" y="1052736"/>
            <a:ext cx="85689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문제</a:t>
            </a:r>
            <a:r>
              <a:rPr lang="en-US" altLang="ko-KR" sz="1600" b="1" dirty="0">
                <a:latin typeface="+mn-ea"/>
              </a:rPr>
              <a:t>1 . </a:t>
            </a:r>
            <a:r>
              <a:rPr lang="ko-KR" altLang="en-US" sz="1600" b="1" dirty="0">
                <a:latin typeface="+mn-ea"/>
              </a:rPr>
              <a:t>당근마켓은 자동차 중고거래 내역이 늘어나는 것을 보고 중고차 거래를 위한 별도의 기능을 제공하고자 한다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아래 요건을 확인하여 중고차 거래 기능을 추가하는 모델링을 하시오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차량 등록 시 상세정보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차종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제조사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모멜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등급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연식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베기량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연로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등을 추가로 등록 할 수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자도차</a:t>
            </a:r>
            <a:r>
              <a:rPr lang="ko-KR" altLang="en-US" sz="1400" dirty="0">
                <a:latin typeface="+mn-ea"/>
              </a:rPr>
              <a:t> 옵션은 </a:t>
            </a:r>
            <a:r>
              <a:rPr lang="ko-KR" altLang="en-US" sz="1400" dirty="0" err="1">
                <a:latin typeface="+mn-ea"/>
              </a:rPr>
              <a:t>내외장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시트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열선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선루프 등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안전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주차센서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카메라 후방경보 등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편의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블루투스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내비게이션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크루즈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자동 와이퍼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등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로 나누어 등록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제공한다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상품 노출 시 상세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옵션 이외 보험이력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비슷한 거래 차량의 판매가 비교 기능을 제공한다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중고차 거래는 본인인증 여부를 필수로 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종고차</a:t>
            </a:r>
            <a:r>
              <a:rPr lang="ko-KR" altLang="en-US" sz="1400" dirty="0">
                <a:latin typeface="+mn-ea"/>
              </a:rPr>
              <a:t> 거래에 따른 판매자 제시 가격 기준의 총비용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등록비 포함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제공한다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내동네</a:t>
            </a:r>
            <a:r>
              <a:rPr lang="ko-KR" altLang="en-US" sz="1400" dirty="0">
                <a:latin typeface="+mn-ea"/>
              </a:rPr>
              <a:t> 이외 내역도 조회 시 제공하며 제공 범위는 </a:t>
            </a:r>
            <a:r>
              <a:rPr lang="ko-KR" altLang="en-US" sz="1400" dirty="0" err="1">
                <a:latin typeface="+mn-ea"/>
              </a:rPr>
              <a:t>내동네를</a:t>
            </a:r>
            <a:r>
              <a:rPr lang="ko-KR" altLang="en-US" sz="1400" dirty="0">
                <a:latin typeface="+mn-ea"/>
              </a:rPr>
              <a:t> 중심으로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단계로 </a:t>
            </a:r>
            <a:r>
              <a:rPr lang="ko-KR" altLang="en-US" sz="1400" dirty="0" err="1">
                <a:latin typeface="+mn-ea"/>
              </a:rPr>
              <a:t>먼동네까지</a:t>
            </a:r>
            <a:r>
              <a:rPr lang="ko-KR" altLang="en-US" sz="1400" dirty="0">
                <a:latin typeface="+mn-ea"/>
              </a:rPr>
              <a:t> 제공한다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50" lvl="1"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  <a:p>
            <a:pPr marL="74250" lvl="1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단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문제 풀이 과정에서 필요한 전제와 가정은 응시자가 제시한다</a:t>
            </a:r>
            <a:r>
              <a:rPr lang="en-US" altLang="ko-KR" sz="1400" b="1" dirty="0">
                <a:latin typeface="+mn-ea"/>
              </a:rPr>
              <a:t>.  </a:t>
            </a:r>
          </a:p>
          <a:p>
            <a:pPr marL="74250" lvl="1">
              <a:lnSpc>
                <a:spcPct val="150000"/>
              </a:lnSpc>
            </a:pP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876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DE0AE6-6860-F00D-EFE6-3AA2BD041571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1"/>
          <a:ext cx="7941470" cy="388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1200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상황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HotelsCombine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은 전 세계의 다양한 호텔과 숙박 시설을 검색하고 예약할 수 있는 온라인 플랫폼입니다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최근에 고객들의 다양한 요구를 충족시키기 위해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와의 협업을 통해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 예약 서비스를 추가하려고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이를 통해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HotelsCombine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사용자는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HotelsCombine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플랫폼에서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숙소를 검색하고 예약할 수 있게 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  <a:tr h="268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en-US" altLang="ko-KR" sz="1400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요건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검색 기능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사용자는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HotelsCombine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을 통해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숙소를 검색할 수 있어야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숙소 정보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숙소의 상세 정보를 제공해야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예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 유형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편의 시설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위치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취소 정책 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예약 기능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사용자는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HotelsCombine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을 통해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숙소를 예약할 수 있어야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예약 관리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사용자는 자신의 예약 내역을 조회하고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필요 시 예약을 취소할 수 있어야 하비다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리뷰 기능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사용자는 숙소 이용 후 리뷰를 작성할 수 있어야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호스트 관리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Airbnb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호스트는 자신의 숙소 정보를 관리할 수 있어야 한다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가격 옵션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숙소에 따라 다양한 가격 옵션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기본 가격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요금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을 설정할 수 있어야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95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4FA62B-9484-2AE6-F61B-33A5633243EB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0"/>
          <a:ext cx="7941470" cy="389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3896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아래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HotelsCombine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예약하기 위한 논리 모델링의 예시입니다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제시된 제약사항을 확인하시고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논리 모델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완성해주세요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각 엔티티의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PK, FK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선정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각 엔티티 간의 관계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제시된 엔티티 외에도 응시자가 필요하다고 생각되는 내용은 추가하시면 됩니다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37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FDDE66-2F55-4205-97A9-54D205722A72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0"/>
          <a:ext cx="7941470" cy="389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3896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</a:tbl>
          </a:graphicData>
        </a:graphic>
      </p:graphicFrame>
      <p:pic>
        <p:nvPicPr>
          <p:cNvPr id="7" name="그림 6" descr="스크린샷, 라인, 디자인이(가) 표시된 사진">
            <a:extLst>
              <a:ext uri="{FF2B5EF4-FFF2-40B4-BE49-F238E27FC236}">
                <a16:creationId xmlns:a16="http://schemas.microsoft.com/office/drawing/2014/main" id="{A19158D7-F5DB-76E3-47BF-B3684A653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22" y="1848640"/>
            <a:ext cx="5062523" cy="3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8A359B-3A6C-EEEC-7FB0-62AD21079A5B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1"/>
          <a:ext cx="7941470" cy="4759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1200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상황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는 사용자가 좋아할 만한 영화를 추천하는 기능을 강화하고자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이를 위해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시청한 영화 정보를 연동하여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개인 맞춤형 영화 추천 서비스를 제공하려고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는 고객의 시청 이력을 분석하여 더욱 정교한 추천 시스템을 개발하고자 하비다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  <a:tr h="2926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en-US" altLang="ko-KR" sz="1400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요건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사용자 관리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사용자는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등록되어야 하며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 정보는 고유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연락처 정보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 구성됩니다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Netfix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사용자와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사용자가 동일인인지 확인하고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 연동을 위한 매핑 정보를 관리합니다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2. Netflix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시청 기록 관리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시청한 영화 정보를 가져와야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시청기록은 사용자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영화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시청 시작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시청 종료 시간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평가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별점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등의 정보를 포함합니다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영화 정보 관리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영화 정보는 고유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출시 연도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감독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배우 목록 등의 정보를 포함합니다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 영화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매핑 정보를 관리합니다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영화 추천 관리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시청 기록을 바탕으로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영화를 추천해야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추천 알고리즘은 사용자가 시청한 영화의 장르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배우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감독 등을 기반으로 유사한 영화를 추천합니다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추천 기록은 사용자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추천된 영화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추천 일자 등의 정보를 포함합니다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77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78A2C7-567C-3F47-4AFD-CDEA19A3FA00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0"/>
          <a:ext cx="7941470" cy="389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3896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시나리오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사용자 등록 및 매핑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사용자가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회원 가입을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사용자와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사용자가 동일한 경우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 정보를 매핑합니다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2. Netflix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시청 기록 연동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주기적으로 사용자의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시청 기록을 가져와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데이터베이스에 저장합니다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영화 정보 매핑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제공하는 영화 정보를 매핑합니다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영화 추천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시청 기록을 바탕으로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유사한 영화를 추천합니다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추천된 영화 목록을 사용자에게 제공합니다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50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D33C6D-276D-9386-784E-2831804B7F9C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0"/>
          <a:ext cx="7941470" cy="411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3935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아래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시청 기록을 활용한 </a:t>
                      </a: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영화 추천 시스템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이하 시스템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의 주요 엔티티 목록과 속성의 일부입니다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주요 엔티티 목록과 함께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제시된 제약사항을 확인하시고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논리 모델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작성해주세요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주요 엔티티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속성 목록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일부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제약 사항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응시자가 생각하는 시스템의 형태에 따라 엔티티와 속성은 임의로 수정하여 작성하여도 됩니다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 ERD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표기법은 자유롭게 선택하시면 됩니다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62FB9C-4C63-D54B-F2CF-955B0794C3BB}"/>
              </a:ext>
            </a:extLst>
          </p:cNvPr>
          <p:cNvGraphicFramePr>
            <a:graphicFrameLocks noGrp="1"/>
          </p:cNvGraphicFramePr>
          <p:nvPr/>
        </p:nvGraphicFramePr>
        <p:xfrm>
          <a:off x="1702594" y="3036035"/>
          <a:ext cx="5998798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710">
                  <a:extLst>
                    <a:ext uri="{9D8B030D-6E8A-4147-A177-3AD203B41FA5}">
                      <a16:colId xmlns:a16="http://schemas.microsoft.com/office/drawing/2014/main" val="1605591599"/>
                    </a:ext>
                  </a:extLst>
                </a:gridCol>
                <a:gridCol w="4891088">
                  <a:extLst>
                    <a:ext uri="{9D8B030D-6E8A-4147-A177-3AD203B41FA5}">
                      <a16:colId xmlns:a16="http://schemas.microsoft.com/office/drawing/2014/main" val="82112354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엔티티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6415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3879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시청 기록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시청시작시간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시청종료시간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평점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7832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출시연도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감독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배우 목록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95083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출시연도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감독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배우 목록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3828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 매핑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1046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 추천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추천일자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1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38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55479B-906F-BA5D-B496-11D9ECB735F7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1"/>
          <a:ext cx="7941470" cy="388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1200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상황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종합병원은 환자의 건강 상태를 실시간으로 모니터링하고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환자의 상태에 따른 조기 경보 시스템을 구축하여 응급 상황에 신속하게 대응하고자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병원은 환자의 심박수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혈압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호흡률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체온 등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바이탈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사인을 측정할 수 있는 장비를 갖추고 있으며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 데이터를 중앙 서버에 저장하고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인공지능 분석 모듈을 통해 환자의 건강 상태를 평가합니다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시스템은 의료진에게 이상 징후를 알리는 기능을 제공합니다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  <a:tr h="268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en-US" altLang="ko-KR" sz="1400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요건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환자 모니터링 장치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환자의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바이탈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사인을 실시간으로 측정합니다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데이터 수집 및 전송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측정된 데이터를 중앙 서버로 전송합니다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데이터 저장 및 관리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중앙 서버에서 데이터를 저장하고 관리합니다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인공지능 분석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수집된 데이터를 분석하여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건강 상태를 평가하고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이상징후를 감지합니다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알림 전송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이상 징후가 감지된 의료진에게 알림을 전송합니다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의료진 인터페이스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의료진이 환자의 상태를 모니터링하고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알림을 확인하며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필요한 조치를 취할 수 있는 인터페이스를 제공합니다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82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F7B81D-4349-3BEC-B7B1-E2D2E501B003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0"/>
          <a:ext cx="7941470" cy="389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3896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시나리오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데이터 입력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환자의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바이탈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사인 측정 장치에서 실시간으로 데이터가 입력됩니다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데이터 전송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측정된 데이터는 중앙 서버로 전송되며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데이터베이스에 저장됩니다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데이터 분석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인공지능 분석 모듈이 데이터를 분석하여 환자의 건강 상태를 평가하고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이상징후를 감지합니다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알림 생성 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이상 징후가 감지되면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인공지능 모듈은 알림을 생성하여 의료진에게 전달합니다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의료진 대응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의료진은 제공된 인터페이스를 통해 환자의 상태와 알림을 확인하고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필요한 조치를 취합니다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A4D4F9-3AC5-5321-2122-F0D301DF05A9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0"/>
          <a:ext cx="7941470" cy="389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3896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업무 요건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업무 시나리오 및 아래 제약사항을 참고하여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종합병원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바이탈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사인 모니터링 시스템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 논리 모델링에 대한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작성해주세요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엔티티는 응시자가 생각하는 방향에 맞춰서 선정하면 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 ERD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표기법은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IE, Barker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등 무관합니다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다양한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바이탈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사인 지표를 모두 기술할 수 없으므로 논리 모델링에서는 아래와 같이 지표를 한정하고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각각 수집된 원천 정보의 흐름은 작성하실 필요가 없습니다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심박수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혈압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호흡수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체온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산소포화도</a:t>
                      </a:r>
                      <a:endParaRPr lang="en-US" altLang="ko-KR" sz="1100" b="1" u="sng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51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B7B9B2-F03E-8D65-8D47-314A9CED7C9A}"/>
              </a:ext>
            </a:extLst>
          </p:cNvPr>
          <p:cNvSpPr/>
          <p:nvPr/>
        </p:nvSpPr>
        <p:spPr>
          <a:xfrm>
            <a:off x="2699792" y="5093226"/>
            <a:ext cx="1656184" cy="144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조직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PK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조직명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조직 구분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사업자코드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수납가능여부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여신관리여부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주문가능여부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083E73-40B9-A13A-1CB5-E9DB6B039A8F}"/>
              </a:ext>
            </a:extLst>
          </p:cNvPr>
          <p:cNvSpPr/>
          <p:nvPr/>
        </p:nvSpPr>
        <p:spPr>
          <a:xfrm>
            <a:off x="2699792" y="4733187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조직정보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550FAF-1C6C-267E-EB7E-00F47DFE1688}"/>
              </a:ext>
            </a:extLst>
          </p:cNvPr>
          <p:cNvSpPr/>
          <p:nvPr/>
        </p:nvSpPr>
        <p:spPr>
          <a:xfrm>
            <a:off x="2674084" y="2144966"/>
            <a:ext cx="1664298" cy="180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서비스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청구코드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관리대리점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판매정책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가입일자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판매자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약정여부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청구번호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7AFA1-D4D4-C599-D2E3-AE93DA31DE37}"/>
              </a:ext>
            </a:extLst>
          </p:cNvPr>
          <p:cNvSpPr/>
          <p:nvPr/>
        </p:nvSpPr>
        <p:spPr>
          <a:xfrm>
            <a:off x="2674084" y="1784928"/>
            <a:ext cx="16642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청약정보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1AC85-C1C2-18B4-9F46-AD3D22356C21}"/>
              </a:ext>
            </a:extLst>
          </p:cNvPr>
          <p:cNvSpPr txBox="1"/>
          <p:nvPr/>
        </p:nvSpPr>
        <p:spPr>
          <a:xfrm>
            <a:off x="232453" y="998261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고객 청약 수납 업무</a:t>
            </a:r>
            <a:r>
              <a:rPr lang="en-US" altLang="ko-KR" sz="1600" b="1" dirty="0">
                <a:latin typeface="+mn-ea"/>
              </a:rPr>
              <a:t>]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848C2E-4389-0C3F-DACE-1247103FEC5B}"/>
              </a:ext>
            </a:extLst>
          </p:cNvPr>
          <p:cNvSpPr/>
          <p:nvPr/>
        </p:nvSpPr>
        <p:spPr>
          <a:xfrm>
            <a:off x="4928946" y="2111002"/>
            <a:ext cx="1657731" cy="168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청구번호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청구항목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청구방법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청구일자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BEBF47-0803-E6C2-5942-3A478A6994E6}"/>
              </a:ext>
            </a:extLst>
          </p:cNvPr>
          <p:cNvSpPr/>
          <p:nvPr/>
        </p:nvSpPr>
        <p:spPr>
          <a:xfrm>
            <a:off x="4930493" y="1750964"/>
            <a:ext cx="1657731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청구정보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829EFC-BBC2-395F-2385-CA8450A03925}"/>
              </a:ext>
            </a:extLst>
          </p:cNvPr>
          <p:cNvSpPr/>
          <p:nvPr/>
        </p:nvSpPr>
        <p:spPr>
          <a:xfrm>
            <a:off x="444837" y="5504839"/>
            <a:ext cx="1656184" cy="104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요금상품명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요금상품그룹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청구코드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3612FB-3A01-9671-ACDB-664381677FAE}"/>
              </a:ext>
            </a:extLst>
          </p:cNvPr>
          <p:cNvSpPr/>
          <p:nvPr/>
        </p:nvSpPr>
        <p:spPr>
          <a:xfrm>
            <a:off x="444837" y="5144799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요금상품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E23A99E-D52F-FE4D-81FC-F3CAB387D4A7}"/>
              </a:ext>
            </a:extLst>
          </p:cNvPr>
          <p:cNvGrpSpPr/>
          <p:nvPr/>
        </p:nvGrpSpPr>
        <p:grpSpPr>
          <a:xfrm rot="10800000">
            <a:off x="6573235" y="2135754"/>
            <a:ext cx="567600" cy="323846"/>
            <a:chOff x="3572091" y="6224832"/>
            <a:chExt cx="849390" cy="32384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F3355BA-A516-C83D-74EA-51177E819120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AD41AFC-D1BB-756A-C648-99B45F560BFB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BA4B4388-B4B6-2BC9-E38D-852378CA9E40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31CDFE7D-29F0-54BD-8125-9E2754EC074A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6B576590-5181-142F-BF89-E3D0C661E26D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78413377-0CF6-CAE0-96F1-FBF13F8BF604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07E20ED-A26A-7972-B603-1695DC4BB49F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1009EA-4E19-3E67-539A-E64CBFE5CC3C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330B2D-ED3F-50C1-C3D7-841B2601A02E}"/>
              </a:ext>
            </a:extLst>
          </p:cNvPr>
          <p:cNvGrpSpPr/>
          <p:nvPr/>
        </p:nvGrpSpPr>
        <p:grpSpPr>
          <a:xfrm rot="10800000">
            <a:off x="1123410" y="4689199"/>
            <a:ext cx="299038" cy="434565"/>
            <a:chOff x="3059832" y="4365104"/>
            <a:chExt cx="272527" cy="57109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BCFD036-B973-2C75-1DA1-CF1F62D05D94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24E83DE-C5B3-6505-72B4-3F3C18C358A7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88856D8-57E1-FEBC-14D1-DA1FBD2FCFCB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D67DAB9-7A87-1C8C-01FB-D21C05B5426C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4DC2EF1-0C41-67B5-FBB2-9A27A6829334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26B5002-EC61-5B51-C66F-77CE65F92590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9D31C50-E339-D455-52CB-78B983C4EE6D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88FC05-A21B-AF71-D855-841AE326BFB9}"/>
              </a:ext>
            </a:extLst>
          </p:cNvPr>
          <p:cNvSpPr/>
          <p:nvPr/>
        </p:nvSpPr>
        <p:spPr>
          <a:xfrm>
            <a:off x="7162741" y="2069236"/>
            <a:ext cx="1637117" cy="112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청구번호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청구항목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청구항목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수납금액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수납방법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CA0782-AFFD-409D-23F9-C96534024A92}"/>
              </a:ext>
            </a:extLst>
          </p:cNvPr>
          <p:cNvSpPr/>
          <p:nvPr/>
        </p:nvSpPr>
        <p:spPr>
          <a:xfrm>
            <a:off x="7164288" y="1709197"/>
            <a:ext cx="163711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수납내역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2B90C0-DA3B-3883-C7B2-DDA496E203EE}"/>
              </a:ext>
            </a:extLst>
          </p:cNvPr>
          <p:cNvSpPr/>
          <p:nvPr/>
        </p:nvSpPr>
        <p:spPr>
          <a:xfrm>
            <a:off x="444837" y="3501007"/>
            <a:ext cx="1656184" cy="118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서비스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가입일자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종료일자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9B832E-2200-2656-86EB-6F4B5B11A45A}"/>
              </a:ext>
            </a:extLst>
          </p:cNvPr>
          <p:cNvSpPr/>
          <p:nvPr/>
        </p:nvSpPr>
        <p:spPr>
          <a:xfrm>
            <a:off x="446384" y="3140968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상품가입이력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158B89-BEE7-D91B-05FA-580A04B0FE39}"/>
              </a:ext>
            </a:extLst>
          </p:cNvPr>
          <p:cNvSpPr/>
          <p:nvPr/>
        </p:nvSpPr>
        <p:spPr>
          <a:xfrm>
            <a:off x="463574" y="2092169"/>
            <a:ext cx="1664298" cy="946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판매정책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PK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판매정책명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판매단가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판매조건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756173-BC15-0AF0-DD4D-DD7DBC149242}"/>
              </a:ext>
            </a:extLst>
          </p:cNvPr>
          <p:cNvSpPr/>
          <p:nvPr/>
        </p:nvSpPr>
        <p:spPr>
          <a:xfrm>
            <a:off x="465121" y="1732130"/>
            <a:ext cx="16642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판매정책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86E409-E117-F3FE-BD9B-829BF1D1D3FD}"/>
              </a:ext>
            </a:extLst>
          </p:cNvPr>
          <p:cNvSpPr/>
          <p:nvPr/>
        </p:nvSpPr>
        <p:spPr>
          <a:xfrm>
            <a:off x="7162741" y="3830485"/>
            <a:ext cx="1637117" cy="1164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청구번호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청구항목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미납금액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3285BB-D7E4-530D-A440-1418CE71E208}"/>
              </a:ext>
            </a:extLst>
          </p:cNvPr>
          <p:cNvSpPr/>
          <p:nvPr/>
        </p:nvSpPr>
        <p:spPr>
          <a:xfrm>
            <a:off x="7164288" y="3470447"/>
            <a:ext cx="163711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미납내역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C413D4F-A05D-1308-2F35-66C3B170FF7D}"/>
              </a:ext>
            </a:extLst>
          </p:cNvPr>
          <p:cNvGrpSpPr/>
          <p:nvPr/>
        </p:nvGrpSpPr>
        <p:grpSpPr>
          <a:xfrm rot="16200000" flipV="1">
            <a:off x="2267042" y="2263166"/>
            <a:ext cx="243234" cy="523549"/>
            <a:chOff x="3094179" y="4365104"/>
            <a:chExt cx="217681" cy="57109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6B7A9B-D8E7-9BF1-4BF2-53F4102D17F7}"/>
                </a:ext>
              </a:extLst>
            </p:cNvPr>
            <p:cNvGrpSpPr/>
            <p:nvPr/>
          </p:nvGrpSpPr>
          <p:grpSpPr>
            <a:xfrm rot="16200000">
              <a:off x="2923370" y="4650654"/>
              <a:ext cx="571099" cy="0"/>
              <a:chOff x="2862618" y="2492896"/>
              <a:chExt cx="1133318" cy="0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9B322B6-D326-3944-1936-52A4F2C00379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60DDF911-C657-7140-BDA0-3CD754EBD92E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A4BB8C6-5000-790B-874D-DAB4C81408D7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3F62CE3-ABF3-128D-F29B-D161E39E6D1B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7F8EB8F-CAEF-46B0-6D75-1E11E21FB9A8}"/>
              </a:ext>
            </a:extLst>
          </p:cNvPr>
          <p:cNvGrpSpPr/>
          <p:nvPr/>
        </p:nvGrpSpPr>
        <p:grpSpPr>
          <a:xfrm rot="5400000">
            <a:off x="2240627" y="3399152"/>
            <a:ext cx="299038" cy="563632"/>
            <a:chOff x="3059832" y="4365104"/>
            <a:chExt cx="272527" cy="57109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57D77-A757-D81A-3CF0-3FD18A0B913A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33EDA6D-4328-C473-7F9E-966C9CB28EC5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C0DEE80-CCEC-CDF2-8DA0-26B6F0708769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862EE82C-38A6-2EF2-B00C-D05DAACC244C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E760A10-57E0-73D1-0E62-30DBE085FE31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175E923-50E4-3003-A789-2D1BE02B8ADB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160B0A9-11A5-2DAD-EE52-DFFF226BBB28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D9FC52E-1CEA-FA51-DD1A-F1EA4535F46F}"/>
              </a:ext>
            </a:extLst>
          </p:cNvPr>
          <p:cNvGrpSpPr/>
          <p:nvPr/>
        </p:nvGrpSpPr>
        <p:grpSpPr>
          <a:xfrm>
            <a:off x="3375429" y="3989932"/>
            <a:ext cx="237038" cy="752057"/>
            <a:chOff x="3094179" y="4365104"/>
            <a:chExt cx="217681" cy="57109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5FEF5B-0CF2-E297-18CE-8AB67F30ACFB}"/>
                </a:ext>
              </a:extLst>
            </p:cNvPr>
            <p:cNvGrpSpPr/>
            <p:nvPr/>
          </p:nvGrpSpPr>
          <p:grpSpPr>
            <a:xfrm rot="16200000">
              <a:off x="2923370" y="4650654"/>
              <a:ext cx="571099" cy="0"/>
              <a:chOff x="2862618" y="2492896"/>
              <a:chExt cx="1133318" cy="0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E79B48E6-F27E-8B0A-1D48-8676E7A036F4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E3D11B1-9D0D-D92B-AFA1-4FE490557BF2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D449B8B-4EE3-2902-4412-14EF745552E0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7801FED-413D-9443-ACEC-9CCB92E06282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212043F-0902-598B-128E-EFD7DA60C885}"/>
              </a:ext>
            </a:extLst>
          </p:cNvPr>
          <p:cNvGrpSpPr/>
          <p:nvPr/>
        </p:nvGrpSpPr>
        <p:grpSpPr>
          <a:xfrm rot="5400000">
            <a:off x="4484687" y="2148216"/>
            <a:ext cx="323846" cy="570860"/>
            <a:chOff x="3059832" y="4365104"/>
            <a:chExt cx="272527" cy="571099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D956250-7A43-3F11-7ABE-D4BF024D3B3A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14001FF-3953-6113-CCCE-1E178BE41F98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68198C8-D965-2329-660C-932F057B43B1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08A0AE2-E2B6-9555-A305-4C1FB647F4D3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A3171CA-FF80-189B-36D2-2D0F889D36BB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7D6D433-2956-0FC3-6199-FE2AC193C883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E720D70-4971-200E-C6B1-94E77C309EA5}"/>
              </a:ext>
            </a:extLst>
          </p:cNvPr>
          <p:cNvGrpSpPr/>
          <p:nvPr/>
        </p:nvGrpSpPr>
        <p:grpSpPr>
          <a:xfrm rot="10800000">
            <a:off x="6601646" y="3480118"/>
            <a:ext cx="567600" cy="323846"/>
            <a:chOff x="3572091" y="6224832"/>
            <a:chExt cx="849390" cy="32384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0F2A62A-E142-AF17-86C6-41E0669A5EEB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0679CE4B-560A-93C8-C2ED-FBC012B6DFC9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052D2D11-D9DD-EAF8-C176-C747456E7D36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025A7885-12FD-189C-74BF-D4395526571B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2DE7E1B6-284C-7DDF-7B6C-2657A8554BCC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A38D465F-F136-18D6-7CCE-8809349A0C5C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6E026241-06DA-1C19-FF0D-87687143A469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9EC3EE3-A4BE-D6BB-CD1F-24C9E578D65D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56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587255"/>
            <a:ext cx="8229599" cy="386461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sz="1275" dirty="0"/>
              <a:t>현대자동차는 세계 시장을 목표로 한 신규 브랜드 </a:t>
            </a:r>
            <a:r>
              <a:rPr lang="en-US" altLang="ko-KR" sz="1275" dirty="0"/>
              <a:t>“</a:t>
            </a:r>
            <a:r>
              <a:rPr lang="ko-KR" altLang="en-US" sz="1275" dirty="0" err="1"/>
              <a:t>지네시스</a:t>
            </a:r>
            <a:r>
              <a:rPr lang="en-US" altLang="ko-KR" sz="1275" dirty="0"/>
              <a:t>”</a:t>
            </a:r>
            <a:r>
              <a:rPr lang="ko-KR" altLang="en-US" sz="1275" dirty="0"/>
              <a:t> 출시를 위해 시스템 영업 전산 고도화를 진행하려고 한다</a:t>
            </a:r>
            <a:r>
              <a:rPr lang="en-US" altLang="ko-KR" sz="1275" dirty="0"/>
              <a:t>.</a:t>
            </a:r>
            <a:r>
              <a:rPr lang="ko-KR" altLang="en-US" sz="1275" dirty="0"/>
              <a:t> 기존 영업 전산에서 사용하고 있던 시스템을 이용할 예정이며</a:t>
            </a:r>
            <a:r>
              <a:rPr lang="en-US" altLang="ko-KR" sz="1275" dirty="0"/>
              <a:t>,</a:t>
            </a:r>
            <a:r>
              <a:rPr lang="ko-KR" altLang="en-US" sz="1275" dirty="0"/>
              <a:t> 해당 영업 전산에서는 기존 브랜드 자동차 들에 대한 차종</a:t>
            </a:r>
            <a:r>
              <a:rPr lang="en-US" altLang="ko-KR" sz="1275" dirty="0"/>
              <a:t>,</a:t>
            </a:r>
            <a:r>
              <a:rPr lang="ko-KR" altLang="en-US" sz="1275" dirty="0"/>
              <a:t> 엔진 형태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TRIM</a:t>
            </a:r>
            <a:r>
              <a:rPr lang="ko-KR" altLang="en-US" sz="1275" dirty="0"/>
              <a:t> 등 선택하여  고객의 니즈에 맞춰진 최종 구매가를 산정 할 수 있도록 구축되어 있다</a:t>
            </a:r>
            <a:r>
              <a:rPr lang="en-US" altLang="ko-KR" sz="1275" dirty="0"/>
              <a:t>.</a:t>
            </a:r>
          </a:p>
          <a:p>
            <a:pPr>
              <a:defRPr/>
            </a:pPr>
            <a:r>
              <a:rPr lang="en-US" altLang="ko-KR" sz="1275" dirty="0"/>
              <a:t>[</a:t>
            </a:r>
            <a:r>
              <a:rPr lang="ko-KR" altLang="en-US" sz="1275" dirty="0"/>
              <a:t>업무 요건</a:t>
            </a:r>
            <a:r>
              <a:rPr lang="en-US" altLang="ko-KR" sz="1275" dirty="0"/>
              <a:t>]</a:t>
            </a:r>
          </a:p>
          <a:p>
            <a:pPr lvl="1">
              <a:defRPr/>
            </a:pPr>
            <a:r>
              <a:rPr lang="ko-KR" altLang="en-US" sz="1275" dirty="0"/>
              <a:t>하기 기술된 요건의 수정은 불가하며</a:t>
            </a:r>
            <a:r>
              <a:rPr lang="en-US" altLang="ko-KR" sz="1275" dirty="0"/>
              <a:t>,</a:t>
            </a:r>
            <a:r>
              <a:rPr lang="ko-KR" altLang="en-US" sz="1275" dirty="0"/>
              <a:t> 추가 전제  및 가정이 필요한 경우 응시자가 추가한다</a:t>
            </a:r>
            <a:r>
              <a:rPr lang="en-US" altLang="ko-KR" sz="1275" dirty="0"/>
              <a:t>.</a:t>
            </a:r>
            <a:endParaRPr lang="ko-KR" altLang="en-US" sz="1275" dirty="0"/>
          </a:p>
          <a:p>
            <a:pPr lvl="1">
              <a:defRPr/>
            </a:pPr>
            <a:r>
              <a:rPr lang="ko-KR" altLang="en-US" sz="1275" dirty="0"/>
              <a:t>기존 영업 전산 기능에 영향이 없어야 한다</a:t>
            </a:r>
            <a:r>
              <a:rPr lang="en-US" altLang="ko-KR" sz="1275" dirty="0"/>
              <a:t>.</a:t>
            </a:r>
          </a:p>
          <a:p>
            <a:pPr lvl="1">
              <a:defRPr/>
            </a:pPr>
            <a:r>
              <a:rPr lang="ko-KR" altLang="en-US" sz="1275" dirty="0"/>
              <a:t>기존 차종은 경형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준준형</a:t>
            </a:r>
            <a:r>
              <a:rPr lang="en-US" altLang="ko-KR" sz="1275" dirty="0"/>
              <a:t>,</a:t>
            </a:r>
            <a:r>
              <a:rPr lang="ko-KR" altLang="en-US" sz="1275" dirty="0"/>
              <a:t> 중형</a:t>
            </a:r>
            <a:r>
              <a:rPr lang="en-US" altLang="ko-KR" sz="1275" dirty="0"/>
              <a:t>,</a:t>
            </a:r>
            <a:r>
              <a:rPr lang="ko-KR" altLang="en-US" sz="1275" dirty="0"/>
              <a:t> 대형이 있으며</a:t>
            </a:r>
            <a:r>
              <a:rPr lang="en-US" altLang="ko-KR" sz="1275" dirty="0"/>
              <a:t>,</a:t>
            </a:r>
            <a:r>
              <a:rPr lang="ko-KR" altLang="en-US" sz="1275" dirty="0"/>
              <a:t>  신규 브랜드에서는 </a:t>
            </a:r>
            <a:r>
              <a:rPr lang="ko-KR" altLang="en-US" sz="1275" dirty="0" err="1"/>
              <a:t>준대형</a:t>
            </a:r>
            <a:r>
              <a:rPr lang="ko-KR" altLang="en-US" sz="1275" dirty="0"/>
              <a:t> 급을 추가할 예정이다</a:t>
            </a:r>
            <a:r>
              <a:rPr lang="en-US" altLang="ko-KR" sz="1275" dirty="0"/>
              <a:t>.</a:t>
            </a:r>
          </a:p>
          <a:p>
            <a:pPr lvl="1">
              <a:defRPr/>
            </a:pPr>
            <a:r>
              <a:rPr lang="ko-KR" altLang="en-US" sz="1275" dirty="0"/>
              <a:t>기존 </a:t>
            </a:r>
            <a:r>
              <a:rPr lang="ko-KR" altLang="en-US" sz="1275" dirty="0" err="1"/>
              <a:t>차종별</a:t>
            </a:r>
            <a:r>
              <a:rPr lang="ko-KR" altLang="en-US" sz="1275" dirty="0"/>
              <a:t> 엔진 형태</a:t>
            </a:r>
            <a:r>
              <a:rPr lang="en-US" altLang="ko-KR" sz="1275" dirty="0"/>
              <a:t>(CC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연류종류</a:t>
            </a:r>
            <a:r>
              <a:rPr lang="en-US" altLang="ko-KR" sz="1275" dirty="0"/>
              <a:t>, 1000cc </a:t>
            </a:r>
            <a:r>
              <a:rPr lang="ko-KR" altLang="en-US" sz="1275" dirty="0"/>
              <a:t>휘발유 </a:t>
            </a:r>
            <a:r>
              <a:rPr lang="en-US" altLang="ko-KR" sz="1275" dirty="0"/>
              <a:t>&gt; 1.0</a:t>
            </a:r>
            <a:r>
              <a:rPr lang="ko-KR" altLang="en-US" sz="1275" dirty="0"/>
              <a:t> 가솔린</a:t>
            </a:r>
            <a:r>
              <a:rPr lang="en-US" altLang="ko-KR" sz="1275" dirty="0"/>
              <a:t>)</a:t>
            </a:r>
            <a:r>
              <a:rPr lang="ko-KR" altLang="en-US" sz="1275" dirty="0"/>
              <a:t>는 아래와 같다</a:t>
            </a:r>
            <a:r>
              <a:rPr lang="en-US" altLang="ko-KR" sz="1275" dirty="0"/>
              <a:t>.</a:t>
            </a:r>
            <a:r>
              <a:rPr lang="ko-KR" altLang="en-US" sz="1275" dirty="0"/>
              <a:t> 신규 브랜드에서는 중형 이상 라인에서 가솔린 </a:t>
            </a:r>
            <a:r>
              <a:rPr lang="en-US" altLang="ko-KR" sz="1275" dirty="0"/>
              <a:t>cc </a:t>
            </a:r>
            <a:r>
              <a:rPr lang="ko-KR" altLang="en-US" sz="1275" dirty="0"/>
              <a:t>별로 </a:t>
            </a:r>
            <a:r>
              <a:rPr lang="ko-KR" altLang="en-US" sz="1275" dirty="0" err="1"/>
              <a:t>터보</a:t>
            </a:r>
            <a:r>
              <a:rPr lang="ko-KR" altLang="en-US" sz="1275" dirty="0"/>
              <a:t> 엔진을 추가할 예정이다</a:t>
            </a:r>
            <a:r>
              <a:rPr lang="en-US" altLang="ko-KR" sz="1275" dirty="0"/>
              <a:t>.</a:t>
            </a:r>
            <a:r>
              <a:rPr lang="ko-KR" altLang="en-US" sz="1275" dirty="0"/>
              <a:t> </a:t>
            </a:r>
            <a:r>
              <a:rPr lang="en-US" altLang="ko-KR" sz="1275" dirty="0"/>
              <a:t>(</a:t>
            </a:r>
            <a:r>
              <a:rPr lang="ko-KR" altLang="en-US" sz="1275" dirty="0"/>
              <a:t> </a:t>
            </a:r>
            <a:r>
              <a:rPr lang="en-US" altLang="ko-KR" sz="1275" dirty="0"/>
              <a:t>EX. </a:t>
            </a:r>
            <a:r>
              <a:rPr lang="ko-KR" altLang="en-US" sz="1275" dirty="0"/>
              <a:t>경형 : 1.0 가솔린, 1.0 디젤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1.0</a:t>
            </a:r>
            <a:r>
              <a:rPr lang="ko-KR" altLang="en-US" sz="1275" dirty="0"/>
              <a:t> 가솔린 </a:t>
            </a:r>
            <a:r>
              <a:rPr lang="ko-KR" altLang="en-US" sz="1275" dirty="0" err="1"/>
              <a:t>터보</a:t>
            </a:r>
            <a:r>
              <a:rPr lang="ko-KR" altLang="en-US" sz="1275" dirty="0"/>
              <a:t> </a:t>
            </a:r>
            <a:r>
              <a:rPr lang="en-US" altLang="ko-KR" sz="1275" dirty="0"/>
              <a:t>)</a:t>
            </a:r>
          </a:p>
          <a:p>
            <a:pPr lvl="2">
              <a:defRPr/>
            </a:pPr>
            <a:r>
              <a:rPr lang="ko-KR" altLang="en-US" sz="1275" dirty="0"/>
              <a:t>경형 </a:t>
            </a:r>
            <a:r>
              <a:rPr lang="en-US" altLang="ko-KR" sz="1275" dirty="0"/>
              <a:t>: 1.0 </a:t>
            </a:r>
            <a:r>
              <a:rPr lang="ko-KR" altLang="en-US" sz="1275" dirty="0"/>
              <a:t>가솔린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1.0</a:t>
            </a:r>
            <a:r>
              <a:rPr lang="ko-KR" altLang="en-US" sz="1275" dirty="0"/>
              <a:t> 디젤</a:t>
            </a:r>
          </a:p>
          <a:p>
            <a:pPr lvl="2">
              <a:defRPr/>
            </a:pPr>
            <a:r>
              <a:rPr lang="ko-KR" altLang="en-US" sz="1275" dirty="0" err="1"/>
              <a:t>준준형</a:t>
            </a:r>
            <a:r>
              <a:rPr lang="ko-KR" altLang="en-US" sz="1275" dirty="0"/>
              <a:t> </a:t>
            </a:r>
            <a:r>
              <a:rPr lang="en-US" altLang="ko-KR" sz="1275" dirty="0"/>
              <a:t>:</a:t>
            </a:r>
            <a:r>
              <a:rPr lang="ko-KR" altLang="en-US" sz="1275" dirty="0"/>
              <a:t> </a:t>
            </a:r>
            <a:r>
              <a:rPr lang="en-US" altLang="ko-KR" sz="1275" dirty="0"/>
              <a:t>1.6</a:t>
            </a:r>
            <a:r>
              <a:rPr lang="ko-KR" altLang="en-US" sz="1275" dirty="0"/>
              <a:t> 가솔린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1.6</a:t>
            </a:r>
            <a:r>
              <a:rPr lang="ko-KR" altLang="en-US" sz="1275" dirty="0"/>
              <a:t> 디젤</a:t>
            </a:r>
          </a:p>
          <a:p>
            <a:pPr lvl="2">
              <a:defRPr/>
            </a:pPr>
            <a:r>
              <a:rPr lang="ko-KR" altLang="en-US" sz="1275" dirty="0"/>
              <a:t>중형 </a:t>
            </a:r>
            <a:r>
              <a:rPr lang="en-US" altLang="ko-KR" sz="1275" dirty="0"/>
              <a:t>:</a:t>
            </a:r>
            <a:r>
              <a:rPr lang="ko-KR" altLang="en-US" sz="1275" dirty="0"/>
              <a:t> </a:t>
            </a:r>
            <a:r>
              <a:rPr lang="en-US" altLang="ko-KR" sz="1275" dirty="0"/>
              <a:t>2.0</a:t>
            </a:r>
            <a:r>
              <a:rPr lang="ko-KR" altLang="en-US" sz="1275" dirty="0"/>
              <a:t> 가솔린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2.0</a:t>
            </a:r>
            <a:r>
              <a:rPr lang="ko-KR" altLang="en-US" sz="1275" dirty="0"/>
              <a:t> 디젤</a:t>
            </a:r>
          </a:p>
          <a:p>
            <a:pPr lvl="2">
              <a:defRPr/>
            </a:pPr>
            <a:r>
              <a:rPr lang="ko-KR" altLang="en-US" sz="1275" dirty="0"/>
              <a:t>대형 </a:t>
            </a:r>
            <a:r>
              <a:rPr lang="en-US" altLang="ko-KR" sz="1275" dirty="0"/>
              <a:t>:</a:t>
            </a:r>
            <a:r>
              <a:rPr lang="ko-KR" altLang="en-US" sz="1275" dirty="0"/>
              <a:t> </a:t>
            </a:r>
            <a:r>
              <a:rPr lang="en-US" altLang="ko-KR" sz="1275" dirty="0"/>
              <a:t>3.8</a:t>
            </a:r>
            <a:r>
              <a:rPr lang="ko-KR" altLang="en-US" sz="1275" dirty="0"/>
              <a:t> 가솔린</a:t>
            </a:r>
          </a:p>
          <a:p>
            <a:pPr lvl="1">
              <a:defRPr/>
            </a:pPr>
            <a:r>
              <a:rPr lang="ko-KR" altLang="en-US" sz="1275" dirty="0"/>
              <a:t>기존 차종 별 </a:t>
            </a:r>
            <a:r>
              <a:rPr lang="en-US" altLang="ko-KR" sz="1275" dirty="0"/>
              <a:t>TRIM</a:t>
            </a:r>
            <a:r>
              <a:rPr lang="ko-KR" altLang="en-US" sz="1275" dirty="0"/>
              <a:t> 은 아래와 같다</a:t>
            </a:r>
            <a:r>
              <a:rPr lang="en-US" altLang="ko-KR" sz="1275" dirty="0"/>
              <a:t>.</a:t>
            </a:r>
            <a:r>
              <a:rPr lang="ko-KR" altLang="en-US" sz="1275" dirty="0"/>
              <a:t> 차종에 따라 </a:t>
            </a:r>
            <a:r>
              <a:rPr lang="en-US" altLang="ko-KR" sz="1275" dirty="0"/>
              <a:t>TRIM</a:t>
            </a:r>
            <a:r>
              <a:rPr lang="ko-KR" altLang="en-US" sz="1275" dirty="0"/>
              <a:t>별로  기본 가격이 지정되어 있으며</a:t>
            </a:r>
            <a:r>
              <a:rPr lang="en-US" altLang="ko-KR" sz="1275" dirty="0"/>
              <a:t>,</a:t>
            </a:r>
            <a:r>
              <a:rPr lang="ko-KR" altLang="en-US" sz="1275" dirty="0"/>
              <a:t> 신규 브랜드에서는 엔진 형태에 따라 선택 가능한 트림이 조절되도록 할 예정이다</a:t>
            </a:r>
            <a:r>
              <a:rPr lang="en-US" altLang="ko-KR" sz="1275" dirty="0"/>
              <a:t>.</a:t>
            </a:r>
          </a:p>
          <a:p>
            <a:pPr lvl="2">
              <a:defRPr/>
            </a:pPr>
            <a:r>
              <a:rPr lang="ko-KR" altLang="en-US" sz="1275" dirty="0"/>
              <a:t>경형 </a:t>
            </a:r>
            <a:r>
              <a:rPr lang="en-US" altLang="ko-KR" sz="1275" dirty="0"/>
              <a:t>: </a:t>
            </a:r>
            <a:r>
              <a:rPr lang="ko-KR" altLang="en-US" sz="1275" dirty="0"/>
              <a:t> 스마트</a:t>
            </a:r>
            <a:r>
              <a:rPr lang="en-US" altLang="ko-KR" sz="1275" dirty="0"/>
              <a:t>,</a:t>
            </a:r>
            <a:r>
              <a:rPr lang="ko-KR" altLang="en-US" sz="1275" dirty="0"/>
              <a:t> 프리미엄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익스클루시브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캘리그라피</a:t>
            </a:r>
            <a:endParaRPr lang="ko-KR" altLang="en-US" sz="1275" dirty="0"/>
          </a:p>
          <a:p>
            <a:pPr lvl="2">
              <a:defRPr/>
            </a:pPr>
            <a:r>
              <a:rPr lang="ko-KR" altLang="en-US" sz="1275" dirty="0" err="1"/>
              <a:t>준준형</a:t>
            </a:r>
            <a:r>
              <a:rPr lang="ko-KR" altLang="en-US" sz="1275" dirty="0"/>
              <a:t> </a:t>
            </a:r>
            <a:r>
              <a:rPr lang="en-US" altLang="ko-KR" sz="1275" dirty="0"/>
              <a:t>:</a:t>
            </a:r>
            <a:r>
              <a:rPr lang="ko-KR" altLang="en-US" sz="1275" dirty="0"/>
              <a:t> 스마트</a:t>
            </a:r>
            <a:r>
              <a:rPr lang="en-US" altLang="ko-KR" sz="1275" dirty="0"/>
              <a:t>,</a:t>
            </a:r>
            <a:r>
              <a:rPr lang="ko-KR" altLang="en-US" sz="1275" dirty="0"/>
              <a:t> 프리미엄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익스클루시브</a:t>
            </a:r>
            <a:endParaRPr lang="ko-KR" altLang="en-US" sz="1275" dirty="0"/>
          </a:p>
          <a:p>
            <a:pPr lvl="2">
              <a:defRPr/>
            </a:pPr>
            <a:r>
              <a:rPr lang="ko-KR" altLang="en-US" sz="1275" dirty="0"/>
              <a:t>중형 </a:t>
            </a:r>
            <a:r>
              <a:rPr lang="en-US" altLang="ko-KR" sz="1275" dirty="0"/>
              <a:t>:</a:t>
            </a:r>
            <a:r>
              <a:rPr lang="ko-KR" altLang="en-US" sz="1275" dirty="0"/>
              <a:t> 스마트</a:t>
            </a:r>
            <a:r>
              <a:rPr lang="en-US" altLang="ko-KR" sz="1275" dirty="0"/>
              <a:t>,</a:t>
            </a:r>
            <a:r>
              <a:rPr lang="ko-KR" altLang="en-US" sz="1275" dirty="0"/>
              <a:t> 프리미엄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익스클루시브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캘리그라피</a:t>
            </a:r>
            <a:endParaRPr lang="ko-KR" altLang="en-US" sz="1275" dirty="0"/>
          </a:p>
          <a:p>
            <a:pPr lvl="2">
              <a:defRPr/>
            </a:pPr>
            <a:r>
              <a:rPr lang="ko-KR" altLang="en-US" sz="1275" dirty="0"/>
              <a:t>대형 </a:t>
            </a:r>
            <a:r>
              <a:rPr lang="en-US" altLang="ko-KR" sz="1275" dirty="0"/>
              <a:t>: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익스클루시브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캘리그라피</a:t>
            </a:r>
            <a:endParaRPr lang="ko-KR" altLang="en-US" sz="1275" dirty="0"/>
          </a:p>
          <a:p>
            <a:pPr lvl="1">
              <a:defRPr/>
            </a:pPr>
            <a:r>
              <a:rPr lang="ko-KR" altLang="en-US" sz="1275" dirty="0"/>
              <a:t>신규 브랜드에서는 옵션 기능을 추가하여 </a:t>
            </a:r>
            <a:r>
              <a:rPr lang="en-US" altLang="ko-KR" sz="1275" dirty="0"/>
              <a:t>TRIM</a:t>
            </a:r>
            <a:r>
              <a:rPr lang="ko-KR" altLang="en-US" sz="1275" dirty="0"/>
              <a:t>간 가격 경계를 모호하게 만들 예정이다</a:t>
            </a:r>
            <a:r>
              <a:rPr lang="en-US" altLang="ko-KR" sz="1275" dirty="0"/>
              <a:t>.</a:t>
            </a:r>
          </a:p>
          <a:p>
            <a:pPr lvl="2">
              <a:defRPr/>
            </a:pPr>
            <a:r>
              <a:rPr lang="ko-KR" altLang="en-US" sz="1275" dirty="0"/>
              <a:t>차종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TRIM</a:t>
            </a:r>
            <a:r>
              <a:rPr lang="ko-KR" altLang="en-US" sz="1275" dirty="0"/>
              <a:t>별로 기본 옵션이 있으며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TRIM</a:t>
            </a:r>
            <a:r>
              <a:rPr lang="ko-KR" altLang="en-US" sz="1275" dirty="0"/>
              <a:t>이 상향될 수록 기본 옵션이 많다</a:t>
            </a:r>
            <a:r>
              <a:rPr lang="en-US" altLang="ko-KR" sz="1275" dirty="0"/>
              <a:t>.</a:t>
            </a:r>
            <a:r>
              <a:rPr lang="ko-KR" altLang="en-US" sz="1275" dirty="0"/>
              <a:t> </a:t>
            </a:r>
          </a:p>
          <a:p>
            <a:pPr lvl="2">
              <a:defRPr/>
            </a:pPr>
            <a:r>
              <a:rPr lang="ko-KR" altLang="en-US" sz="1275" dirty="0"/>
              <a:t>하위 </a:t>
            </a:r>
            <a:r>
              <a:rPr lang="en-US" altLang="ko-KR" sz="1275" dirty="0"/>
              <a:t>TRIM</a:t>
            </a:r>
            <a:r>
              <a:rPr lang="ko-KR" altLang="en-US" sz="1275" dirty="0"/>
              <a:t>에서는 선택할 수 있는 옵션을 제한하여</a:t>
            </a:r>
            <a:r>
              <a:rPr lang="en-US" altLang="ko-KR" sz="1275" dirty="0"/>
              <a:t>,</a:t>
            </a:r>
            <a:r>
              <a:rPr lang="ko-KR" altLang="en-US" sz="1275" dirty="0"/>
              <a:t> 상위 </a:t>
            </a:r>
            <a:r>
              <a:rPr lang="en-US" altLang="ko-KR" sz="1275" dirty="0"/>
              <a:t>TRIM</a:t>
            </a:r>
            <a:r>
              <a:rPr lang="ko-KR" altLang="en-US" sz="1275" dirty="0"/>
              <a:t>에서만 넣을 수 있는 옵션이 존재한다</a:t>
            </a:r>
            <a:r>
              <a:rPr lang="en-US" altLang="ko-KR" sz="1275" dirty="0"/>
              <a:t>.</a:t>
            </a:r>
          </a:p>
          <a:p>
            <a:pPr lvl="2">
              <a:defRPr/>
            </a:pPr>
            <a:r>
              <a:rPr lang="ko-KR" altLang="en-US" sz="1275" dirty="0"/>
              <a:t>차종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TRIM, </a:t>
            </a:r>
            <a:r>
              <a:rPr lang="ko-KR" altLang="en-US" sz="1275" dirty="0"/>
              <a:t>옵션 별로 가격이 다르게 책정되어 있다</a:t>
            </a:r>
            <a:r>
              <a:rPr lang="en-US" altLang="ko-KR" sz="1275" dirty="0"/>
              <a:t>.</a:t>
            </a:r>
          </a:p>
          <a:p>
            <a:pPr lvl="2">
              <a:defRPr/>
            </a:pPr>
            <a:r>
              <a:rPr lang="ko-KR" altLang="en-US" sz="1275" dirty="0"/>
              <a:t>넣을 수 있는 옵션의 </a:t>
            </a:r>
            <a:r>
              <a:rPr lang="ko-KR" altLang="en-US" sz="1275" dirty="0" err="1"/>
              <a:t>갯수</a:t>
            </a:r>
            <a:r>
              <a:rPr lang="ko-KR" altLang="en-US" sz="1275" dirty="0"/>
              <a:t> 제한은 없다</a:t>
            </a:r>
            <a:r>
              <a:rPr lang="en-US" altLang="ko-KR" sz="1275" dirty="0"/>
              <a:t>.</a:t>
            </a:r>
          </a:p>
          <a:p>
            <a:pPr lvl="2">
              <a:defRPr/>
            </a:pPr>
            <a:r>
              <a:rPr lang="ko-KR" altLang="en-US" sz="1275" dirty="0"/>
              <a:t>옵션 예시 </a:t>
            </a:r>
            <a:r>
              <a:rPr lang="en-US" altLang="ko-KR" sz="1275" dirty="0"/>
              <a:t>) </a:t>
            </a:r>
            <a:r>
              <a:rPr lang="ko-KR" altLang="en-US" sz="1275" dirty="0"/>
              <a:t>휠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HUD, </a:t>
            </a:r>
            <a:r>
              <a:rPr lang="ko-KR" altLang="en-US" sz="1275" dirty="0"/>
              <a:t>스타일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컴포트</a:t>
            </a:r>
            <a:r>
              <a:rPr lang="en-US" altLang="ko-KR" sz="1275" dirty="0"/>
              <a:t>,</a:t>
            </a:r>
            <a:r>
              <a:rPr lang="ko-KR" altLang="en-US" sz="1275" dirty="0"/>
              <a:t> 선루프</a:t>
            </a:r>
            <a:r>
              <a:rPr lang="en-US" altLang="ko-KR" sz="1275" dirty="0"/>
              <a:t>,</a:t>
            </a:r>
            <a:r>
              <a:rPr lang="ko-KR" altLang="en-US" sz="1275" dirty="0"/>
              <a:t> 스마트 크루즈 컨트롤</a:t>
            </a:r>
            <a:r>
              <a:rPr lang="en-US" altLang="ko-KR" sz="1275" dirty="0"/>
              <a:t>,</a:t>
            </a:r>
            <a:r>
              <a:rPr lang="ko-KR" altLang="en-US" sz="1275" dirty="0"/>
              <a:t> 스마트 센스</a:t>
            </a:r>
            <a:r>
              <a:rPr lang="en-US" altLang="ko-KR" sz="1275" dirty="0"/>
              <a:t>,</a:t>
            </a:r>
            <a:r>
              <a:rPr lang="ko-KR" altLang="en-US" sz="1275" dirty="0"/>
              <a:t> 사운드 패키지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멀티미티어</a:t>
            </a:r>
            <a:r>
              <a:rPr lang="ko-KR" altLang="en-US" sz="1275" dirty="0"/>
              <a:t> 등이 있다</a:t>
            </a:r>
            <a:r>
              <a:rPr lang="en-US" altLang="ko-KR" sz="1275" dirty="0"/>
              <a:t>.</a:t>
            </a:r>
          </a:p>
          <a:p>
            <a:pPr lvl="1">
              <a:defRPr/>
            </a:pPr>
            <a:endParaRPr lang="ko-KR" altLang="en-US" sz="1275" dirty="0"/>
          </a:p>
          <a:p>
            <a:pPr lvl="2">
              <a:defRPr/>
            </a:pPr>
            <a:endParaRPr lang="ko-KR" altLang="en-US" sz="127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D3E5F92-DF7E-E97A-E0DF-A7E692449BDE}"/>
              </a:ext>
            </a:extLst>
          </p:cNvPr>
          <p:cNvSpPr>
            <a:spLocks noGrp="1"/>
          </p:cNvSpPr>
          <p:nvPr/>
        </p:nvSpPr>
        <p:spPr>
          <a:xfrm>
            <a:off x="3704246" y="1622761"/>
            <a:ext cx="3222867" cy="4292020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/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[</a:t>
            </a: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ERD]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6F7A3C4-94D5-7247-73A4-43F5F43C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7255"/>
            <a:ext cx="3222867" cy="42920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050"/>
              <a:t>[</a:t>
            </a:r>
            <a:r>
              <a:rPr lang="ko-KR" altLang="en-US" sz="1050"/>
              <a:t>업무 시나리오</a:t>
            </a:r>
            <a:r>
              <a:rPr lang="en-US" altLang="ko-KR" sz="1050"/>
              <a:t>]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사용자가 영업 전산에 접속한다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차종을 선택한다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엔진유형을 선택한다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en-US" altLang="ko-KR" sz="1050"/>
              <a:t>TRIM</a:t>
            </a:r>
            <a:r>
              <a:rPr lang="ko-KR" altLang="en-US" sz="1050"/>
              <a:t>을 선택한다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옵션을 추가한다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최종가격을 출력한다</a:t>
            </a:r>
            <a:r>
              <a:rPr lang="en-US" altLang="ko-KR" sz="1050"/>
              <a:t>.</a:t>
            </a:r>
          </a:p>
          <a:p>
            <a:pPr>
              <a:defRPr/>
            </a:pPr>
            <a:r>
              <a:rPr lang="en-US" altLang="ko-KR" sz="1050"/>
              <a:t>[</a:t>
            </a:r>
            <a:r>
              <a:rPr lang="ko-KR" altLang="en-US" sz="1050"/>
              <a:t>문제</a:t>
            </a:r>
            <a:r>
              <a:rPr lang="en-US" altLang="ko-KR" sz="1050"/>
              <a:t>]</a:t>
            </a:r>
          </a:p>
          <a:p>
            <a:pPr lvl="1">
              <a:defRPr/>
            </a:pPr>
            <a:r>
              <a:rPr lang="en-US" altLang="ko-KR" sz="1050"/>
              <a:t>“</a:t>
            </a:r>
            <a:r>
              <a:rPr lang="ko-KR" altLang="en-US" sz="1050"/>
              <a:t>지네시스</a:t>
            </a:r>
            <a:r>
              <a:rPr lang="en-US" altLang="ko-KR" sz="1050"/>
              <a:t>”</a:t>
            </a:r>
            <a:r>
              <a:rPr lang="ko-KR" altLang="en-US" sz="1050"/>
              <a:t> 신규 브랜드 출시를 위해 </a:t>
            </a:r>
            <a:br>
              <a:rPr lang="ko-KR" altLang="en-US" sz="1050"/>
            </a:br>
            <a:r>
              <a:rPr lang="ko-KR" altLang="en-US" sz="1050"/>
              <a:t>기존 </a:t>
            </a:r>
            <a:r>
              <a:rPr lang="en-US" altLang="ko-KR" sz="1050"/>
              <a:t>ERD</a:t>
            </a:r>
            <a:r>
              <a:rPr lang="ko-KR" altLang="en-US" sz="1050"/>
              <a:t>를 업무 요건에 부합하도록 수정하시오</a:t>
            </a:r>
          </a:p>
          <a:p>
            <a:pPr marL="0" indent="0">
              <a:buNone/>
              <a:defRPr/>
            </a:pPr>
            <a:endParaRPr lang="ko-KR" altLang="en-US" sz="105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5741077-14DF-5345-7A3B-C2A83815B1EF}"/>
              </a:ext>
            </a:extLst>
          </p:cNvPr>
          <p:cNvGraphicFramePr>
            <a:graphicFrameLocks noGrp="1"/>
          </p:cNvGraphicFramePr>
          <p:nvPr/>
        </p:nvGraphicFramePr>
        <p:xfrm>
          <a:off x="4301609" y="3012697"/>
          <a:ext cx="765810" cy="941828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차종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3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차종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차종 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651F878-BEB6-A6F0-7C7B-131A98F2E58A}"/>
              </a:ext>
            </a:extLst>
          </p:cNvPr>
          <p:cNvGraphicFramePr>
            <a:graphicFrameLocks noGrp="1"/>
          </p:cNvGraphicFramePr>
          <p:nvPr/>
        </p:nvGraphicFramePr>
        <p:xfrm>
          <a:off x="7915028" y="1622761"/>
          <a:ext cx="771770" cy="941828"/>
        </p:xfrm>
        <a:graphic>
          <a:graphicData uri="http://schemas.openxmlformats.org/drawingml/2006/table">
            <a:tbl>
              <a:tblPr firstRow="1" bandRow="1"/>
              <a:tblGrid>
                <a:gridCol w="77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고객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3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고객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고객명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D2CF224-2601-8EE6-96BE-1554D3A9D839}"/>
              </a:ext>
            </a:extLst>
          </p:cNvPr>
          <p:cNvGraphicFramePr>
            <a:graphicFrameLocks noGrp="1"/>
          </p:cNvGraphicFramePr>
          <p:nvPr/>
        </p:nvGraphicFramePr>
        <p:xfrm>
          <a:off x="6834954" y="2975452"/>
          <a:ext cx="772954" cy="1112520"/>
        </p:xfrm>
        <a:graphic>
          <a:graphicData uri="http://schemas.openxmlformats.org/drawingml/2006/table">
            <a:tbl>
              <a:tblPr firstRow="1" bandRow="1"/>
              <a:tblGrid>
                <a:gridCol w="77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계산서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고객</a:t>
                      </a:r>
                      <a:r>
                        <a:rPr lang="en-US" altLang="ko-KR" sz="800"/>
                        <a:t>ID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엔진종류</a:t>
                      </a:r>
                      <a:r>
                        <a:rPr lang="en-US" altLang="ko-KR" sz="800"/>
                        <a:t>ID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차종</a:t>
                      </a:r>
                      <a:r>
                        <a:rPr lang="en-US" altLang="ko-KR" sz="800"/>
                        <a:t>ID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TRIM ID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최종 계산가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009819-13B0-5460-52A8-E37DDB45278A}"/>
              </a:ext>
            </a:extLst>
          </p:cNvPr>
          <p:cNvGraphicFramePr>
            <a:graphicFrameLocks noGrp="1"/>
          </p:cNvGraphicFramePr>
          <p:nvPr/>
        </p:nvGraphicFramePr>
        <p:xfrm>
          <a:off x="5571853" y="2183323"/>
          <a:ext cx="765810" cy="990600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엔진종류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엔진종류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차종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엔진명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5830583-491B-6C37-6564-6A964877887D}"/>
              </a:ext>
            </a:extLst>
          </p:cNvPr>
          <p:cNvGraphicFramePr>
            <a:graphicFrameLocks noGrp="1"/>
          </p:cNvGraphicFramePr>
          <p:nvPr/>
        </p:nvGraphicFramePr>
        <p:xfrm>
          <a:off x="5568281" y="3968335"/>
          <a:ext cx="765810" cy="990600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TRIM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TRIM 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차종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TRIM </a:t>
                      </a:r>
                      <a:r>
                        <a:rPr lang="ko-KR" altLang="en-US" sz="800"/>
                        <a:t>명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기본가격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CF62861-E956-D370-E5F4-ED9CFBF46964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905575" y="2349992"/>
            <a:ext cx="441645" cy="883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642A707-2C56-3EF1-4156-52A5365064F2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4924876" y="3714162"/>
            <a:ext cx="403042" cy="8837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A3F9CE2-DF14-FAA5-371F-C5827F4720DB}"/>
              </a:ext>
            </a:extLst>
          </p:cNvPr>
          <p:cNvCxnSpPr>
            <a:stCxn id="7" idx="3"/>
            <a:endCxn id="57" idx="1"/>
          </p:cNvCxnSpPr>
          <p:nvPr/>
        </p:nvCxnSpPr>
        <p:spPr>
          <a:xfrm flipV="1">
            <a:off x="5067419" y="3479202"/>
            <a:ext cx="1753247" cy="4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E8FD434-238C-A570-20D2-91475525DCC8}"/>
              </a:ext>
            </a:extLst>
          </p:cNvPr>
          <p:cNvCxnSpPr>
            <a:stCxn id="13" idx="3"/>
            <a:endCxn id="56" idx="1"/>
          </p:cNvCxnSpPr>
          <p:nvPr/>
        </p:nvCxnSpPr>
        <p:spPr>
          <a:xfrm>
            <a:off x="6337663" y="2678623"/>
            <a:ext cx="497291" cy="6577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38E36FA-5521-F021-14E7-B16188657F1A}"/>
              </a:ext>
            </a:extLst>
          </p:cNvPr>
          <p:cNvCxnSpPr>
            <a:stCxn id="14" idx="3"/>
            <a:endCxn id="55" idx="1"/>
          </p:cNvCxnSpPr>
          <p:nvPr/>
        </p:nvCxnSpPr>
        <p:spPr>
          <a:xfrm flipV="1">
            <a:off x="6334091" y="3614933"/>
            <a:ext cx="500863" cy="8487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AAD36FA-F856-D622-4985-8F089969E39E}"/>
              </a:ext>
            </a:extLst>
          </p:cNvPr>
          <p:cNvCxnSpPr>
            <a:stCxn id="11" idx="2"/>
          </p:cNvCxnSpPr>
          <p:nvPr/>
        </p:nvCxnSpPr>
        <p:spPr>
          <a:xfrm rot="5400000">
            <a:off x="7605153" y="2567345"/>
            <a:ext cx="698517" cy="6930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EC0D998-3270-C4EC-657A-E8AC911C62A8}"/>
              </a:ext>
            </a:extLst>
          </p:cNvPr>
          <p:cNvCxnSpPr>
            <a:stCxn id="11" idx="1"/>
            <a:endCxn id="7" idx="1"/>
          </p:cNvCxnSpPr>
          <p:nvPr/>
        </p:nvCxnSpPr>
        <p:spPr>
          <a:xfrm rot="10800000" flipV="1">
            <a:off x="4301610" y="2093675"/>
            <a:ext cx="3613419" cy="1389936"/>
          </a:xfrm>
          <a:prstGeom prst="bentConnector3">
            <a:avLst>
              <a:gd name="adj1" fmla="val 106326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FAB07D-A370-529C-7083-60D568C272C6}"/>
              </a:ext>
            </a:extLst>
          </p:cNvPr>
          <p:cNvCxnSpPr/>
          <p:nvPr/>
        </p:nvCxnSpPr>
        <p:spPr>
          <a:xfrm rot="16200000" flipH="1" flipV="1">
            <a:off x="5084530" y="3478406"/>
            <a:ext cx="15875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B36E92-2AFE-65D6-0345-6FDC38347579}"/>
              </a:ext>
            </a:extLst>
          </p:cNvPr>
          <p:cNvCxnSpPr/>
          <p:nvPr/>
        </p:nvCxnSpPr>
        <p:spPr>
          <a:xfrm rot="16200000" flipH="1" flipV="1">
            <a:off x="6357026" y="2657569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56E911D-C03C-29EC-99EA-C81D749B67EC}"/>
              </a:ext>
            </a:extLst>
          </p:cNvPr>
          <p:cNvCxnSpPr/>
          <p:nvPr/>
        </p:nvCxnSpPr>
        <p:spPr>
          <a:xfrm rot="16200000" flipH="1" flipV="1">
            <a:off x="6357022" y="4436939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4DC5DC3-AD56-887F-B30B-1D1AEEE60BD3}"/>
              </a:ext>
            </a:extLst>
          </p:cNvPr>
          <p:cNvGrpSpPr/>
          <p:nvPr/>
        </p:nvGrpSpPr>
        <p:grpSpPr>
          <a:xfrm>
            <a:off x="7694760" y="2035248"/>
            <a:ext cx="98857" cy="108014"/>
            <a:chOff x="2899670" y="2622126"/>
            <a:chExt cx="131809" cy="211667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560F19-996C-6398-F6C4-39A91CD5E844}"/>
                </a:ext>
              </a:extLst>
            </p:cNvPr>
            <p:cNvCxnSpPr/>
            <p:nvPr/>
          </p:nvCxnSpPr>
          <p:spPr>
            <a:xfrm rot="16200000" flipH="1" flipV="1">
              <a:off x="2925643" y="2727956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97DE6B5-96C3-E2B2-46B3-5509CFACE4A3}"/>
                </a:ext>
              </a:extLst>
            </p:cNvPr>
            <p:cNvSpPr/>
            <p:nvPr/>
          </p:nvSpPr>
          <p:spPr>
            <a:xfrm>
              <a:off x="2899670" y="2641176"/>
              <a:ext cx="122115" cy="185942"/>
            </a:xfrm>
            <a:prstGeom prst="ellipse">
              <a:avLst/>
            </a:prstGeom>
            <a:noFill/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800">
                <a:spcBef>
                  <a:spcPct val="0"/>
                </a:spcBef>
                <a:defRPr/>
              </a:pPr>
              <a:endParaRPr lang="ko-KR" altLang="en-US" sz="135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DD026F-1121-90EF-034D-CF5718F35E70}"/>
              </a:ext>
            </a:extLst>
          </p:cNvPr>
          <p:cNvGrpSpPr/>
          <p:nvPr/>
        </p:nvGrpSpPr>
        <p:grpSpPr>
          <a:xfrm rot="10800000" flipH="1">
            <a:off x="6649752" y="3429730"/>
            <a:ext cx="98857" cy="108014"/>
            <a:chOff x="2899670" y="2622126"/>
            <a:chExt cx="131809" cy="21166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CF4DD21-7880-860A-FF64-5595E12AB3D8}"/>
                </a:ext>
              </a:extLst>
            </p:cNvPr>
            <p:cNvCxnSpPr/>
            <p:nvPr/>
          </p:nvCxnSpPr>
          <p:spPr>
            <a:xfrm rot="16200000" flipH="1" flipV="1">
              <a:off x="2925643" y="2727956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9B4D5E4-1BD0-D27C-AFAB-4C02184CCE3D}"/>
                </a:ext>
              </a:extLst>
            </p:cNvPr>
            <p:cNvSpPr/>
            <p:nvPr/>
          </p:nvSpPr>
          <p:spPr>
            <a:xfrm>
              <a:off x="2899670" y="2641176"/>
              <a:ext cx="122115" cy="185942"/>
            </a:xfrm>
            <a:prstGeom prst="ellipse">
              <a:avLst/>
            </a:prstGeom>
            <a:noFill/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800">
                <a:spcBef>
                  <a:spcPct val="0"/>
                </a:spcBef>
                <a:defRPr/>
              </a:pPr>
              <a:endParaRPr lang="ko-KR" altLang="en-US" sz="135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F5EE8E3-06EF-B631-1BAB-371A56CC7BCC}"/>
              </a:ext>
            </a:extLst>
          </p:cNvPr>
          <p:cNvGrpSpPr/>
          <p:nvPr/>
        </p:nvGrpSpPr>
        <p:grpSpPr>
          <a:xfrm rot="10800000" flipH="1" flipV="1">
            <a:off x="6649751" y="3557719"/>
            <a:ext cx="98857" cy="108014"/>
            <a:chOff x="2899670" y="2622126"/>
            <a:chExt cx="131809" cy="211667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F20B967-5309-63E3-BB91-391014A1F2D3}"/>
                </a:ext>
              </a:extLst>
            </p:cNvPr>
            <p:cNvCxnSpPr/>
            <p:nvPr/>
          </p:nvCxnSpPr>
          <p:spPr>
            <a:xfrm rot="16200000" flipH="1" flipV="1">
              <a:off x="2925643" y="2727956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6C1952-5928-A8D5-4F2A-5AE403263E4B}"/>
                </a:ext>
              </a:extLst>
            </p:cNvPr>
            <p:cNvSpPr/>
            <p:nvPr/>
          </p:nvSpPr>
          <p:spPr>
            <a:xfrm>
              <a:off x="2899670" y="2641176"/>
              <a:ext cx="122115" cy="185942"/>
            </a:xfrm>
            <a:prstGeom prst="ellipse">
              <a:avLst/>
            </a:prstGeom>
            <a:noFill/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800">
                <a:spcBef>
                  <a:spcPct val="0"/>
                </a:spcBef>
                <a:defRPr/>
              </a:pPr>
              <a:endParaRPr lang="ko-KR" altLang="en-US" sz="135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A8FB880-0917-9C7E-3F98-46E3CA717851}"/>
              </a:ext>
            </a:extLst>
          </p:cNvPr>
          <p:cNvCxnSpPr/>
          <p:nvPr/>
        </p:nvCxnSpPr>
        <p:spPr>
          <a:xfrm rot="10800000" flipH="1" flipV="1">
            <a:off x="8221541" y="2666165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A6FE27C-429B-B472-2CC2-3C6E929912B6}"/>
              </a:ext>
            </a:extLst>
          </p:cNvPr>
          <p:cNvGrpSpPr/>
          <p:nvPr/>
        </p:nvGrpSpPr>
        <p:grpSpPr>
          <a:xfrm>
            <a:off x="4074865" y="3429000"/>
            <a:ext cx="226745" cy="108014"/>
            <a:chOff x="2842520" y="2622126"/>
            <a:chExt cx="302327" cy="21166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30A903E-618D-247B-C753-BE262AEE5D35}"/>
                </a:ext>
              </a:extLst>
            </p:cNvPr>
            <p:cNvGrpSpPr/>
            <p:nvPr/>
          </p:nvGrpSpPr>
          <p:grpSpPr>
            <a:xfrm>
              <a:off x="2842520" y="2622126"/>
              <a:ext cx="131809" cy="211667"/>
              <a:chOff x="2899670" y="2622126"/>
              <a:chExt cx="131809" cy="211667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DA0EA45-8CF9-853F-F79C-A7A2E4F7798F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D862E02-884A-7E10-4A63-22298B6419E7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50"/>
              </a:p>
            </p:txBody>
          </p:sp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2D637A4-382F-54EE-0840-08FA56391EE6}"/>
                </a:ext>
              </a:extLst>
            </p:cNvPr>
            <p:cNvCxnSpPr/>
            <p:nvPr/>
          </p:nvCxnSpPr>
          <p:spPr>
            <a:xfrm rot="10800000">
              <a:off x="2974299" y="2727958"/>
              <a:ext cx="170548" cy="1"/>
            </a:xfrm>
            <a:prstGeom prst="straightConnector1">
              <a:avLst/>
            </a:prstGeom>
            <a:ln w="12700">
              <a:solidFill>
                <a:schemeClr val="accent1">
                  <a:satMod val="105000"/>
                </a:schemeClr>
              </a:solidFill>
              <a:headEnd w="med" len="med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8349DCB-D1FE-E6EE-A745-38E4DA470DF3}"/>
              </a:ext>
            </a:extLst>
          </p:cNvPr>
          <p:cNvGrpSpPr/>
          <p:nvPr/>
        </p:nvGrpSpPr>
        <p:grpSpPr>
          <a:xfrm flipH="1">
            <a:off x="7623710" y="3205162"/>
            <a:ext cx="233851" cy="108014"/>
            <a:chOff x="2842520" y="2622126"/>
            <a:chExt cx="311801" cy="21166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B0B6A3D-BB49-42A0-BE4B-21655964FF36}"/>
                </a:ext>
              </a:extLst>
            </p:cNvPr>
            <p:cNvGrpSpPr/>
            <p:nvPr/>
          </p:nvGrpSpPr>
          <p:grpSpPr>
            <a:xfrm>
              <a:off x="2842520" y="2622126"/>
              <a:ext cx="131809" cy="211667"/>
              <a:chOff x="2899670" y="2622126"/>
              <a:chExt cx="131809" cy="211667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3AE81CF8-229E-C9B1-4C93-9F80C6A3924D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E9D4BF6-1CFA-BC61-0511-C94C30AAF6E6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C436F9A-E8D1-5D3E-E8DD-558AB840A6BD}"/>
                </a:ext>
              </a:extLst>
            </p:cNvPr>
            <p:cNvCxnSpPr/>
            <p:nvPr/>
          </p:nvCxnSpPr>
          <p:spPr>
            <a:xfrm rot="10800000">
              <a:off x="2974299" y="2727958"/>
              <a:ext cx="18002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7451EF9-741D-15AC-8A0D-D1921E4D262B}"/>
              </a:ext>
            </a:extLst>
          </p:cNvPr>
          <p:cNvGrpSpPr/>
          <p:nvPr/>
        </p:nvGrpSpPr>
        <p:grpSpPr>
          <a:xfrm>
            <a:off x="5440370" y="2513901"/>
            <a:ext cx="127911" cy="108014"/>
            <a:chOff x="1018173" y="2410459"/>
            <a:chExt cx="170548" cy="211667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09F4B93-CD16-9828-EAA0-C4EE2075BCB6}"/>
                </a:ext>
              </a:extLst>
            </p:cNvPr>
            <p:cNvCxnSpPr/>
            <p:nvPr/>
          </p:nvCxnSpPr>
          <p:spPr>
            <a:xfrm rot="16200000" flipH="1" flipV="1">
              <a:off x="912367" y="2516289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6E80CC3-D75E-456E-86E4-88BEAAC80319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566DB09-4DF3-6085-337A-321F9D8466C3}"/>
              </a:ext>
            </a:extLst>
          </p:cNvPr>
          <p:cNvGrpSpPr/>
          <p:nvPr/>
        </p:nvGrpSpPr>
        <p:grpSpPr>
          <a:xfrm>
            <a:off x="5440370" y="4300417"/>
            <a:ext cx="127911" cy="108014"/>
            <a:chOff x="1018173" y="2410459"/>
            <a:chExt cx="170548" cy="211667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8E1DAA0-378D-60EC-4BF2-18443661E51F}"/>
                </a:ext>
              </a:extLst>
            </p:cNvPr>
            <p:cNvCxnSpPr/>
            <p:nvPr/>
          </p:nvCxnSpPr>
          <p:spPr>
            <a:xfrm rot="16200000" flipH="1" flipV="1">
              <a:off x="912367" y="2516289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002DEE-B3EE-95AD-1F98-F9431C648BB6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1E62E2-F16F-D0D7-FB38-B48520E2D179}"/>
              </a:ext>
            </a:extLst>
          </p:cNvPr>
          <p:cNvGrpSpPr/>
          <p:nvPr/>
        </p:nvGrpSpPr>
        <p:grpSpPr>
          <a:xfrm rot="10800000" flipH="1">
            <a:off x="6650328" y="3278124"/>
            <a:ext cx="98857" cy="108014"/>
            <a:chOff x="2899670" y="2622126"/>
            <a:chExt cx="131809" cy="211667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9CAF962-8326-6C21-7A4F-E83E711E7740}"/>
                </a:ext>
              </a:extLst>
            </p:cNvPr>
            <p:cNvCxnSpPr/>
            <p:nvPr/>
          </p:nvCxnSpPr>
          <p:spPr>
            <a:xfrm rot="16200000" flipH="1" flipV="1">
              <a:off x="2925643" y="2727956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2CA896B-255C-0A96-0053-A9BE831EAE85}"/>
                </a:ext>
              </a:extLst>
            </p:cNvPr>
            <p:cNvSpPr/>
            <p:nvPr/>
          </p:nvSpPr>
          <p:spPr>
            <a:xfrm>
              <a:off x="2899670" y="2641176"/>
              <a:ext cx="122115" cy="185942"/>
            </a:xfrm>
            <a:prstGeom prst="ellipse">
              <a:avLst/>
            </a:prstGeom>
            <a:noFill/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800">
                <a:spcBef>
                  <a:spcPct val="0"/>
                </a:spcBef>
                <a:defRPr/>
              </a:pPr>
              <a:endParaRPr lang="ko-KR" altLang="en-US" sz="135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7860DC7-2ECB-2EAD-14B4-4E19065917B7}"/>
              </a:ext>
            </a:extLst>
          </p:cNvPr>
          <p:cNvCxnSpPr/>
          <p:nvPr/>
        </p:nvCxnSpPr>
        <p:spPr>
          <a:xfrm rot="10800000" flipH="1" flipV="1">
            <a:off x="4605139" y="4077019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6710D5-90A1-7C21-E975-C962240807D6}"/>
              </a:ext>
            </a:extLst>
          </p:cNvPr>
          <p:cNvSpPr/>
          <p:nvPr/>
        </p:nvSpPr>
        <p:spPr>
          <a:xfrm>
            <a:off x="6834954" y="3535558"/>
            <a:ext cx="92161" cy="158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35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2DB53C5-FB0A-FB42-1A3B-C866F2588D23}"/>
              </a:ext>
            </a:extLst>
          </p:cNvPr>
          <p:cNvSpPr/>
          <p:nvPr/>
        </p:nvSpPr>
        <p:spPr>
          <a:xfrm>
            <a:off x="6834954" y="3256952"/>
            <a:ext cx="92161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6BF2EF8-312C-9885-D295-B485149DF8A1}"/>
              </a:ext>
            </a:extLst>
          </p:cNvPr>
          <p:cNvSpPr/>
          <p:nvPr/>
        </p:nvSpPr>
        <p:spPr>
          <a:xfrm>
            <a:off x="6820666" y="3399827"/>
            <a:ext cx="92161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121DE2-65E8-3E01-4532-D624A437D42A}"/>
              </a:ext>
            </a:extLst>
          </p:cNvPr>
          <p:cNvGrpSpPr/>
          <p:nvPr/>
        </p:nvGrpSpPr>
        <p:grpSpPr>
          <a:xfrm rot="5400000">
            <a:off x="4642230" y="2841743"/>
            <a:ext cx="98858" cy="108014"/>
            <a:chOff x="2899670" y="2622126"/>
            <a:chExt cx="131810" cy="211667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0BB8668-A4F5-BEAF-9174-65D82272F2DB}"/>
                </a:ext>
              </a:extLst>
            </p:cNvPr>
            <p:cNvCxnSpPr/>
            <p:nvPr/>
          </p:nvCxnSpPr>
          <p:spPr>
            <a:xfrm rot="16200000" flipH="1" flipV="1">
              <a:off x="2925643" y="2727956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A56C2BF-BD7A-484D-C3D9-356901AECD19}"/>
                </a:ext>
              </a:extLst>
            </p:cNvPr>
            <p:cNvSpPr/>
            <p:nvPr/>
          </p:nvSpPr>
          <p:spPr>
            <a:xfrm>
              <a:off x="2899670" y="2641176"/>
              <a:ext cx="122115" cy="185942"/>
            </a:xfrm>
            <a:prstGeom prst="ellipse">
              <a:avLst/>
            </a:prstGeom>
            <a:noFill/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800">
                <a:spcBef>
                  <a:spcPct val="0"/>
                </a:spcBef>
                <a:defRPr/>
              </a:pPr>
              <a:endParaRPr lang="ko-KR" altLang="en-US" sz="135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4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5FDE632-C215-98C2-CDA2-74F9AB0C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7255"/>
            <a:ext cx="8229599" cy="38646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275"/>
              <a:t>정자동에서 아파트별 세대 실거주 인구조사를 진행하기 위한 시스템 고도화를 진행한다</a:t>
            </a:r>
            <a:r>
              <a:rPr lang="en-US" altLang="ko-KR" sz="1275"/>
              <a:t>.</a:t>
            </a:r>
            <a:r>
              <a:rPr lang="ko-KR" altLang="en-US" sz="1275"/>
              <a:t> 주소지 정보와 세대</a:t>
            </a:r>
            <a:r>
              <a:rPr lang="en-US" altLang="ko-KR" sz="1275"/>
              <a:t>,</a:t>
            </a:r>
            <a:r>
              <a:rPr lang="ko-KR" altLang="en-US" sz="1275"/>
              <a:t> 아파트  정보는 기존 시스템에서 확보하고 있으며</a:t>
            </a:r>
            <a:r>
              <a:rPr lang="en-US" altLang="ko-KR" sz="1275"/>
              <a:t>,</a:t>
            </a:r>
            <a:r>
              <a:rPr lang="ko-KR" altLang="en-US" sz="1275"/>
              <a:t> 개인이 접속하여 실거주지를 입력하여 실거주 데이터를 축적한다</a:t>
            </a:r>
            <a:r>
              <a:rPr lang="en-US" altLang="ko-KR" sz="1275"/>
              <a:t>.</a:t>
            </a:r>
            <a:r>
              <a:rPr lang="ko-KR" altLang="en-US" sz="1275"/>
              <a:t> 실거주자 정보 및 통계정보가 필요하다</a:t>
            </a:r>
            <a:r>
              <a:rPr lang="en-US" altLang="ko-KR" sz="1275"/>
              <a:t>.</a:t>
            </a:r>
          </a:p>
          <a:p>
            <a:pPr>
              <a:defRPr/>
            </a:pPr>
            <a:r>
              <a:rPr lang="en-US" altLang="ko-KR" sz="1275"/>
              <a:t>[</a:t>
            </a:r>
            <a:r>
              <a:rPr lang="ko-KR" altLang="en-US" sz="1275"/>
              <a:t>업무 요건</a:t>
            </a:r>
            <a:r>
              <a:rPr lang="en-US" altLang="ko-KR" sz="1275"/>
              <a:t>]</a:t>
            </a:r>
          </a:p>
          <a:p>
            <a:pPr lvl="1">
              <a:defRPr/>
            </a:pPr>
            <a:r>
              <a:rPr lang="ko-KR" altLang="en-US" sz="1275"/>
              <a:t>하기 기술된 요건의 수정은 불가하며</a:t>
            </a:r>
            <a:r>
              <a:rPr lang="en-US" altLang="ko-KR" sz="1275"/>
              <a:t>,</a:t>
            </a:r>
            <a:r>
              <a:rPr lang="ko-KR" altLang="en-US" sz="1275"/>
              <a:t> 추가 전제  및 가정이 필요한 경우 응시자가 추가한다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기능에 영향이 없어야 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주소지 정보는 시</a:t>
            </a:r>
            <a:r>
              <a:rPr lang="en-US" altLang="ko-KR" sz="1275"/>
              <a:t>/</a:t>
            </a:r>
            <a:r>
              <a:rPr lang="ko-KR" altLang="en-US" sz="1275"/>
              <a:t>도</a:t>
            </a:r>
            <a:r>
              <a:rPr lang="en-US" altLang="ko-KR" sz="1275"/>
              <a:t>, </a:t>
            </a:r>
            <a:r>
              <a:rPr lang="ko-KR" altLang="en-US" sz="1275"/>
              <a:t>시</a:t>
            </a:r>
            <a:r>
              <a:rPr lang="en-US" altLang="ko-KR" sz="1275"/>
              <a:t>/</a:t>
            </a:r>
            <a:r>
              <a:rPr lang="ko-KR" altLang="en-US" sz="1275"/>
              <a:t>군</a:t>
            </a:r>
            <a:r>
              <a:rPr lang="en-US" altLang="ko-KR" sz="1275"/>
              <a:t>/</a:t>
            </a:r>
            <a:r>
              <a:rPr lang="ko-KR" altLang="en-US" sz="1275"/>
              <a:t>구</a:t>
            </a:r>
            <a:r>
              <a:rPr lang="en-US" altLang="ko-KR" sz="1275"/>
              <a:t>, </a:t>
            </a:r>
            <a:r>
              <a:rPr lang="ko-KR" altLang="en-US" sz="1275"/>
              <a:t>동</a:t>
            </a:r>
            <a:r>
              <a:rPr lang="en-US" altLang="ko-KR" sz="1275"/>
              <a:t>/</a:t>
            </a:r>
            <a:r>
              <a:rPr lang="ko-KR" altLang="en-US" sz="1275"/>
              <a:t>읍</a:t>
            </a:r>
            <a:r>
              <a:rPr lang="en-US" altLang="ko-KR" sz="1275"/>
              <a:t>/</a:t>
            </a:r>
            <a:r>
              <a:rPr lang="ko-KR" altLang="en-US" sz="1275"/>
              <a:t>면</a:t>
            </a:r>
            <a:r>
              <a:rPr lang="en-US" altLang="ko-KR" sz="1275"/>
              <a:t>, </a:t>
            </a:r>
            <a:r>
              <a:rPr lang="ko-KR" altLang="en-US" sz="1275"/>
              <a:t>상세주소의 형태로 존재한다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세대 정보는 세대당 세대주</a:t>
            </a:r>
            <a:r>
              <a:rPr lang="en-US" altLang="ko-KR" sz="1275"/>
              <a:t>,</a:t>
            </a:r>
            <a:r>
              <a:rPr lang="ko-KR" altLang="en-US" sz="1275"/>
              <a:t> 세대원 목록을 관리한다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아파트 정보는 동 단위의 아파트 목록으로 관리한다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세대목록에 없는 구성원도 실거주자로 있을 수 있다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세대 구성원과 실거주 세대 구성원 정보를 확인할 수 있다.</a:t>
            </a:r>
          </a:p>
          <a:p>
            <a:pPr lvl="1">
              <a:defRPr/>
            </a:pPr>
            <a:r>
              <a:rPr lang="ko-KR" altLang="en-US" sz="1275"/>
              <a:t>통계는 세대정보 대비 구성원의 비율을 출력해야 한다.</a:t>
            </a:r>
          </a:p>
          <a:p>
            <a:pPr lvl="2">
              <a:defRPr/>
            </a:pPr>
            <a:r>
              <a:rPr lang="ko-KR" altLang="en-US" sz="1275"/>
              <a:t>아파트별 실거주/총 세대원</a:t>
            </a:r>
          </a:p>
          <a:p>
            <a:pPr lvl="2">
              <a:defRPr/>
            </a:pPr>
            <a:r>
              <a:rPr lang="ko-KR" altLang="en-US" sz="1275"/>
              <a:t>비거주/총 세대원</a:t>
            </a:r>
          </a:p>
          <a:p>
            <a:pPr lvl="2">
              <a:defRPr/>
            </a:pPr>
            <a:r>
              <a:rPr lang="ko-KR" altLang="en-US" sz="1275"/>
              <a:t>세대외 거주자/총 세대원 </a:t>
            </a:r>
          </a:p>
          <a:p>
            <a:pPr lvl="0">
              <a:defRPr/>
            </a:pPr>
            <a:endParaRPr lang="ko-KR" altLang="en-US" sz="1275"/>
          </a:p>
          <a:p>
            <a:pPr lvl="1">
              <a:defRPr/>
            </a:pPr>
            <a:endParaRPr lang="en-US" altLang="ko-KR" sz="1275"/>
          </a:p>
          <a:p>
            <a:pPr lvl="1">
              <a:defRPr/>
            </a:pPr>
            <a:endParaRPr lang="en-US" altLang="ko-KR" sz="1275"/>
          </a:p>
          <a:p>
            <a:pPr lvl="1">
              <a:defRPr/>
            </a:pPr>
            <a:endParaRPr lang="ko-KR" altLang="en-US" sz="1275"/>
          </a:p>
          <a:p>
            <a:pPr lvl="2">
              <a:defRPr/>
            </a:pPr>
            <a:endParaRPr lang="ko-KR" altLang="en-US" sz="1275"/>
          </a:p>
        </p:txBody>
      </p:sp>
    </p:spTree>
    <p:extLst>
      <p:ext uri="{BB962C8B-B14F-4D97-AF65-F5344CB8AC3E}">
        <p14:creationId xmlns:p14="http://schemas.microsoft.com/office/powerpoint/2010/main" val="206363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B1B6641-287E-BF6D-D23D-DF36D1F63EA3}"/>
              </a:ext>
            </a:extLst>
          </p:cNvPr>
          <p:cNvSpPr>
            <a:spLocks noGrp="1"/>
          </p:cNvSpPr>
          <p:nvPr/>
        </p:nvSpPr>
        <p:spPr>
          <a:xfrm>
            <a:off x="454912" y="1588971"/>
            <a:ext cx="8229599" cy="4292020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/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/>
              <a:t>[</a:t>
            </a:r>
            <a:r>
              <a:rPr lang="ko-KR" altLang="en-US" sz="1050"/>
              <a:t>업무 시나리오</a:t>
            </a:r>
            <a:r>
              <a:rPr lang="en-US" altLang="ko-KR" sz="1050"/>
              <a:t>]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개인이 시스템에 접속하여</a:t>
            </a:r>
            <a:r>
              <a:rPr lang="en-US" altLang="ko-KR" sz="1050"/>
              <a:t>,</a:t>
            </a:r>
            <a:r>
              <a:rPr lang="ko-KR" altLang="en-US" sz="1050"/>
              <a:t> 시/도 </a:t>
            </a:r>
            <a:r>
              <a:rPr lang="en-US" altLang="ko-KR" sz="1050"/>
              <a:t>&gt;</a:t>
            </a:r>
            <a:r>
              <a:rPr lang="ko-KR" altLang="en-US" sz="1050"/>
              <a:t> 시/군/구 </a:t>
            </a:r>
            <a:r>
              <a:rPr lang="en-US" altLang="ko-KR" sz="1050"/>
              <a:t>&gt;</a:t>
            </a:r>
            <a:r>
              <a:rPr lang="ko-KR" altLang="en-US" sz="1050"/>
              <a:t> 동/읍/면 </a:t>
            </a:r>
            <a:r>
              <a:rPr lang="en-US" altLang="ko-KR" sz="1050"/>
              <a:t>&gt;</a:t>
            </a:r>
            <a:r>
              <a:rPr lang="ko-KR" altLang="en-US" sz="1050"/>
              <a:t> 상세주소  의 순서로 개별 입력한다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업무 담당자는 기존 세대 구성원과 실거주 세대 구성원 정보를비교 분석하여 확인한다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업무 담당자는 통계 정보를 조회한다</a:t>
            </a:r>
            <a:r>
              <a:rPr lang="en-US" altLang="ko-KR" sz="1050"/>
              <a:t>.</a:t>
            </a:r>
          </a:p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</a:t>
            </a: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</a:p>
          <a:p>
            <a:pPr marL="557213" lvl="1" indent="-214313" defTabSz="685800">
              <a:spcBef>
                <a:spcPct val="20000"/>
              </a:spcBef>
              <a:buFont typeface="Arial"/>
              <a:buChar char="–"/>
              <a:defRPr/>
            </a:pP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실거주 세대원 조사 및 통계자료 조회를 위해 아래 기존 ERD를 업무 요건에 부합하도록 수정하시오</a:t>
            </a:r>
          </a:p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[ERD]</a:t>
            </a:r>
            <a:endParaRPr lang="ko-KR" altLang="en-US" sz="105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DB8D25B-A334-BA8A-F8F5-B27BF702EA67}"/>
              </a:ext>
            </a:extLst>
          </p:cNvPr>
          <p:cNvGraphicFramePr>
            <a:graphicFrameLocks noGrp="1"/>
          </p:cNvGraphicFramePr>
          <p:nvPr/>
        </p:nvGraphicFramePr>
        <p:xfrm>
          <a:off x="1655934" y="2782436"/>
          <a:ext cx="765810" cy="811371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8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도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도 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B5843D-BDCA-8737-4042-D91B496AAC0F}"/>
              </a:ext>
            </a:extLst>
          </p:cNvPr>
          <p:cNvGraphicFramePr>
            <a:graphicFrameLocks noGrp="1"/>
          </p:cNvGraphicFramePr>
          <p:nvPr/>
        </p:nvGraphicFramePr>
        <p:xfrm>
          <a:off x="2771909" y="3385994"/>
          <a:ext cx="765810" cy="990600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군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구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군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구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도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군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구 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4941C5-4942-3DEB-9998-C5A4A8891F68}"/>
              </a:ext>
            </a:extLst>
          </p:cNvPr>
          <p:cNvGraphicFramePr>
            <a:graphicFrameLocks noGrp="1"/>
          </p:cNvGraphicFramePr>
          <p:nvPr/>
        </p:nvGraphicFramePr>
        <p:xfrm>
          <a:off x="4002149" y="4057031"/>
          <a:ext cx="765810" cy="1112520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동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읍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면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동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읍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면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군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구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동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읍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면 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8A74F11-7651-40FA-B9DD-E0228084C3D8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>
            <a:off x="2421744" y="3054887"/>
            <a:ext cx="350164" cy="7237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4DF099F-88ED-9C55-1A9E-D19C223E196F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3537719" y="3684862"/>
            <a:ext cx="481513" cy="7728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AD20DEB-041E-2897-DF43-CF8ED4ED05AB}"/>
              </a:ext>
            </a:extLst>
          </p:cNvPr>
          <p:cNvGraphicFramePr>
            <a:graphicFrameLocks noGrp="1"/>
          </p:cNvGraphicFramePr>
          <p:nvPr/>
        </p:nvGraphicFramePr>
        <p:xfrm>
          <a:off x="5429776" y="2923900"/>
          <a:ext cx="765810" cy="1112520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아파트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아파트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동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읍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면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TRIM </a:t>
                      </a:r>
                      <a:r>
                        <a:rPr lang="ko-KR" altLang="en-US" sz="800"/>
                        <a:t>명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기본가격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0A857D1-4F4D-548D-6661-C6F580C6B017}"/>
              </a:ext>
            </a:extLst>
          </p:cNvPr>
          <p:cNvGraphicFramePr>
            <a:graphicFrameLocks noGrp="1"/>
          </p:cNvGraphicFramePr>
          <p:nvPr/>
        </p:nvGraphicFramePr>
        <p:xfrm>
          <a:off x="5421734" y="4630683"/>
          <a:ext cx="765810" cy="1356360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세대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세대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도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군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구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동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읍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면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상세주소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332973-27D1-0556-2BC0-8147364484DE}"/>
              </a:ext>
            </a:extLst>
          </p:cNvPr>
          <p:cNvGraphicFramePr>
            <a:graphicFrameLocks noGrp="1"/>
          </p:cNvGraphicFramePr>
          <p:nvPr/>
        </p:nvGraphicFramePr>
        <p:xfrm>
          <a:off x="6822454" y="4821215"/>
          <a:ext cx="865967" cy="1112520"/>
        </p:xfrm>
        <a:graphic>
          <a:graphicData uri="http://schemas.openxmlformats.org/drawingml/2006/table">
            <a:tbl>
              <a:tblPr firstRow="1" bandRow="1"/>
              <a:tblGrid>
                <a:gridCol w="86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세대원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세대원</a:t>
                      </a:r>
                      <a:r>
                        <a:rPr lang="en-US" altLang="ko-KR" sz="800"/>
                        <a:t> 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세대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세대원 식별번호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세대원 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8D5009-1120-AF73-FC89-7D68200484F8}"/>
              </a:ext>
            </a:extLst>
          </p:cNvPr>
          <p:cNvCxnSpPr/>
          <p:nvPr/>
        </p:nvCxnSpPr>
        <p:spPr>
          <a:xfrm rot="16200000" flipH="1" flipV="1">
            <a:off x="2427697" y="3062028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15C3D3-7F63-5979-482F-FF86FC024864}"/>
              </a:ext>
            </a:extLst>
          </p:cNvPr>
          <p:cNvCxnSpPr/>
          <p:nvPr/>
        </p:nvCxnSpPr>
        <p:spPr>
          <a:xfrm rot="16200000" flipH="1" flipV="1">
            <a:off x="3535040" y="3689708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D5D8FC-EC1E-DA86-D5B1-B2A36BFBC3A9}"/>
              </a:ext>
            </a:extLst>
          </p:cNvPr>
          <p:cNvGrpSpPr/>
          <p:nvPr/>
        </p:nvGrpSpPr>
        <p:grpSpPr>
          <a:xfrm>
            <a:off x="2643997" y="3725423"/>
            <a:ext cx="127911" cy="108014"/>
            <a:chOff x="1018173" y="2410459"/>
            <a:chExt cx="170548" cy="211667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190F534-4984-A3F5-57C2-88C4D04E43D4}"/>
                </a:ext>
              </a:extLst>
            </p:cNvPr>
            <p:cNvCxnSpPr/>
            <p:nvPr/>
          </p:nvCxnSpPr>
          <p:spPr>
            <a:xfrm rot="16200000" flipH="1" flipV="1">
              <a:off x="912367" y="2516289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8C4FC0E-FBDC-73D7-463A-16F436E163D5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A1C42CB-DF60-1AC9-C7C4-0C31622C1D65}"/>
              </a:ext>
            </a:extLst>
          </p:cNvPr>
          <p:cNvGrpSpPr/>
          <p:nvPr/>
        </p:nvGrpSpPr>
        <p:grpSpPr>
          <a:xfrm>
            <a:off x="3856826" y="4401926"/>
            <a:ext cx="127911" cy="108014"/>
            <a:chOff x="1018173" y="2410459"/>
            <a:chExt cx="170548" cy="211667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AA377C9-24E9-ED80-0C82-D48D8F1AEAEC}"/>
                </a:ext>
              </a:extLst>
            </p:cNvPr>
            <p:cNvCxnSpPr/>
            <p:nvPr/>
          </p:nvCxnSpPr>
          <p:spPr>
            <a:xfrm rot="16200000" flipH="1" flipV="1">
              <a:off x="912367" y="2516289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BFE4BF-6A14-CA74-3786-80F8A199046A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5AA5B2-AF81-1F6D-8C9F-45CA5444DE64}"/>
              </a:ext>
            </a:extLst>
          </p:cNvPr>
          <p:cNvSpPr/>
          <p:nvPr/>
        </p:nvSpPr>
        <p:spPr>
          <a:xfrm>
            <a:off x="4019232" y="4378342"/>
            <a:ext cx="92161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96F910-B5DB-71F0-C501-DACC7B6C87C6}"/>
              </a:ext>
            </a:extLst>
          </p:cNvPr>
          <p:cNvSpPr/>
          <p:nvPr/>
        </p:nvSpPr>
        <p:spPr>
          <a:xfrm>
            <a:off x="3341760" y="3605487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954692-160F-96E9-BB44-F5D6E75B18E8}"/>
              </a:ext>
            </a:extLst>
          </p:cNvPr>
          <p:cNvSpPr/>
          <p:nvPr/>
        </p:nvSpPr>
        <p:spPr>
          <a:xfrm>
            <a:off x="2771908" y="3699262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037A07-EF44-F80F-9257-7472B66B6E32}"/>
              </a:ext>
            </a:extLst>
          </p:cNvPr>
          <p:cNvSpPr/>
          <p:nvPr/>
        </p:nvSpPr>
        <p:spPr>
          <a:xfrm>
            <a:off x="2225785" y="2975512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3BF8A0-5D79-00AC-80CD-7C580724AC3A}"/>
              </a:ext>
            </a:extLst>
          </p:cNvPr>
          <p:cNvCxnSpPr>
            <a:stCxn id="29" idx="3"/>
            <a:endCxn id="28" idx="1"/>
          </p:cNvCxnSpPr>
          <p:nvPr/>
        </p:nvCxnSpPr>
        <p:spPr>
          <a:xfrm flipV="1">
            <a:off x="4767959" y="3309856"/>
            <a:ext cx="647529" cy="102731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3BDAD70-EA59-6222-3447-522E1C1EED1B}"/>
              </a:ext>
            </a:extLst>
          </p:cNvPr>
          <p:cNvCxnSpPr/>
          <p:nvPr/>
        </p:nvCxnSpPr>
        <p:spPr>
          <a:xfrm rot="16200000" flipH="1" flipV="1">
            <a:off x="4786358" y="4337174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B43BC0-DE90-554C-2ACF-9F3E321904A3}"/>
              </a:ext>
            </a:extLst>
          </p:cNvPr>
          <p:cNvSpPr/>
          <p:nvPr/>
        </p:nvSpPr>
        <p:spPr>
          <a:xfrm>
            <a:off x="5415489" y="3230482"/>
            <a:ext cx="189853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FA5B87-DC21-F89C-49D5-7EA949F7125B}"/>
              </a:ext>
            </a:extLst>
          </p:cNvPr>
          <p:cNvSpPr/>
          <p:nvPr/>
        </p:nvSpPr>
        <p:spPr>
          <a:xfrm>
            <a:off x="4572000" y="4257801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CE643D5-447E-83AB-B797-B455292EF03C}"/>
              </a:ext>
            </a:extLst>
          </p:cNvPr>
          <p:cNvCxnSpPr>
            <a:stCxn id="33" idx="3"/>
            <a:endCxn id="32" idx="1"/>
          </p:cNvCxnSpPr>
          <p:nvPr/>
        </p:nvCxnSpPr>
        <p:spPr>
          <a:xfrm>
            <a:off x="6187539" y="4916749"/>
            <a:ext cx="634910" cy="29372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DFC4945-1DEB-12C7-0782-E660D8EC0057}"/>
              </a:ext>
            </a:extLst>
          </p:cNvPr>
          <p:cNvCxnSpPr/>
          <p:nvPr/>
        </p:nvCxnSpPr>
        <p:spPr>
          <a:xfrm rot="16200000" flipH="1" flipV="1">
            <a:off x="6222067" y="4923890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52C12C-55D0-CF45-21C9-AD81247B5CC6}"/>
              </a:ext>
            </a:extLst>
          </p:cNvPr>
          <p:cNvSpPr/>
          <p:nvPr/>
        </p:nvSpPr>
        <p:spPr>
          <a:xfrm>
            <a:off x="6822448" y="5131096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9D69F3-93CF-62BA-92FC-5100CC0FF5B3}"/>
              </a:ext>
            </a:extLst>
          </p:cNvPr>
          <p:cNvSpPr/>
          <p:nvPr/>
        </p:nvSpPr>
        <p:spPr>
          <a:xfrm>
            <a:off x="5991580" y="4837374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7D78C48-CEF1-1B7A-4BC5-2232E8169C94}"/>
              </a:ext>
            </a:extLst>
          </p:cNvPr>
          <p:cNvCxnSpPr>
            <a:stCxn id="45" idx="1"/>
            <a:endCxn id="35" idx="1"/>
          </p:cNvCxnSpPr>
          <p:nvPr/>
        </p:nvCxnSpPr>
        <p:spPr>
          <a:xfrm flipH="1" flipV="1">
            <a:off x="4002149" y="4337177"/>
            <a:ext cx="1427627" cy="909042"/>
          </a:xfrm>
          <a:prstGeom prst="bentConnector3">
            <a:avLst>
              <a:gd name="adj1" fmla="val 140107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59C113-DCB9-A615-BA4D-C9E5D9440C2E}"/>
              </a:ext>
            </a:extLst>
          </p:cNvPr>
          <p:cNvSpPr/>
          <p:nvPr/>
        </p:nvSpPr>
        <p:spPr>
          <a:xfrm>
            <a:off x="4002148" y="4257802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C464E4-DB03-D453-F76A-3CB070E2357F}"/>
              </a:ext>
            </a:extLst>
          </p:cNvPr>
          <p:cNvSpPr/>
          <p:nvPr/>
        </p:nvSpPr>
        <p:spPr>
          <a:xfrm>
            <a:off x="5444063" y="4945387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176643-69F1-C2ED-A567-3EE5F375ACC3}"/>
              </a:ext>
            </a:extLst>
          </p:cNvPr>
          <p:cNvCxnSpPr/>
          <p:nvPr/>
        </p:nvCxnSpPr>
        <p:spPr>
          <a:xfrm rot="16200000" flipH="1" flipV="1">
            <a:off x="5146477" y="5024760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46AD451-CC20-4586-EF4C-DB0424A47276}"/>
              </a:ext>
            </a:extLst>
          </p:cNvPr>
          <p:cNvGrpSpPr/>
          <p:nvPr/>
        </p:nvGrpSpPr>
        <p:grpSpPr>
          <a:xfrm>
            <a:off x="5199106" y="3254415"/>
            <a:ext cx="226745" cy="108014"/>
            <a:chOff x="886394" y="2410459"/>
            <a:chExt cx="302327" cy="21166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C6F44B9-F332-F51B-60CF-4EDAED72F6E7}"/>
                </a:ext>
              </a:extLst>
            </p:cNvPr>
            <p:cNvGrpSpPr/>
            <p:nvPr/>
          </p:nvGrpSpPr>
          <p:grpSpPr>
            <a:xfrm>
              <a:off x="886394" y="2410459"/>
              <a:ext cx="131809" cy="211667"/>
              <a:chOff x="2899670" y="2622126"/>
              <a:chExt cx="131809" cy="211667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DB891557-859C-8C87-FC54-69F127BCF77C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A0215EA-6CDF-D002-8286-510C80F921E7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499E980-40A3-99C4-0A79-1F89619F9B44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2014749-45B8-2CB4-CB75-23AB76268E5A}"/>
              </a:ext>
            </a:extLst>
          </p:cNvPr>
          <p:cNvCxnSpPr>
            <a:stCxn id="49" idx="1"/>
            <a:endCxn id="36" idx="1"/>
          </p:cNvCxnSpPr>
          <p:nvPr/>
        </p:nvCxnSpPr>
        <p:spPr>
          <a:xfrm>
            <a:off x="1679976" y="3062152"/>
            <a:ext cx="3764086" cy="1962611"/>
          </a:xfrm>
          <a:prstGeom prst="bentConnector3">
            <a:avLst>
              <a:gd name="adj1" fmla="val -8368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7419F5-4ED2-FF0E-6E39-D706FA1D7CF9}"/>
              </a:ext>
            </a:extLst>
          </p:cNvPr>
          <p:cNvSpPr/>
          <p:nvPr/>
        </p:nvSpPr>
        <p:spPr>
          <a:xfrm>
            <a:off x="5429776" y="5052544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39B819-C2FF-7FA8-11ED-16F3051CAEB1}"/>
              </a:ext>
            </a:extLst>
          </p:cNvPr>
          <p:cNvSpPr/>
          <p:nvPr/>
        </p:nvSpPr>
        <p:spPr>
          <a:xfrm>
            <a:off x="5429776" y="5166844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D118254-4CEB-FC93-FA47-40DBBBF87E84}"/>
              </a:ext>
            </a:extLst>
          </p:cNvPr>
          <p:cNvCxnSpPr>
            <a:stCxn id="50" idx="1"/>
            <a:endCxn id="44" idx="1"/>
          </p:cNvCxnSpPr>
          <p:nvPr/>
        </p:nvCxnSpPr>
        <p:spPr>
          <a:xfrm>
            <a:off x="2774520" y="3661752"/>
            <a:ext cx="2655256" cy="1470167"/>
          </a:xfrm>
          <a:prstGeom prst="bentConnector3">
            <a:avLst>
              <a:gd name="adj1" fmla="val -1912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753747-516E-8096-D0CF-46823F7E7D0A}"/>
              </a:ext>
            </a:extLst>
          </p:cNvPr>
          <p:cNvCxnSpPr/>
          <p:nvPr/>
        </p:nvCxnSpPr>
        <p:spPr>
          <a:xfrm rot="16200000" flipH="1" flipV="1">
            <a:off x="5217915" y="5139060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90563F-D6E9-6D40-05DF-84CE5A0D6801}"/>
              </a:ext>
            </a:extLst>
          </p:cNvPr>
          <p:cNvCxnSpPr/>
          <p:nvPr/>
        </p:nvCxnSpPr>
        <p:spPr>
          <a:xfrm rot="16200000" flipH="1" flipV="1">
            <a:off x="5289352" y="5260504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1CA2DE5-3543-4135-3A06-8EF8AC7E0543}"/>
              </a:ext>
            </a:extLst>
          </p:cNvPr>
          <p:cNvSpPr/>
          <p:nvPr/>
        </p:nvSpPr>
        <p:spPr>
          <a:xfrm>
            <a:off x="1679976" y="2982776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A79476-5C58-28DD-90E9-27EB02E1D3EB}"/>
              </a:ext>
            </a:extLst>
          </p:cNvPr>
          <p:cNvSpPr/>
          <p:nvPr/>
        </p:nvSpPr>
        <p:spPr>
          <a:xfrm>
            <a:off x="2774519" y="3582377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F8275CD-B88A-A2F4-A9F3-F992A7A82A1F}"/>
              </a:ext>
            </a:extLst>
          </p:cNvPr>
          <p:cNvGrpSpPr/>
          <p:nvPr/>
        </p:nvGrpSpPr>
        <p:grpSpPr>
          <a:xfrm>
            <a:off x="6599314" y="5156463"/>
            <a:ext cx="226745" cy="108014"/>
            <a:chOff x="886394" y="2410459"/>
            <a:chExt cx="302327" cy="211667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66386CA-672F-407B-C7D4-0D913A4E9BE3}"/>
                </a:ext>
              </a:extLst>
            </p:cNvPr>
            <p:cNvGrpSpPr/>
            <p:nvPr/>
          </p:nvGrpSpPr>
          <p:grpSpPr>
            <a:xfrm>
              <a:off x="886394" y="2410459"/>
              <a:ext cx="131809" cy="211667"/>
              <a:chOff x="2899670" y="2622126"/>
              <a:chExt cx="131809" cy="211667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158AA927-2297-8403-DF09-177B32AEC053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9D0555-D731-0951-9A77-5C8066F86B57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2F194E2-8DF7-ED32-A722-5AEB05578AD8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165D074-C3A0-4E89-AD82-FF9D87D6088E}"/>
              </a:ext>
            </a:extLst>
          </p:cNvPr>
          <p:cNvCxnSpPr/>
          <p:nvPr/>
        </p:nvCxnSpPr>
        <p:spPr>
          <a:xfrm rot="16200000" flipH="1" flipV="1">
            <a:off x="1477520" y="3054885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2D4F41D-2739-A8D1-9A95-B7538C96C8CD}"/>
              </a:ext>
            </a:extLst>
          </p:cNvPr>
          <p:cNvCxnSpPr/>
          <p:nvPr/>
        </p:nvCxnSpPr>
        <p:spPr>
          <a:xfrm rot="16200000" flipH="1" flipV="1">
            <a:off x="2628575" y="3655603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2419EFA-7C5B-AE92-DC6D-B0109A4BBEB4}"/>
              </a:ext>
            </a:extLst>
          </p:cNvPr>
          <p:cNvCxnSpPr/>
          <p:nvPr/>
        </p:nvCxnSpPr>
        <p:spPr>
          <a:xfrm rot="16200000" flipH="1" flipV="1">
            <a:off x="3841747" y="4322549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4724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1158F19-F2CF-99FF-B2C6-52BD65BB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7255"/>
            <a:ext cx="8229599" cy="38646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275"/>
              <a:t>카카오 게임즈에서 신작 출시를 위해 준비중이다</a:t>
            </a:r>
            <a:r>
              <a:rPr lang="en-US" altLang="ko-KR" sz="1275"/>
              <a:t>.</a:t>
            </a:r>
            <a:r>
              <a:rPr lang="ko-KR" altLang="en-US" sz="1275"/>
              <a:t> </a:t>
            </a:r>
            <a:r>
              <a:rPr lang="en-US" altLang="ko-KR" sz="1275"/>
              <a:t>“</a:t>
            </a:r>
            <a:r>
              <a:rPr lang="ko-KR" altLang="en-US" sz="1275"/>
              <a:t>거상 리턴즈</a:t>
            </a:r>
            <a:r>
              <a:rPr lang="en-US" altLang="ko-KR" sz="1275"/>
              <a:t>”</a:t>
            </a:r>
            <a:r>
              <a:rPr lang="ko-KR" altLang="en-US" sz="1275"/>
              <a:t> 신작 출시에 앞서 게임 포탈 고도화를 진행해야 하며</a:t>
            </a:r>
            <a:r>
              <a:rPr lang="en-US" altLang="ko-KR" sz="1275"/>
              <a:t>,</a:t>
            </a:r>
            <a:r>
              <a:rPr lang="ko-KR" altLang="en-US" sz="1275"/>
              <a:t> 해당 포탈 변경을 위한 설계를 진행한다</a:t>
            </a:r>
            <a:r>
              <a:rPr lang="en-US" altLang="ko-KR" sz="1275"/>
              <a:t>.</a:t>
            </a:r>
            <a:r>
              <a:rPr lang="ko-KR" altLang="en-US" sz="1275"/>
              <a:t> </a:t>
            </a:r>
          </a:p>
          <a:p>
            <a:pPr>
              <a:defRPr/>
            </a:pPr>
            <a:r>
              <a:rPr lang="en-US" altLang="ko-KR" sz="1275"/>
              <a:t>[</a:t>
            </a:r>
            <a:r>
              <a:rPr lang="ko-KR" altLang="en-US" sz="1275"/>
              <a:t>업무 요건</a:t>
            </a:r>
            <a:r>
              <a:rPr lang="en-US" altLang="ko-KR" sz="1275"/>
              <a:t>]</a:t>
            </a:r>
          </a:p>
          <a:p>
            <a:pPr lvl="1">
              <a:defRPr/>
            </a:pPr>
            <a:r>
              <a:rPr lang="ko-KR" altLang="en-US" sz="1275"/>
              <a:t>하기 기술된 요건의 수정은 불가하며</a:t>
            </a:r>
            <a:r>
              <a:rPr lang="en-US" altLang="ko-KR" sz="1275"/>
              <a:t>,</a:t>
            </a:r>
            <a:r>
              <a:rPr lang="ko-KR" altLang="en-US" sz="1275"/>
              <a:t> 추가 전제  및 가정이 필요한 경우 응시자가 추가한다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기능에 영향이 없어야 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포탈에는 기존 게임이 이미 존재한다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사용자는 게이머이며</a:t>
            </a:r>
            <a:r>
              <a:rPr lang="en-US" altLang="ko-KR" sz="1275"/>
              <a:t>,</a:t>
            </a:r>
            <a:r>
              <a:rPr lang="ko-KR" altLang="en-US" sz="1275"/>
              <a:t> 게임 접속</a:t>
            </a:r>
            <a:r>
              <a:rPr lang="en-US" altLang="ko-KR" sz="1275"/>
              <a:t>,</a:t>
            </a:r>
            <a:r>
              <a:rPr lang="ko-KR" altLang="en-US" sz="1275"/>
              <a:t> 게시판 확인</a:t>
            </a:r>
            <a:r>
              <a:rPr lang="en-US" altLang="ko-KR" sz="1275"/>
              <a:t>,</a:t>
            </a:r>
            <a:r>
              <a:rPr lang="ko-KR" altLang="en-US" sz="1275"/>
              <a:t> 결재의 목적으로 접속한다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게시판은 일반적인 자유게시판 형태의 게시판이며</a:t>
            </a:r>
            <a:r>
              <a:rPr lang="en-US" altLang="ko-KR" sz="1275"/>
              <a:t>,</a:t>
            </a:r>
            <a:r>
              <a:rPr lang="ko-KR" altLang="en-US" sz="1275"/>
              <a:t> 읽기</a:t>
            </a:r>
            <a:r>
              <a:rPr lang="en-US" altLang="ko-KR" sz="1275"/>
              <a:t>,</a:t>
            </a:r>
            <a:r>
              <a:rPr lang="ko-KR" altLang="en-US" sz="1275"/>
              <a:t> 쓰기</a:t>
            </a:r>
            <a:r>
              <a:rPr lang="en-US" altLang="ko-KR" sz="1275"/>
              <a:t>,</a:t>
            </a:r>
            <a:r>
              <a:rPr lang="ko-KR" altLang="en-US" sz="1275"/>
              <a:t> 수정</a:t>
            </a:r>
            <a:r>
              <a:rPr lang="en-US" altLang="ko-KR" sz="1275"/>
              <a:t>,</a:t>
            </a:r>
            <a:r>
              <a:rPr lang="ko-KR" altLang="en-US" sz="1275"/>
              <a:t> 삭제 의 기능이 있다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신작 게임용 게시판을 별도로 구성하며</a:t>
            </a:r>
            <a:r>
              <a:rPr lang="en-US" altLang="ko-KR" sz="1275"/>
              <a:t>,</a:t>
            </a:r>
            <a:r>
              <a:rPr lang="ko-KR" altLang="en-US" sz="1275"/>
              <a:t> </a:t>
            </a:r>
            <a:r>
              <a:rPr lang="en-US" altLang="ko-KR" sz="1275"/>
              <a:t>“</a:t>
            </a:r>
            <a:r>
              <a:rPr lang="ko-KR" altLang="en-US" sz="1275"/>
              <a:t>거상 리턴즈</a:t>
            </a:r>
            <a:r>
              <a:rPr lang="en-US" altLang="ko-KR" sz="1275"/>
              <a:t>”</a:t>
            </a:r>
            <a:r>
              <a:rPr lang="ko-KR" altLang="en-US" sz="1275"/>
              <a:t> 게임 내에서 판매할 상품이나</a:t>
            </a:r>
            <a:r>
              <a:rPr lang="en-US" altLang="ko-KR" sz="1275"/>
              <a:t>,</a:t>
            </a:r>
            <a:r>
              <a:rPr lang="ko-KR" altLang="en-US" sz="1275"/>
              <a:t> 현물을 게시판에서 현금 또는 게임 머니로 사고 팔 수 있다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게임 머니로 현물을 살수 있으며</a:t>
            </a:r>
            <a:r>
              <a:rPr lang="en-US" altLang="ko-KR" sz="1275"/>
              <a:t>,</a:t>
            </a:r>
            <a:r>
              <a:rPr lang="ko-KR" altLang="en-US" sz="1275"/>
              <a:t> 현금으로 현물 또는 게임 상품을 살 수 있다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거래당 수수료는 </a:t>
            </a:r>
            <a:r>
              <a:rPr lang="en-US" altLang="ko-KR" sz="1275"/>
              <a:t>0.05%</a:t>
            </a:r>
            <a:r>
              <a:rPr lang="ko-KR" altLang="en-US" sz="1275"/>
              <a:t> 이다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수수료는 기업의 자산으로 활용된다</a:t>
            </a:r>
            <a:r>
              <a:rPr lang="en-US" altLang="ko-KR" sz="1275"/>
              <a:t>.</a:t>
            </a:r>
          </a:p>
          <a:p>
            <a:pPr lvl="1">
              <a:defRPr/>
            </a:pPr>
            <a:endParaRPr lang="ko-KR" altLang="en-US" sz="1275"/>
          </a:p>
          <a:p>
            <a:pPr lvl="0">
              <a:defRPr/>
            </a:pPr>
            <a:endParaRPr lang="ko-KR" altLang="en-US" sz="1275"/>
          </a:p>
          <a:p>
            <a:pPr lvl="1">
              <a:defRPr/>
            </a:pPr>
            <a:endParaRPr lang="en-US" altLang="ko-KR" sz="1275"/>
          </a:p>
          <a:p>
            <a:pPr lvl="1">
              <a:defRPr/>
            </a:pPr>
            <a:endParaRPr lang="en-US" altLang="ko-KR" sz="1275"/>
          </a:p>
          <a:p>
            <a:pPr lvl="1">
              <a:defRPr/>
            </a:pPr>
            <a:endParaRPr lang="ko-KR" altLang="en-US" sz="1275"/>
          </a:p>
          <a:p>
            <a:pPr lvl="2">
              <a:defRPr/>
            </a:pPr>
            <a:endParaRPr lang="ko-KR" altLang="en-US" sz="1275"/>
          </a:p>
        </p:txBody>
      </p:sp>
    </p:spTree>
    <p:extLst>
      <p:ext uri="{BB962C8B-B14F-4D97-AF65-F5344CB8AC3E}">
        <p14:creationId xmlns:p14="http://schemas.microsoft.com/office/powerpoint/2010/main" val="325112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09876A-B717-A149-C1EA-D91834FE9A3C}"/>
              </a:ext>
            </a:extLst>
          </p:cNvPr>
          <p:cNvSpPr>
            <a:spLocks noGrp="1"/>
          </p:cNvSpPr>
          <p:nvPr/>
        </p:nvSpPr>
        <p:spPr>
          <a:xfrm>
            <a:off x="454912" y="1588971"/>
            <a:ext cx="8229599" cy="4292020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/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/>
              <a:t>[</a:t>
            </a:r>
            <a:r>
              <a:rPr lang="ko-KR" altLang="en-US" sz="1050"/>
              <a:t>업무 시나리오</a:t>
            </a:r>
            <a:r>
              <a:rPr lang="en-US" altLang="ko-KR" sz="1050"/>
              <a:t>]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사용자는 게시판에서 게시글을 등록하여 구매 또는 판매의 글을 작성한다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다른 사용자가 구매 및 판매 의사를 표명하고</a:t>
            </a:r>
            <a:r>
              <a:rPr lang="en-US" altLang="ko-KR" sz="1050"/>
              <a:t>,</a:t>
            </a:r>
            <a:r>
              <a:rPr lang="ko-KR" altLang="en-US" sz="1050"/>
              <a:t> 작성된 조건에 따라 거래를 진행한다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구매하려는 사용자가 입금 또는 게임 머니를 충전하여 게시글에 매핑하여 지급해둔다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지급 확인 후 현물 또는 게임 상품 판매자가 물건을 전달한다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전달 완료 시 수수료를 제외한 현금 또는 게임 머니가 상대방에게 지급된다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게임 머니 지급 시 실 게임 머니에서 차감 또는 지급된다</a:t>
            </a:r>
            <a:r>
              <a:rPr lang="en-US" altLang="ko-KR" sz="1050"/>
              <a:t>.</a:t>
            </a:r>
          </a:p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</a:t>
            </a: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</a:p>
          <a:p>
            <a:pPr marL="557213" lvl="1" indent="-214313" defTabSz="685800">
              <a:spcBef>
                <a:spcPct val="20000"/>
              </a:spcBef>
              <a:buFont typeface="Arial"/>
              <a:buChar char="–"/>
              <a:defRPr/>
            </a:pP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“</a:t>
            </a: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거상 리턴즈</a:t>
            </a: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”</a:t>
            </a: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게임 출시를 위해 게시글 거래 기능이 구현될 수 있도록 프로세스를 설계하여 </a:t>
            </a: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ERD </a:t>
            </a: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작성하시오</a:t>
            </a: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</a:p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[ERD]</a:t>
            </a:r>
            <a:endParaRPr lang="ko-KR" altLang="en-US" sz="105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18C25D-5288-7B4F-79E0-523BE0A770D7}"/>
              </a:ext>
            </a:extLst>
          </p:cNvPr>
          <p:cNvGraphicFramePr>
            <a:graphicFrameLocks noGrp="1"/>
          </p:cNvGraphicFramePr>
          <p:nvPr/>
        </p:nvGraphicFramePr>
        <p:xfrm>
          <a:off x="2612112" y="4757500"/>
          <a:ext cx="880110" cy="996738"/>
        </p:xfrm>
        <a:graphic>
          <a:graphicData uri="http://schemas.openxmlformats.org/drawingml/2006/table">
            <a:tbl>
              <a:tblPr firstRow="1" bandRow="1"/>
              <a:tblGrid>
                <a:gridCol w="88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게시글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게시글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작성자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제목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내용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CE72D8-D337-E40B-38BF-8F91D1A95F71}"/>
              </a:ext>
            </a:extLst>
          </p:cNvPr>
          <p:cNvGraphicFramePr>
            <a:graphicFrameLocks noGrp="1"/>
          </p:cNvGraphicFramePr>
          <p:nvPr/>
        </p:nvGraphicFramePr>
        <p:xfrm>
          <a:off x="2612112" y="3540417"/>
          <a:ext cx="880110" cy="1002029"/>
        </p:xfrm>
        <a:graphic>
          <a:graphicData uri="http://schemas.openxmlformats.org/drawingml/2006/table">
            <a:tbl>
              <a:tblPr firstRow="1" bandRow="1"/>
              <a:tblGrid>
                <a:gridCol w="88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게임 재화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게임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사용자 </a:t>
                      </a:r>
                      <a:r>
                        <a:rPr lang="en-US" altLang="ko-KR" sz="800"/>
                        <a:t>ID 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재화 </a:t>
                      </a:r>
                      <a:r>
                        <a:rPr lang="en-US" altLang="ko-KR" sz="800"/>
                        <a:t>ID (PK)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amount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305123-D888-AB50-CC05-B97F0AFE0252}"/>
              </a:ext>
            </a:extLst>
          </p:cNvPr>
          <p:cNvGraphicFramePr>
            <a:graphicFrameLocks noGrp="1"/>
          </p:cNvGraphicFramePr>
          <p:nvPr/>
        </p:nvGraphicFramePr>
        <p:xfrm>
          <a:off x="1152935" y="3540417"/>
          <a:ext cx="887254" cy="828092"/>
        </p:xfrm>
        <a:graphic>
          <a:graphicData uri="http://schemas.openxmlformats.org/drawingml/2006/table">
            <a:tbl>
              <a:tblPr firstRow="1" bandRow="1"/>
              <a:tblGrid>
                <a:gridCol w="887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22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사용자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8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사용자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사용자 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B41D4FEA-1865-937C-A6E7-33508792B659}"/>
              </a:ext>
            </a:extLst>
          </p:cNvPr>
          <p:cNvGrpSpPr/>
          <p:nvPr/>
        </p:nvGrpSpPr>
        <p:grpSpPr>
          <a:xfrm>
            <a:off x="2368519" y="3895024"/>
            <a:ext cx="226745" cy="108014"/>
            <a:chOff x="886394" y="2410459"/>
            <a:chExt cx="302327" cy="21166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4F5FC03-076C-C3DD-DFB6-6ADD2504F29E}"/>
                </a:ext>
              </a:extLst>
            </p:cNvPr>
            <p:cNvGrpSpPr/>
            <p:nvPr/>
          </p:nvGrpSpPr>
          <p:grpSpPr>
            <a:xfrm>
              <a:off x="886394" y="2410459"/>
              <a:ext cx="131809" cy="211667"/>
              <a:chOff x="2899670" y="2622126"/>
              <a:chExt cx="131809" cy="211667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A4BE7B1-1C83-A73D-046D-985E4793E636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60EC095-E5C1-0481-F379-F5A7A2C72CAD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141DDF3-DCD0-1ADF-51E1-D64834B86DA7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680F4EC-3DF5-8981-B825-4846C982F86C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040189" y="3833455"/>
            <a:ext cx="571924" cy="132017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C436AD-6327-BB59-C1B7-AFB456AB413A}"/>
              </a:ext>
            </a:extLst>
          </p:cNvPr>
          <p:cNvSpPr/>
          <p:nvPr/>
        </p:nvSpPr>
        <p:spPr>
          <a:xfrm>
            <a:off x="1844230" y="3754079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9F8D2-040D-115F-747D-10A23694A30E}"/>
              </a:ext>
            </a:extLst>
          </p:cNvPr>
          <p:cNvCxnSpPr/>
          <p:nvPr/>
        </p:nvCxnSpPr>
        <p:spPr>
          <a:xfrm rot="16200000" flipH="1" flipV="1">
            <a:off x="2048829" y="3833452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6A6A1D-FA0F-3650-4E56-30647B15B425}"/>
              </a:ext>
            </a:extLst>
          </p:cNvPr>
          <p:cNvSpPr/>
          <p:nvPr/>
        </p:nvSpPr>
        <p:spPr>
          <a:xfrm>
            <a:off x="2612112" y="5074259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3971507-A571-E087-76B1-7ACD7F6ABAF8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2040189" y="3833454"/>
            <a:ext cx="555076" cy="12100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FF40CC-FFFC-6BD5-7BB7-81C748A1B583}"/>
              </a:ext>
            </a:extLst>
          </p:cNvPr>
          <p:cNvSpPr/>
          <p:nvPr/>
        </p:nvSpPr>
        <p:spPr>
          <a:xfrm>
            <a:off x="2595264" y="3875088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4B4D66-E1B2-7C01-0D47-65B12F53E6E3}"/>
              </a:ext>
            </a:extLst>
          </p:cNvPr>
          <p:cNvGrpSpPr/>
          <p:nvPr/>
        </p:nvGrpSpPr>
        <p:grpSpPr>
          <a:xfrm>
            <a:off x="2368519" y="5099627"/>
            <a:ext cx="226745" cy="108014"/>
            <a:chOff x="886394" y="2410459"/>
            <a:chExt cx="302327" cy="21166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4190751-3788-98B0-A480-0A36039C6BA5}"/>
                </a:ext>
              </a:extLst>
            </p:cNvPr>
            <p:cNvGrpSpPr/>
            <p:nvPr/>
          </p:nvGrpSpPr>
          <p:grpSpPr>
            <a:xfrm>
              <a:off x="886394" y="2410459"/>
              <a:ext cx="131809" cy="211667"/>
              <a:chOff x="2899670" y="2622126"/>
              <a:chExt cx="131809" cy="211667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2EE9FD5A-C4DA-53EA-D2E8-BF3A7A9D6C77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80B74097-5F81-07E1-78D9-FF3EBF5D76BF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E28FE7D-732B-4F76-E64C-D1D4273D4664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4BFFB54-BAFC-AFC2-3B3B-8C8753D5FD85}"/>
              </a:ext>
            </a:extLst>
          </p:cNvPr>
          <p:cNvGraphicFramePr>
            <a:graphicFrameLocks noGrp="1"/>
          </p:cNvGraphicFramePr>
          <p:nvPr/>
        </p:nvGraphicFramePr>
        <p:xfrm>
          <a:off x="4131945" y="3543301"/>
          <a:ext cx="880110" cy="738077"/>
        </p:xfrm>
        <a:graphic>
          <a:graphicData uri="http://schemas.openxmlformats.org/drawingml/2006/table">
            <a:tbl>
              <a:tblPr firstRow="1" bandRow="1"/>
              <a:tblGrid>
                <a:gridCol w="88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게임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게임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게임 명</a:t>
                      </a:r>
                      <a:endParaRPr lang="en-US" altLang="ko-KR" sz="800"/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226F6ED-DE78-8030-C052-A77E6569C200}"/>
              </a:ext>
            </a:extLst>
          </p:cNvPr>
          <p:cNvGraphicFramePr>
            <a:graphicFrameLocks noGrp="1"/>
          </p:cNvGraphicFramePr>
          <p:nvPr/>
        </p:nvGraphicFramePr>
        <p:xfrm>
          <a:off x="4131945" y="4616852"/>
          <a:ext cx="880110" cy="738077"/>
        </p:xfrm>
        <a:graphic>
          <a:graphicData uri="http://schemas.openxmlformats.org/drawingml/2006/table">
            <a:tbl>
              <a:tblPr firstRow="1" bandRow="1"/>
              <a:tblGrid>
                <a:gridCol w="88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재화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재화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재화 명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06CFE481-1EC1-1FB0-3FCD-B5FBCF60443D}"/>
              </a:ext>
            </a:extLst>
          </p:cNvPr>
          <p:cNvGrpSpPr/>
          <p:nvPr/>
        </p:nvGrpSpPr>
        <p:grpSpPr>
          <a:xfrm flipH="1">
            <a:off x="3492223" y="3801298"/>
            <a:ext cx="226745" cy="108014"/>
            <a:chOff x="886394" y="2410459"/>
            <a:chExt cx="302327" cy="21166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CFECE20-8199-D774-A0DB-CFAFDE38FD50}"/>
                </a:ext>
              </a:extLst>
            </p:cNvPr>
            <p:cNvGrpSpPr/>
            <p:nvPr/>
          </p:nvGrpSpPr>
          <p:grpSpPr>
            <a:xfrm>
              <a:off x="886394" y="2410459"/>
              <a:ext cx="131810" cy="211667"/>
              <a:chOff x="2899670" y="2622126"/>
              <a:chExt cx="131810" cy="211667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9759B11-D0E2-F8A1-94A2-4979065C3B91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05AE70F2-4D5D-1E0A-98FE-4BE2B6F1C1B5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F242DDE-1E51-AC50-3531-8A436F8D00C7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ADF5BF-D1D3-417F-7284-EFFCBCB76F0B}"/>
              </a:ext>
            </a:extLst>
          </p:cNvPr>
          <p:cNvSpPr/>
          <p:nvPr/>
        </p:nvSpPr>
        <p:spPr>
          <a:xfrm>
            <a:off x="3296263" y="3774016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F618E52-8C22-9A81-5F1D-EF86E55DD525}"/>
              </a:ext>
            </a:extLst>
          </p:cNvPr>
          <p:cNvCxnSpPr/>
          <p:nvPr/>
        </p:nvCxnSpPr>
        <p:spPr>
          <a:xfrm rot="16200000" flipH="1" flipV="1">
            <a:off x="3918055" y="4871798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345FA47-5656-2962-5416-1C2763091FE6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3492222" y="3802950"/>
            <a:ext cx="619370" cy="5044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7D5A30-57A2-8EFB-CF64-D675AE7DEC98}"/>
              </a:ext>
            </a:extLst>
          </p:cNvPr>
          <p:cNvSpPr/>
          <p:nvPr/>
        </p:nvSpPr>
        <p:spPr>
          <a:xfrm>
            <a:off x="4111592" y="3723575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7189DB-0F43-32C2-CE98-273A979D83E9}"/>
              </a:ext>
            </a:extLst>
          </p:cNvPr>
          <p:cNvGrpSpPr/>
          <p:nvPr/>
        </p:nvGrpSpPr>
        <p:grpSpPr>
          <a:xfrm flipH="1">
            <a:off x="3492223" y="4024469"/>
            <a:ext cx="226745" cy="108014"/>
            <a:chOff x="886394" y="2410459"/>
            <a:chExt cx="302327" cy="21166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86F4ACD-DF7B-2484-4F96-9AD0D1DAC8A0}"/>
                </a:ext>
              </a:extLst>
            </p:cNvPr>
            <p:cNvGrpSpPr/>
            <p:nvPr/>
          </p:nvGrpSpPr>
          <p:grpSpPr>
            <a:xfrm>
              <a:off x="886394" y="2410459"/>
              <a:ext cx="131810" cy="211667"/>
              <a:chOff x="2899670" y="2622126"/>
              <a:chExt cx="131810" cy="211667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2F7D7543-4E9E-A6F4-D1B7-AFEAA9B1898C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72EC412-2F9C-C158-039C-4A173F4AAF0A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824865D-90C9-2C04-3057-960F5BD1927A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A78A447-2342-9EBC-F9B5-3ACAFF10EF57}"/>
              </a:ext>
            </a:extLst>
          </p:cNvPr>
          <p:cNvCxnSpPr>
            <a:stCxn id="43" idx="3"/>
            <a:endCxn id="42" idx="1"/>
          </p:cNvCxnSpPr>
          <p:nvPr/>
        </p:nvCxnSpPr>
        <p:spPr>
          <a:xfrm>
            <a:off x="3492222" y="4075295"/>
            <a:ext cx="618583" cy="79650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49DBE8-B8B0-D1DA-006E-2159677D931D}"/>
              </a:ext>
            </a:extLst>
          </p:cNvPr>
          <p:cNvSpPr/>
          <p:nvPr/>
        </p:nvSpPr>
        <p:spPr>
          <a:xfrm>
            <a:off x="4110805" y="4792426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AABBB3-CE5F-1E3F-CE0E-70142BECCA9A}"/>
              </a:ext>
            </a:extLst>
          </p:cNvPr>
          <p:cNvSpPr/>
          <p:nvPr/>
        </p:nvSpPr>
        <p:spPr>
          <a:xfrm>
            <a:off x="3296263" y="3995920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0F984D7-F18D-409E-6C94-0FB532731FDA}"/>
              </a:ext>
            </a:extLst>
          </p:cNvPr>
          <p:cNvCxnSpPr/>
          <p:nvPr/>
        </p:nvCxnSpPr>
        <p:spPr>
          <a:xfrm rot="16200000" flipH="1" flipV="1">
            <a:off x="3918061" y="3789002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68058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E18DD-12C7-5EA9-AA11-D63217E133E6}"/>
              </a:ext>
            </a:extLst>
          </p:cNvPr>
          <p:cNvSpPr txBox="1"/>
          <p:nvPr/>
        </p:nvSpPr>
        <p:spPr>
          <a:xfrm>
            <a:off x="499175" y="1261203"/>
            <a:ext cx="8334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업무 시나리오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ko-KR" altLang="en-US" sz="1200" dirty="0" err="1">
                <a:latin typeface="+mj-lt"/>
              </a:rPr>
              <a:t>빽다방에는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50</a:t>
            </a:r>
            <a:r>
              <a:rPr lang="ko-KR" altLang="en-US" sz="1200" dirty="0">
                <a:latin typeface="+mj-lt"/>
              </a:rPr>
              <a:t>개 이상의 다양한 메뉴를 판매한다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음료별로 각각 커피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음료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주스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 err="1">
                <a:latin typeface="+mj-lt"/>
              </a:rPr>
              <a:t>스무디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차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 err="1">
                <a:latin typeface="+mj-lt"/>
              </a:rPr>
              <a:t>블랙펄과</a:t>
            </a:r>
            <a:r>
              <a:rPr lang="ko-KR" altLang="en-US" sz="1200" dirty="0">
                <a:latin typeface="+mj-lt"/>
              </a:rPr>
              <a:t> 같은 타입이 존재한다</a:t>
            </a:r>
            <a:r>
              <a:rPr lang="en-US" altLang="ko-KR" sz="1200" dirty="0">
                <a:latin typeface="+mj-lt"/>
              </a:rPr>
              <a:t>. 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고객은 음료를 선택할 때 원하는 타입을 고르고 원하는 음료를 주문한다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전화번호를 입력하면 포인트와 함께 해당 고객이 주문한 정보가 저장된다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고객이 주문한 정보인 음료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타입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 err="1">
                <a:latin typeface="+mj-lt"/>
              </a:rPr>
              <a:t>주문갯수가</a:t>
            </a:r>
            <a:r>
              <a:rPr lang="ko-KR" altLang="en-US" sz="1200" dirty="0">
                <a:latin typeface="+mj-lt"/>
              </a:rPr>
              <a:t> </a:t>
            </a:r>
            <a:r>
              <a:rPr lang="ko-KR" altLang="en-US" sz="1200" dirty="0" err="1">
                <a:latin typeface="+mj-lt"/>
              </a:rPr>
              <a:t>빽다방의</a:t>
            </a:r>
            <a:r>
              <a:rPr lang="ko-KR" altLang="en-US" sz="1200" dirty="0">
                <a:latin typeface="+mj-lt"/>
              </a:rPr>
              <a:t> 통계시스템에 저장된다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통계시스템에 저장된 데이터는 다른 고객들에게 </a:t>
            </a:r>
            <a:r>
              <a:rPr lang="ko-KR" altLang="en-US" sz="1200" dirty="0" err="1">
                <a:latin typeface="+mj-lt"/>
              </a:rPr>
              <a:t>빽마카세라는</a:t>
            </a:r>
            <a:r>
              <a:rPr lang="ko-KR" altLang="en-US" sz="1200" dirty="0">
                <a:latin typeface="+mj-lt"/>
              </a:rPr>
              <a:t> 이름으로 메뉴를 추천하게 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endParaRPr lang="en-US" altLang="ko-KR" sz="1200" dirty="0"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783785-4626-289D-D99B-74277DD35E2A}"/>
              </a:ext>
            </a:extLst>
          </p:cNvPr>
          <p:cNvSpPr/>
          <p:nvPr/>
        </p:nvSpPr>
        <p:spPr>
          <a:xfrm>
            <a:off x="504264" y="2660127"/>
            <a:ext cx="8411136" cy="3249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4A9C0-05B4-0680-F8A9-040A0410AD91}"/>
              </a:ext>
            </a:extLst>
          </p:cNvPr>
          <p:cNvSpPr txBox="1"/>
          <p:nvPr/>
        </p:nvSpPr>
        <p:spPr>
          <a:xfrm>
            <a:off x="660475" y="2863586"/>
            <a:ext cx="1137785" cy="1061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음료</a:t>
            </a:r>
            <a:endParaRPr lang="en-US" altLang="ko-KR" sz="1050" dirty="0"/>
          </a:p>
          <a:p>
            <a:r>
              <a:rPr lang="en-US" altLang="ko-KR" sz="1050" dirty="0"/>
              <a:t>------------------</a:t>
            </a:r>
          </a:p>
          <a:p>
            <a:r>
              <a:rPr lang="ko-KR" altLang="en-US" sz="1050" dirty="0"/>
              <a:t>음료번호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이름</a:t>
            </a:r>
            <a:endParaRPr lang="en-US" altLang="ko-KR" sz="1050" dirty="0"/>
          </a:p>
          <a:p>
            <a:r>
              <a:rPr lang="ko-KR" altLang="en-US" sz="1050" dirty="0"/>
              <a:t>타입번호</a:t>
            </a:r>
            <a:r>
              <a:rPr lang="en-US" altLang="ko-KR" sz="1050" dirty="0"/>
              <a:t>(FK)</a:t>
            </a:r>
            <a:endParaRPr lang="ko-KR" alt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54723-DAED-258A-B76C-580B15697D99}"/>
              </a:ext>
            </a:extLst>
          </p:cNvPr>
          <p:cNvSpPr txBox="1"/>
          <p:nvPr/>
        </p:nvSpPr>
        <p:spPr>
          <a:xfrm>
            <a:off x="2108877" y="2872266"/>
            <a:ext cx="1384228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음료 타입</a:t>
            </a:r>
            <a:endParaRPr lang="en-US" altLang="ko-KR" sz="1050" dirty="0"/>
          </a:p>
          <a:p>
            <a:r>
              <a:rPr lang="en-US" altLang="ko-KR" sz="1050" dirty="0"/>
              <a:t>----------------------</a:t>
            </a:r>
            <a:r>
              <a:rPr lang="ko-KR" altLang="en-US" sz="1050" dirty="0"/>
              <a:t>타입번호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타입이름</a:t>
            </a:r>
            <a:endParaRPr lang="en-US" altLang="ko-KR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EF05A-BAB8-F656-1869-BF13DB87F6DE}"/>
              </a:ext>
            </a:extLst>
          </p:cNvPr>
          <p:cNvSpPr txBox="1"/>
          <p:nvPr/>
        </p:nvSpPr>
        <p:spPr>
          <a:xfrm>
            <a:off x="3847946" y="2871220"/>
            <a:ext cx="1570871" cy="1061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고객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고객 아이디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전화번호</a:t>
            </a:r>
            <a:endParaRPr lang="en-US" altLang="ko-KR" sz="1050" dirty="0"/>
          </a:p>
          <a:p>
            <a:r>
              <a:rPr lang="ko-KR" altLang="en-US" sz="1050" dirty="0"/>
              <a:t>포인트</a:t>
            </a:r>
            <a:endParaRPr lang="en-US" altLang="ko-KR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24A69-FF22-0145-3FD3-0E87D694FAA7}"/>
              </a:ext>
            </a:extLst>
          </p:cNvPr>
          <p:cNvSpPr txBox="1"/>
          <p:nvPr/>
        </p:nvSpPr>
        <p:spPr>
          <a:xfrm>
            <a:off x="5835823" y="2879468"/>
            <a:ext cx="1570871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지점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지점 아이디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지점 이름</a:t>
            </a:r>
            <a:endParaRPr lang="en-US" altLang="ko-KR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00D85-BEFD-E6C7-6459-15637453E78D}"/>
              </a:ext>
            </a:extLst>
          </p:cNvPr>
          <p:cNvSpPr txBox="1"/>
          <p:nvPr/>
        </p:nvSpPr>
        <p:spPr>
          <a:xfrm>
            <a:off x="660475" y="4206704"/>
            <a:ext cx="1570871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주문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주문 아이디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고객 아이디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음료 아이디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주문량</a:t>
            </a:r>
            <a:endParaRPr lang="en-US" altLang="ko-KR" sz="1050" dirty="0"/>
          </a:p>
          <a:p>
            <a:r>
              <a:rPr lang="ko-KR" altLang="en-US" sz="1050" dirty="0"/>
              <a:t>주문일자</a:t>
            </a:r>
            <a:endParaRPr lang="en-US" altLang="ko-K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970A4-A426-CDAE-90B4-5470FF446004}"/>
              </a:ext>
            </a:extLst>
          </p:cNvPr>
          <p:cNvSpPr txBox="1"/>
          <p:nvPr/>
        </p:nvSpPr>
        <p:spPr>
          <a:xfrm>
            <a:off x="2589468" y="4206704"/>
            <a:ext cx="1570871" cy="12234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지점별 추천음료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지점별 추천음료 </a:t>
            </a:r>
            <a:r>
              <a:rPr lang="en-US" altLang="ko-KR" sz="1050" dirty="0"/>
              <a:t>ID(PK)</a:t>
            </a:r>
          </a:p>
          <a:p>
            <a:r>
              <a:rPr lang="ko-KR" altLang="en-US" sz="1050" dirty="0"/>
              <a:t>지점 아이디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음료번호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추천점수</a:t>
            </a:r>
            <a:endParaRPr lang="en-US" altLang="ko-KR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EC15D-6237-B922-6AD2-608FACCD96A8}"/>
              </a:ext>
            </a:extLst>
          </p:cNvPr>
          <p:cNvSpPr txBox="1"/>
          <p:nvPr/>
        </p:nvSpPr>
        <p:spPr>
          <a:xfrm>
            <a:off x="4709833" y="4206703"/>
            <a:ext cx="1570871" cy="12234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타입별</a:t>
            </a:r>
            <a:r>
              <a:rPr lang="ko-KR" altLang="en-US" sz="1050" dirty="0"/>
              <a:t> 추천음료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 err="1"/>
              <a:t>타입별</a:t>
            </a:r>
            <a:r>
              <a:rPr lang="ko-KR" altLang="en-US" sz="1050" dirty="0"/>
              <a:t> 추천음료 </a:t>
            </a:r>
            <a:r>
              <a:rPr lang="en-US" altLang="ko-KR" sz="1050" dirty="0"/>
              <a:t>ID(PK)</a:t>
            </a:r>
          </a:p>
          <a:p>
            <a:r>
              <a:rPr lang="ko-KR" altLang="en-US" sz="1050" dirty="0"/>
              <a:t>타입번호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음료번호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추천점수</a:t>
            </a:r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6203B-35ED-1D3A-4CF1-6C38111B7B92}"/>
              </a:ext>
            </a:extLst>
          </p:cNvPr>
          <p:cNvSpPr txBox="1"/>
          <p:nvPr/>
        </p:nvSpPr>
        <p:spPr>
          <a:xfrm>
            <a:off x="6833841" y="4208873"/>
            <a:ext cx="1570871" cy="1061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 추천음료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추천음료 </a:t>
            </a:r>
            <a:r>
              <a:rPr lang="en-US" altLang="ko-KR" sz="1050" dirty="0"/>
              <a:t>ID(PK)</a:t>
            </a:r>
          </a:p>
          <a:p>
            <a:r>
              <a:rPr lang="ko-KR" altLang="en-US" sz="1050" dirty="0"/>
              <a:t>음료번호</a:t>
            </a:r>
            <a:r>
              <a:rPr lang="en-US" altLang="ko-KR" sz="1050" dirty="0"/>
              <a:t>(FK) </a:t>
            </a:r>
          </a:p>
          <a:p>
            <a:r>
              <a:rPr lang="ko-KR" altLang="en-US" sz="1050" dirty="0"/>
              <a:t>추천점수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0290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E7BA6-0526-BBAB-D6E0-136BDB324132}"/>
              </a:ext>
            </a:extLst>
          </p:cNvPr>
          <p:cNvSpPr txBox="1"/>
          <p:nvPr/>
        </p:nvSpPr>
        <p:spPr>
          <a:xfrm>
            <a:off x="504264" y="1240491"/>
            <a:ext cx="67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문제 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업무시나리오에서 다음과 같은 </a:t>
            </a:r>
            <a:r>
              <a:rPr lang="en-US" altLang="ko-KR" sz="1200" dirty="0">
                <a:latin typeface="+mj-lt"/>
              </a:rPr>
              <a:t>ER </a:t>
            </a:r>
            <a:r>
              <a:rPr lang="ko-KR" altLang="en-US" sz="1200" dirty="0">
                <a:latin typeface="+mj-lt"/>
              </a:rPr>
              <a:t>다이어 그램으로 주문 정보가 저장된다고 가정 할 때      </a:t>
            </a:r>
            <a:r>
              <a:rPr lang="ko-KR" altLang="en-US" sz="1200" dirty="0" err="1">
                <a:latin typeface="+mj-lt"/>
              </a:rPr>
              <a:t>타입별</a:t>
            </a:r>
            <a:r>
              <a:rPr lang="ko-KR" altLang="en-US" sz="1200" dirty="0">
                <a:latin typeface="+mj-lt"/>
              </a:rPr>
              <a:t> 추천 음료</a:t>
            </a:r>
            <a:r>
              <a:rPr lang="en-US" altLang="ko-KR" sz="1200" dirty="0">
                <a:latin typeface="+mj-lt"/>
              </a:rPr>
              <a:t>/ </a:t>
            </a:r>
            <a:r>
              <a:rPr lang="ko-KR" altLang="en-US" sz="1200" dirty="0" err="1">
                <a:latin typeface="+mj-lt"/>
              </a:rPr>
              <a:t>메뉴별</a:t>
            </a:r>
            <a:r>
              <a:rPr lang="ko-KR" altLang="en-US" sz="1200" dirty="0">
                <a:latin typeface="+mj-lt"/>
              </a:rPr>
              <a:t> 추천 음료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지점별 추천음료를 지정할 경우에 대하여 </a:t>
            </a:r>
            <a:r>
              <a:rPr lang="en-US" altLang="ko-KR" sz="1200" dirty="0">
                <a:latin typeface="+mj-lt"/>
              </a:rPr>
              <a:t> DB </a:t>
            </a:r>
            <a:r>
              <a:rPr lang="ko-KR" altLang="en-US" sz="1200" dirty="0">
                <a:latin typeface="+mj-lt"/>
              </a:rPr>
              <a:t>모델링</a:t>
            </a:r>
            <a:r>
              <a:rPr lang="en-US" altLang="ko-KR" sz="1200" dirty="0">
                <a:latin typeface="+mj-lt"/>
              </a:rPr>
              <a:t>(ERD</a:t>
            </a:r>
            <a:r>
              <a:rPr lang="ko-KR" altLang="en-US" sz="1200" dirty="0">
                <a:latin typeface="+mj-lt"/>
              </a:rPr>
              <a:t> 및 테이블 정의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을 신규 또는 수정 설계 하세요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( </a:t>
            </a:r>
            <a:r>
              <a:rPr lang="ko-KR" altLang="en-US" sz="1200" dirty="0">
                <a:latin typeface="+mj-lt"/>
              </a:rPr>
              <a:t>단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시나리오에 없는 내용에 대해서는 응시자가 알아서 전제 조건 및 가정을 설정하고 기술하시면 됩니다</a:t>
            </a:r>
            <a:r>
              <a:rPr lang="en-US" altLang="ko-KR" sz="1200" dirty="0">
                <a:latin typeface="+mj-lt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6712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16D7E1-D261-690C-0A5A-DB51101B4506}"/>
              </a:ext>
            </a:extLst>
          </p:cNvPr>
          <p:cNvSpPr txBox="1"/>
          <p:nvPr/>
        </p:nvSpPr>
        <p:spPr>
          <a:xfrm>
            <a:off x="499175" y="1261203"/>
            <a:ext cx="8334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업무 시나리오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유선상품 </a:t>
            </a:r>
            <a:r>
              <a:rPr lang="en-US" altLang="ko-KR" sz="1200" dirty="0">
                <a:latin typeface="+mj-lt"/>
              </a:rPr>
              <a:t>LOB </a:t>
            </a:r>
            <a:r>
              <a:rPr lang="ko-KR" altLang="en-US" sz="1200" dirty="0">
                <a:latin typeface="+mj-lt"/>
              </a:rPr>
              <a:t>중에서 전국대표번호라는 상품이 존재한다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전국대표 상품의 종류는 현재 </a:t>
            </a:r>
            <a:r>
              <a:rPr lang="en-US" altLang="ko-KR" sz="1200" dirty="0">
                <a:latin typeface="+mj-lt"/>
              </a:rPr>
              <a:t>7</a:t>
            </a:r>
            <a:r>
              <a:rPr lang="ko-KR" altLang="en-US" sz="1200" dirty="0">
                <a:latin typeface="+mj-lt"/>
              </a:rPr>
              <a:t>종이 존재한다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</a:t>
            </a:r>
            <a:endParaRPr lang="en-US" altLang="ko-KR" sz="1200" dirty="0">
              <a:latin typeface="+mj-lt"/>
            </a:endParaRP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전국대표 상품의 요금은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요금과 통화료 요금이 존재한다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ICIS</a:t>
            </a:r>
            <a:r>
              <a:rPr lang="ko-KR" altLang="en-US" sz="1200" dirty="0">
                <a:latin typeface="+mj-lt"/>
              </a:rPr>
              <a:t>총산 시스템에서 통화료 요금을 생성하기 위해서는 </a:t>
            </a:r>
            <a:r>
              <a:rPr lang="en-US" altLang="ko-KR" sz="1200" dirty="0">
                <a:latin typeface="+mj-lt"/>
              </a:rPr>
              <a:t>RATER </a:t>
            </a:r>
            <a:r>
              <a:rPr lang="ko-KR" altLang="en-US" sz="1200" dirty="0">
                <a:latin typeface="+mj-lt"/>
              </a:rPr>
              <a:t>시스템에서 통화료 정보를 추출해야 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이를 위해서는 </a:t>
            </a:r>
            <a:r>
              <a:rPr lang="en-US" altLang="ko-KR" sz="1200" dirty="0">
                <a:latin typeface="+mj-lt"/>
              </a:rPr>
              <a:t>NIC</a:t>
            </a:r>
            <a:r>
              <a:rPr lang="ko-KR" altLang="en-US" sz="1200" dirty="0">
                <a:latin typeface="+mj-lt"/>
              </a:rPr>
              <a:t>이라고 불리는 서비스번호유형 코드와 </a:t>
            </a:r>
            <a:r>
              <a:rPr lang="en-US" altLang="ko-KR" sz="1200" dirty="0">
                <a:latin typeface="+mj-lt"/>
              </a:rPr>
              <a:t>SVC_NO(</a:t>
            </a:r>
            <a:r>
              <a:rPr lang="ko-KR" altLang="en-US" sz="1200" dirty="0">
                <a:latin typeface="+mj-lt"/>
              </a:rPr>
              <a:t>서비스번호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를 </a:t>
            </a:r>
            <a:r>
              <a:rPr lang="en-US" altLang="ko-KR" sz="1200" dirty="0">
                <a:latin typeface="+mj-lt"/>
              </a:rPr>
              <a:t>KEY</a:t>
            </a:r>
            <a:r>
              <a:rPr lang="ko-KR" altLang="en-US" sz="1200" dirty="0">
                <a:latin typeface="+mj-lt"/>
              </a:rPr>
              <a:t>값으로 하여 불러와야 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NIC</a:t>
            </a:r>
            <a:r>
              <a:rPr lang="ko-KR" altLang="en-US" sz="1200" dirty="0">
                <a:latin typeface="+mj-lt"/>
              </a:rPr>
              <a:t>값은 </a:t>
            </a:r>
            <a:r>
              <a:rPr lang="en-US" altLang="ko-KR" sz="1200" dirty="0">
                <a:latin typeface="+mj-lt"/>
              </a:rPr>
              <a:t>ICIS</a:t>
            </a:r>
            <a:r>
              <a:rPr lang="ko-KR" altLang="en-US" sz="1200" dirty="0">
                <a:latin typeface="+mj-lt"/>
              </a:rPr>
              <a:t>오더 기준정보에서 생성 되어지고 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endParaRPr lang="en-US" altLang="ko-KR" sz="1200" dirty="0"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F32875-E7F8-0B26-A80D-AE8E61FD8722}"/>
              </a:ext>
            </a:extLst>
          </p:cNvPr>
          <p:cNvSpPr/>
          <p:nvPr/>
        </p:nvSpPr>
        <p:spPr>
          <a:xfrm>
            <a:off x="504264" y="2660127"/>
            <a:ext cx="8411136" cy="3249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17988-435E-17A2-86D6-3EBBF6A439F6}"/>
              </a:ext>
            </a:extLst>
          </p:cNvPr>
          <p:cNvSpPr txBox="1"/>
          <p:nvPr/>
        </p:nvSpPr>
        <p:spPr>
          <a:xfrm>
            <a:off x="3205713" y="2996867"/>
            <a:ext cx="1570871" cy="17081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ICIS</a:t>
            </a:r>
            <a:r>
              <a:rPr lang="ko-KR" altLang="en-US" sz="1050" dirty="0"/>
              <a:t> 총산 시스템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서비스 계약 아이디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상품 아이디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 err="1"/>
              <a:t>청구월</a:t>
            </a:r>
            <a:endParaRPr lang="en-US" altLang="ko-KR" sz="1050" dirty="0"/>
          </a:p>
          <a:p>
            <a:r>
              <a:rPr lang="ko-KR" altLang="en-US" sz="1050" dirty="0" err="1"/>
              <a:t>정액료</a:t>
            </a:r>
            <a:endParaRPr lang="en-US" altLang="ko-KR" sz="1050" dirty="0"/>
          </a:p>
          <a:p>
            <a:r>
              <a:rPr lang="ko-KR" altLang="en-US" sz="1050" dirty="0"/>
              <a:t>통화료</a:t>
            </a:r>
            <a:r>
              <a:rPr lang="en-US" altLang="ko-KR" sz="1050" dirty="0"/>
              <a:t>(FK)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en-US" altLang="ko-KR" sz="1050" dirty="0"/>
              <a:t>NIC</a:t>
            </a:r>
            <a:r>
              <a:rPr lang="ko-KR" altLang="en-US" sz="1050" dirty="0"/>
              <a:t> 정보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서비스 번호</a:t>
            </a:r>
            <a:r>
              <a:rPr lang="en-US" altLang="ko-KR" sz="1050" dirty="0"/>
              <a:t>(FK)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C460E-739E-0F41-01C8-57FC7DF6FDB5}"/>
              </a:ext>
            </a:extLst>
          </p:cNvPr>
          <p:cNvSpPr txBox="1"/>
          <p:nvPr/>
        </p:nvSpPr>
        <p:spPr>
          <a:xfrm>
            <a:off x="5302747" y="2996867"/>
            <a:ext cx="1570871" cy="12234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RATER</a:t>
            </a:r>
            <a:r>
              <a:rPr lang="ko-KR" altLang="en-US" sz="1050" dirty="0"/>
              <a:t>  시스템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서비스 번호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 err="1"/>
              <a:t>청구월</a:t>
            </a:r>
            <a:endParaRPr lang="en-US" altLang="ko-KR" sz="1050" dirty="0"/>
          </a:p>
          <a:p>
            <a:r>
              <a:rPr lang="ko-KR" altLang="en-US" sz="1050" dirty="0"/>
              <a:t>통화료</a:t>
            </a:r>
            <a:r>
              <a:rPr lang="en-US" altLang="ko-KR" sz="1050" dirty="0"/>
              <a:t>(FK)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en-US" altLang="ko-KR" sz="1050" dirty="0"/>
              <a:t>NIC</a:t>
            </a:r>
            <a:r>
              <a:rPr lang="ko-KR" altLang="en-US" sz="1050" dirty="0"/>
              <a:t> 정보</a:t>
            </a:r>
            <a:r>
              <a:rPr lang="en-US" altLang="ko-KR" sz="1050" dirty="0"/>
              <a:t>(FK)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A0A02-A4C6-3255-3D39-237185C3B2D0}"/>
              </a:ext>
            </a:extLst>
          </p:cNvPr>
          <p:cNvSpPr txBox="1"/>
          <p:nvPr/>
        </p:nvSpPr>
        <p:spPr>
          <a:xfrm>
            <a:off x="1163930" y="3011474"/>
            <a:ext cx="1570871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ICIS </a:t>
            </a:r>
            <a:r>
              <a:rPr lang="ko-KR" altLang="en-US" sz="1050" dirty="0"/>
              <a:t>오더 기준정보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상품 아이디</a:t>
            </a:r>
            <a:r>
              <a:rPr lang="en-US" altLang="ko-KR" sz="1050" dirty="0"/>
              <a:t>(PK)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en-US" altLang="ko-KR" sz="1050" dirty="0"/>
              <a:t>NIC</a:t>
            </a:r>
            <a:r>
              <a:rPr lang="ko-KR" altLang="en-US" sz="1050" dirty="0"/>
              <a:t> 정보</a:t>
            </a:r>
            <a:r>
              <a:rPr lang="en-US" altLang="ko-KR" sz="1050" dirty="0"/>
              <a:t>(PK)</a:t>
            </a:r>
          </a:p>
        </p:txBody>
      </p:sp>
    </p:spTree>
    <p:extLst>
      <p:ext uri="{BB962C8B-B14F-4D97-AF65-F5344CB8AC3E}">
        <p14:creationId xmlns:p14="http://schemas.microsoft.com/office/powerpoint/2010/main" val="39266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43315-0CC3-1D45-69CF-1B5FE3FA3B3B}"/>
              </a:ext>
            </a:extLst>
          </p:cNvPr>
          <p:cNvSpPr txBox="1"/>
          <p:nvPr/>
        </p:nvSpPr>
        <p:spPr>
          <a:xfrm>
            <a:off x="504264" y="1240491"/>
            <a:ext cx="67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문제 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 전국대표번호 신규 상품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종이 추가 될 경우</a:t>
            </a:r>
            <a:r>
              <a:rPr lang="en-US" altLang="ko-KR" sz="1200" dirty="0">
                <a:latin typeface="+mj-lt"/>
              </a:rPr>
              <a:t>, ICIS</a:t>
            </a:r>
            <a:r>
              <a:rPr lang="ko-KR" altLang="en-US" sz="1200" dirty="0">
                <a:latin typeface="+mj-lt"/>
              </a:rPr>
              <a:t>총산 시스템에서 </a:t>
            </a:r>
            <a:r>
              <a:rPr lang="en-US" altLang="ko-KR" sz="1200" dirty="0">
                <a:latin typeface="+mj-lt"/>
              </a:rPr>
              <a:t>RATER </a:t>
            </a:r>
            <a:r>
              <a:rPr lang="ko-KR" altLang="en-US" sz="1200" dirty="0">
                <a:latin typeface="+mj-lt"/>
              </a:rPr>
              <a:t>시스템에 있는 통화료 정보를 불러오기 위해서는 </a:t>
            </a:r>
            <a:r>
              <a:rPr lang="en-US" altLang="ko-KR" sz="1200" dirty="0">
                <a:latin typeface="+mj-lt"/>
              </a:rPr>
              <a:t>NIC</a:t>
            </a:r>
            <a:r>
              <a:rPr lang="ko-KR" altLang="en-US" sz="1200" dirty="0">
                <a:latin typeface="+mj-lt"/>
              </a:rPr>
              <a:t>이라는 값을 어떤 관계로 구성되어야 하는지 </a:t>
            </a:r>
            <a:r>
              <a:rPr lang="en-US" altLang="ko-KR" sz="1200" dirty="0">
                <a:latin typeface="+mj-lt"/>
              </a:rPr>
              <a:t>DB </a:t>
            </a:r>
            <a:r>
              <a:rPr lang="ko-KR" altLang="en-US" sz="1200" dirty="0">
                <a:latin typeface="+mj-lt"/>
              </a:rPr>
              <a:t>모델링</a:t>
            </a:r>
            <a:r>
              <a:rPr lang="en-US" altLang="ko-KR" sz="1200" dirty="0">
                <a:latin typeface="+mj-lt"/>
              </a:rPr>
              <a:t>(ERD</a:t>
            </a:r>
            <a:r>
              <a:rPr lang="ko-KR" altLang="en-US" sz="1200" dirty="0">
                <a:latin typeface="+mj-lt"/>
              </a:rPr>
              <a:t> 및 테이블 정의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을 신규 또는 수정 설계 하세요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( </a:t>
            </a:r>
            <a:r>
              <a:rPr lang="ko-KR" altLang="en-US" sz="1200" dirty="0">
                <a:latin typeface="+mj-lt"/>
              </a:rPr>
              <a:t>단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시나리오에 없는 내용에 대해서는 응시자가 알아서 전제 조건 및 가정을 설정하고 기술하시면 됩니다</a:t>
            </a:r>
            <a:r>
              <a:rPr lang="en-US" altLang="ko-KR" sz="1200" dirty="0">
                <a:latin typeface="+mj-lt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295697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CDDC2-0CB9-FC28-D275-27A990DEDF60}"/>
              </a:ext>
            </a:extLst>
          </p:cNvPr>
          <p:cNvSpPr txBox="1"/>
          <p:nvPr/>
        </p:nvSpPr>
        <p:spPr>
          <a:xfrm>
            <a:off x="251521" y="1052736"/>
            <a:ext cx="85689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문제</a:t>
            </a:r>
            <a:r>
              <a:rPr lang="en-US" altLang="ko-KR" sz="1600" b="1" dirty="0">
                <a:latin typeface="+mn-ea"/>
              </a:rPr>
              <a:t>1 KTT </a:t>
            </a:r>
            <a:r>
              <a:rPr lang="ko-KR" altLang="en-US" sz="1600" b="1" dirty="0">
                <a:latin typeface="+mn-ea"/>
              </a:rPr>
              <a:t>사업자가 새로 </a:t>
            </a:r>
            <a:r>
              <a:rPr lang="ko-KR" altLang="en-US" sz="1600" b="1" dirty="0" err="1">
                <a:latin typeface="+mn-ea"/>
              </a:rPr>
              <a:t>런칭을</a:t>
            </a:r>
            <a:r>
              <a:rPr lang="ko-KR" altLang="en-US" sz="1600" b="1" dirty="0">
                <a:latin typeface="+mn-ea"/>
              </a:rPr>
              <a:t> 준비하고 있습니다</a:t>
            </a:r>
            <a:r>
              <a:rPr lang="en-US" altLang="ko-KR" sz="1600" b="1" dirty="0">
                <a:latin typeface="+mn-ea"/>
              </a:rPr>
              <a:t>. KTT </a:t>
            </a:r>
            <a:r>
              <a:rPr lang="ko-KR" altLang="en-US" sz="1600" b="1" dirty="0">
                <a:latin typeface="+mn-ea"/>
              </a:rPr>
              <a:t>사업자는 </a:t>
            </a:r>
            <a:r>
              <a:rPr lang="en-US" altLang="ko-KR" sz="1600" b="1" dirty="0" err="1">
                <a:latin typeface="+mn-ea"/>
              </a:rPr>
              <a:t>kt</a:t>
            </a:r>
            <a:r>
              <a:rPr lang="ko-KR" altLang="en-US" sz="1600" b="1" dirty="0">
                <a:latin typeface="+mn-ea"/>
              </a:rPr>
              <a:t>망을 사용하며 </a:t>
            </a:r>
            <a:r>
              <a:rPr lang="en-US" altLang="ko-KR" sz="1600" b="1" dirty="0">
                <a:latin typeface="+mn-ea"/>
              </a:rPr>
              <a:t>KOS </a:t>
            </a:r>
            <a:r>
              <a:rPr lang="ko-KR" altLang="en-US" sz="1600" b="1" dirty="0">
                <a:latin typeface="+mn-ea"/>
              </a:rPr>
              <a:t>시스템을 사용하여 </a:t>
            </a:r>
            <a:r>
              <a:rPr lang="ko-KR" altLang="en-US" sz="1600" b="1" dirty="0" err="1">
                <a:latin typeface="+mn-ea"/>
              </a:rPr>
              <a:t>사업업을</a:t>
            </a:r>
            <a:r>
              <a:rPr lang="ko-KR" altLang="en-US" sz="1600" b="1" dirty="0">
                <a:latin typeface="+mn-ea"/>
              </a:rPr>
              <a:t> 진행할 예정이다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아래 요구사항을 확인하고 해당 사업자를 추가하기 위한 모델링을 하시오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해당</a:t>
            </a:r>
            <a:r>
              <a:rPr lang="en-US" altLang="ko-KR" sz="1400" dirty="0"/>
              <a:t> </a:t>
            </a:r>
            <a:r>
              <a:rPr lang="ko-KR" altLang="en-US" sz="1400" dirty="0"/>
              <a:t>사업자를 위한 유통망 조직이 등록되어 하며 청약 및 고객 관리</a:t>
            </a:r>
            <a:r>
              <a:rPr lang="en-US" altLang="ko-KR" sz="1400" dirty="0"/>
              <a:t>, </a:t>
            </a:r>
            <a:r>
              <a:rPr lang="ko-KR" altLang="en-US" sz="1400" dirty="0"/>
              <a:t>실적 집계 등의 기준이 된다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해당 사업자를 위한 요금상품</a:t>
            </a:r>
            <a:r>
              <a:rPr lang="en-US" altLang="ko-KR" sz="1400" dirty="0"/>
              <a:t>, </a:t>
            </a:r>
            <a:r>
              <a:rPr lang="ko-KR" altLang="en-US" sz="1400" dirty="0"/>
              <a:t>부가서비스 등이 등록될 예정이며 해당 사업자만 청약 가능해야 한다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해당 사업자를 위한 판매정책을 등록 할 수 있어야 한다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해당</a:t>
            </a:r>
            <a:r>
              <a:rPr lang="en-US" altLang="ko-KR" sz="1400" dirty="0"/>
              <a:t> </a:t>
            </a:r>
            <a:r>
              <a:rPr lang="ko-KR" altLang="en-US" sz="1400" dirty="0"/>
              <a:t>사업자는 고객에 대한 청구</a:t>
            </a:r>
            <a:r>
              <a:rPr lang="en-US" altLang="ko-KR" sz="1400" dirty="0"/>
              <a:t>/</a:t>
            </a:r>
            <a:r>
              <a:rPr lang="ko-KR" altLang="en-US" sz="1400" dirty="0"/>
              <a:t>수납 등은 자체 시스템으로 수행한다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KOS </a:t>
            </a:r>
            <a:r>
              <a:rPr lang="ko-KR" altLang="en-US" sz="1400" dirty="0"/>
              <a:t>시스템 내에서 해당 사업자는 </a:t>
            </a:r>
            <a:r>
              <a:rPr lang="en-US" altLang="ko-KR" sz="1400" dirty="0" err="1"/>
              <a:t>kt</a:t>
            </a:r>
            <a:r>
              <a:rPr lang="en-US" altLang="ko-KR" sz="1400" dirty="0"/>
              <a:t> </a:t>
            </a:r>
            <a:r>
              <a:rPr lang="ko-KR" altLang="en-US" sz="1400" dirty="0"/>
              <a:t>및 타 사업자의 고객 및 정보를 조회하거나 처리 할 수 없다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해당 사업자의 청약 및 고객관리는 </a:t>
            </a:r>
            <a:r>
              <a:rPr lang="en-US" altLang="ko-KR" sz="1400" dirty="0"/>
              <a:t>KOS </a:t>
            </a:r>
            <a:r>
              <a:rPr lang="ko-KR" altLang="en-US" sz="1400" dirty="0"/>
              <a:t>시스템을 통해서 수행한다</a:t>
            </a:r>
            <a:r>
              <a:rPr lang="en-US" altLang="ko-KR" sz="1400" dirty="0"/>
              <a:t>. 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</a:t>
            </a:r>
            <a:r>
              <a:rPr lang="en-US" altLang="ko-KR" sz="1400" dirty="0" err="1"/>
              <a:t>kt</a:t>
            </a:r>
            <a:r>
              <a:rPr lang="ko-KR" altLang="en-US" sz="1400" dirty="0"/>
              <a:t>와 </a:t>
            </a:r>
            <a:r>
              <a:rPr lang="en-US" altLang="ko-KR" sz="1400" dirty="0"/>
              <a:t>KTT </a:t>
            </a:r>
            <a:r>
              <a:rPr lang="ko-KR" altLang="en-US" sz="1400" dirty="0"/>
              <a:t>사업자간의 정산을 위한 사용료</a:t>
            </a:r>
            <a:r>
              <a:rPr lang="en-US" altLang="ko-KR" sz="1400" dirty="0"/>
              <a:t>, </a:t>
            </a:r>
            <a:r>
              <a:rPr lang="ko-KR" altLang="en-US" sz="1400" dirty="0"/>
              <a:t>대리점 수납 내역 등을 관리해야 한다</a:t>
            </a:r>
            <a:r>
              <a:rPr lang="en-US" altLang="ko-KR" sz="1400" dirty="0"/>
              <a:t>.</a:t>
            </a:r>
            <a:endParaRPr lang="en-US" altLang="ko-KR" sz="1400" dirty="0">
              <a:latin typeface="+mn-ea"/>
            </a:endParaRPr>
          </a:p>
          <a:p>
            <a:pPr marL="74250" lvl="1"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  <a:p>
            <a:pPr marL="74250" lvl="1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단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문제 풀이 과정에서 필요한 전제와 가정은 응시자가 제시한다</a:t>
            </a:r>
            <a:r>
              <a:rPr lang="en-US" altLang="ko-KR" sz="1400" b="1" dirty="0">
                <a:latin typeface="+mn-ea"/>
              </a:rPr>
              <a:t>.  </a:t>
            </a:r>
          </a:p>
          <a:p>
            <a:pPr marL="74250" lvl="1">
              <a:lnSpc>
                <a:spcPct val="150000"/>
              </a:lnSpc>
            </a:pP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405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EA0B2-B47A-4207-5980-EF934086AA2D}"/>
              </a:ext>
            </a:extLst>
          </p:cNvPr>
          <p:cNvSpPr txBox="1"/>
          <p:nvPr/>
        </p:nvSpPr>
        <p:spPr>
          <a:xfrm>
            <a:off x="499175" y="1261203"/>
            <a:ext cx="8334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업무 시나리오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번개장터에서 물건을 중고로 거래 할 수 있다</a:t>
            </a:r>
            <a:r>
              <a:rPr lang="en-US" altLang="ko-KR" sz="1200" dirty="0">
                <a:latin typeface="+mj-lt"/>
              </a:rPr>
              <a:t>. 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판매자는 물건을 카테고리별로 등록 할 수 있다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</a:t>
            </a:r>
            <a:endParaRPr lang="en-US" altLang="ko-KR" sz="1200" dirty="0">
              <a:latin typeface="+mj-lt"/>
            </a:endParaRP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구매자는 판매자에게 물건을 구매 할 때 번개장터 시스템에 돈을 먼저 지불한다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판매자의 물건이 구매자에게 정상적으로 도착하면 번개장터 시스템에서 판매자에게 돈을 정산한다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정산이 완료되면 판매중인 물건은 판매완료 상태가 되고 판매자의 판매 리스트에서 판매완료로 업데이트 된다</a:t>
            </a:r>
            <a:r>
              <a:rPr lang="en-US" altLang="ko-KR" sz="1200" dirty="0">
                <a:latin typeface="+mj-lt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954044-8B47-4000-969E-F843F89B7811}"/>
              </a:ext>
            </a:extLst>
          </p:cNvPr>
          <p:cNvSpPr/>
          <p:nvPr/>
        </p:nvSpPr>
        <p:spPr>
          <a:xfrm>
            <a:off x="504264" y="2660127"/>
            <a:ext cx="8411136" cy="3249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4C82C-D15A-A52C-197F-EE666B71DBF6}"/>
              </a:ext>
            </a:extLst>
          </p:cNvPr>
          <p:cNvSpPr txBox="1"/>
          <p:nvPr/>
        </p:nvSpPr>
        <p:spPr>
          <a:xfrm>
            <a:off x="2915839" y="2834253"/>
            <a:ext cx="1570871" cy="17081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판매물건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상품 </a:t>
            </a:r>
            <a:r>
              <a:rPr lang="en-US" altLang="ko-KR" sz="1050" dirty="0"/>
              <a:t>ID (PK)</a:t>
            </a:r>
          </a:p>
          <a:p>
            <a:r>
              <a:rPr lang="ko-KR" altLang="en-US" sz="1050" dirty="0"/>
              <a:t>판매자 </a:t>
            </a:r>
            <a:r>
              <a:rPr lang="en-US" altLang="ko-KR" sz="1050" dirty="0"/>
              <a:t>ID (FK)</a:t>
            </a:r>
          </a:p>
          <a:p>
            <a:r>
              <a:rPr lang="ko-KR" altLang="en-US" sz="1050" dirty="0"/>
              <a:t>카테고리 </a:t>
            </a:r>
            <a:r>
              <a:rPr lang="en-US" altLang="ko-KR" sz="1050" dirty="0"/>
              <a:t>ID (FK)</a:t>
            </a:r>
          </a:p>
          <a:p>
            <a:r>
              <a:rPr lang="ko-KR" altLang="en-US" sz="1050" dirty="0"/>
              <a:t>제목</a:t>
            </a:r>
            <a:endParaRPr lang="en-US" altLang="ko-KR" sz="1050" dirty="0"/>
          </a:p>
          <a:p>
            <a:r>
              <a:rPr lang="ko-KR" altLang="en-US" sz="1050" dirty="0"/>
              <a:t>설명 </a:t>
            </a:r>
            <a:endParaRPr lang="en-US" altLang="ko-KR" sz="1050" dirty="0"/>
          </a:p>
          <a:p>
            <a:r>
              <a:rPr lang="ko-KR" altLang="en-US" sz="1050" dirty="0"/>
              <a:t>가격</a:t>
            </a:r>
            <a:endParaRPr lang="en-US" altLang="ko-KR" sz="1050" dirty="0"/>
          </a:p>
          <a:p>
            <a:r>
              <a:rPr lang="ko-KR" altLang="en-US" sz="1050" dirty="0"/>
              <a:t>상태</a:t>
            </a:r>
            <a:endParaRPr lang="en-US" altLang="ko-KR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80718-48DF-01AD-9783-34C1FC909495}"/>
              </a:ext>
            </a:extLst>
          </p:cNvPr>
          <p:cNvSpPr txBox="1"/>
          <p:nvPr/>
        </p:nvSpPr>
        <p:spPr>
          <a:xfrm>
            <a:off x="5010197" y="2834253"/>
            <a:ext cx="1570871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거래내역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거래 번호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상품 </a:t>
            </a:r>
            <a:r>
              <a:rPr lang="en-US" altLang="ko-KR" sz="1050" dirty="0"/>
              <a:t>ID (FK)</a:t>
            </a:r>
          </a:p>
          <a:p>
            <a:r>
              <a:rPr lang="ko-KR" altLang="en-US" sz="1050" dirty="0"/>
              <a:t>구매자 </a:t>
            </a:r>
            <a:r>
              <a:rPr lang="en-US" altLang="ko-KR" sz="1050" dirty="0"/>
              <a:t>ID (FK)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 err="1"/>
              <a:t>구매량</a:t>
            </a:r>
            <a:endParaRPr lang="en-US" altLang="ko-KR" sz="1050" dirty="0"/>
          </a:p>
          <a:p>
            <a:r>
              <a:rPr lang="ko-KR" altLang="en-US" sz="1050" dirty="0"/>
              <a:t>판매상태</a:t>
            </a:r>
            <a:endParaRPr lang="en-US" altLang="ko-KR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4F16F-EA7A-2A52-79D6-2C7F069BE8E0}"/>
              </a:ext>
            </a:extLst>
          </p:cNvPr>
          <p:cNvSpPr txBox="1"/>
          <p:nvPr/>
        </p:nvSpPr>
        <p:spPr>
          <a:xfrm>
            <a:off x="821480" y="2834253"/>
            <a:ext cx="1570871" cy="1061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판매자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판매자 </a:t>
            </a:r>
            <a:r>
              <a:rPr lang="en-US" altLang="ko-KR" sz="1050" dirty="0"/>
              <a:t>ID (PK)</a:t>
            </a:r>
          </a:p>
          <a:p>
            <a:r>
              <a:rPr lang="ko-KR" altLang="en-US" sz="1050" dirty="0"/>
              <a:t>이름 </a:t>
            </a:r>
            <a:endParaRPr lang="en-US" altLang="ko-KR" sz="1050" dirty="0"/>
          </a:p>
          <a:p>
            <a:r>
              <a:rPr lang="ko-KR" altLang="en-US" sz="1050" dirty="0"/>
              <a:t>전화번호</a:t>
            </a:r>
            <a:endParaRPr lang="en-US" altLang="ko-KR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048BB-BDCC-FF28-9610-CD4AE505958D}"/>
              </a:ext>
            </a:extLst>
          </p:cNvPr>
          <p:cNvSpPr txBox="1"/>
          <p:nvPr/>
        </p:nvSpPr>
        <p:spPr>
          <a:xfrm>
            <a:off x="6881735" y="2863710"/>
            <a:ext cx="1570871" cy="1061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판매자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판매자 </a:t>
            </a:r>
            <a:r>
              <a:rPr lang="en-US" altLang="ko-KR" sz="1050" dirty="0"/>
              <a:t>ID (PK)</a:t>
            </a:r>
          </a:p>
          <a:p>
            <a:r>
              <a:rPr lang="ko-KR" altLang="en-US" sz="1050" dirty="0"/>
              <a:t>이름 </a:t>
            </a:r>
            <a:endParaRPr lang="en-US" altLang="ko-KR" sz="1050" dirty="0"/>
          </a:p>
          <a:p>
            <a:r>
              <a:rPr lang="ko-KR" altLang="en-US" sz="1050" dirty="0"/>
              <a:t>전화번호</a:t>
            </a:r>
            <a:endParaRPr lang="en-US" altLang="ko-KR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0E9DE-5FCF-7AA1-9AA5-BBFBA7DDB549}"/>
              </a:ext>
            </a:extLst>
          </p:cNvPr>
          <p:cNvSpPr txBox="1"/>
          <p:nvPr/>
        </p:nvSpPr>
        <p:spPr>
          <a:xfrm>
            <a:off x="850938" y="4489835"/>
            <a:ext cx="1570871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카테고리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카테고리 </a:t>
            </a:r>
            <a:r>
              <a:rPr lang="en-US" altLang="ko-KR" sz="1050" dirty="0"/>
              <a:t>ID (PK)</a:t>
            </a:r>
          </a:p>
          <a:p>
            <a:r>
              <a:rPr lang="ko-KR" altLang="en-US" sz="1050" dirty="0"/>
              <a:t>카테고리 이름 </a:t>
            </a:r>
            <a:endParaRPr lang="en-US" altLang="ko-K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7D4ED-5BBD-7114-3740-DF9ACBA1107E}"/>
              </a:ext>
            </a:extLst>
          </p:cNvPr>
          <p:cNvSpPr txBox="1"/>
          <p:nvPr/>
        </p:nvSpPr>
        <p:spPr>
          <a:xfrm>
            <a:off x="5010196" y="4533597"/>
            <a:ext cx="1570871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수수료 지급 내역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수수료 거래 </a:t>
            </a:r>
            <a:r>
              <a:rPr lang="en-US" altLang="ko-KR" sz="1050" dirty="0"/>
              <a:t>ID (PK)</a:t>
            </a:r>
          </a:p>
          <a:p>
            <a:r>
              <a:rPr lang="ko-KR" altLang="en-US" sz="1050" dirty="0"/>
              <a:t>거래 번호 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수수료 </a:t>
            </a:r>
            <a:r>
              <a:rPr lang="en-US" altLang="ko-KR" sz="1050" dirty="0"/>
              <a:t>ID (FK)</a:t>
            </a:r>
          </a:p>
          <a:p>
            <a:r>
              <a:rPr lang="ko-KR" altLang="en-US" sz="1050" dirty="0"/>
              <a:t>수수료 금액</a:t>
            </a:r>
            <a:endParaRPr lang="en-US" altLang="ko-KR" sz="1050" dirty="0"/>
          </a:p>
          <a:p>
            <a:r>
              <a:rPr lang="ko-KR" altLang="en-US" sz="1050" dirty="0"/>
              <a:t>수수료 상태</a:t>
            </a:r>
            <a:endParaRPr lang="en-US" altLang="ko-KR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B55F6-8C1E-DC3F-CDD4-3E1827D4629B}"/>
              </a:ext>
            </a:extLst>
          </p:cNvPr>
          <p:cNvSpPr txBox="1"/>
          <p:nvPr/>
        </p:nvSpPr>
        <p:spPr>
          <a:xfrm>
            <a:off x="2915838" y="4489835"/>
            <a:ext cx="1570871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수수료율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수수료 </a:t>
            </a:r>
            <a:r>
              <a:rPr lang="en-US" altLang="ko-KR" sz="1050" dirty="0"/>
              <a:t>ID (PK)</a:t>
            </a:r>
          </a:p>
          <a:p>
            <a:r>
              <a:rPr lang="ko-KR" altLang="en-US" sz="1050" dirty="0"/>
              <a:t>수수료율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43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FDF0A3-E3A9-CFEA-CF51-2BDA783C38E8}"/>
              </a:ext>
            </a:extLst>
          </p:cNvPr>
          <p:cNvSpPr txBox="1"/>
          <p:nvPr/>
        </p:nvSpPr>
        <p:spPr>
          <a:xfrm>
            <a:off x="504264" y="1240491"/>
            <a:ext cx="67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문제 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 최근 번개장터 시스템 에서는 </a:t>
            </a:r>
            <a:r>
              <a:rPr lang="en-US" altLang="ko-KR" sz="1200" dirty="0">
                <a:latin typeface="+mj-lt"/>
              </a:rPr>
              <a:t>3.5%</a:t>
            </a:r>
            <a:r>
              <a:rPr lang="ko-KR" altLang="en-US" sz="1200" dirty="0">
                <a:latin typeface="+mj-lt"/>
              </a:rPr>
              <a:t>의 수수료를 받고 판매자에게 정산하는 시스템을 도입하였습니다</a:t>
            </a:r>
            <a:r>
              <a:rPr lang="en-US" altLang="ko-KR" sz="1200" dirty="0">
                <a:latin typeface="+mj-lt"/>
              </a:rPr>
              <a:t>. </a:t>
            </a:r>
            <a:r>
              <a:rPr lang="ko-KR" altLang="en-US" sz="1200" dirty="0">
                <a:latin typeface="+mj-lt"/>
              </a:rPr>
              <a:t>업무시나리오를 기반으로 판매수수료를 받고 처리되는 부분에 대하여 </a:t>
            </a:r>
            <a:r>
              <a:rPr lang="en-US" altLang="ko-KR" sz="1200" dirty="0">
                <a:latin typeface="+mj-lt"/>
              </a:rPr>
              <a:t>DB </a:t>
            </a:r>
            <a:r>
              <a:rPr lang="ko-KR" altLang="en-US" sz="1200" dirty="0">
                <a:latin typeface="+mj-lt"/>
              </a:rPr>
              <a:t>모델링</a:t>
            </a:r>
            <a:r>
              <a:rPr lang="en-US" altLang="ko-KR" sz="1200" dirty="0">
                <a:latin typeface="+mj-lt"/>
              </a:rPr>
              <a:t>(ERD</a:t>
            </a:r>
            <a:r>
              <a:rPr lang="ko-KR" altLang="en-US" sz="1200" dirty="0">
                <a:latin typeface="+mj-lt"/>
              </a:rPr>
              <a:t> 및 테이블 정의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을 신규 또는 수정 설계 하세요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( </a:t>
            </a:r>
            <a:r>
              <a:rPr lang="ko-KR" altLang="en-US" sz="1200" dirty="0">
                <a:latin typeface="+mj-lt"/>
              </a:rPr>
              <a:t>단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시나리오에 없는 내용에 대해서는 응시자가 알아서 전제 조건 및 가정을 설정하고 기술하시면 됩니다</a:t>
            </a:r>
            <a:r>
              <a:rPr lang="en-US" altLang="ko-KR" sz="1200" dirty="0">
                <a:latin typeface="+mj-lt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88798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C2508-9824-35C8-FCB9-788799A13620}"/>
              </a:ext>
            </a:extLst>
          </p:cNvPr>
          <p:cNvSpPr txBox="1"/>
          <p:nvPr/>
        </p:nvSpPr>
        <p:spPr>
          <a:xfrm>
            <a:off x="504264" y="1240491"/>
            <a:ext cx="8334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업무 시나리오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AR, VR </a:t>
            </a:r>
            <a:r>
              <a:rPr lang="ko-KR" altLang="en-US" sz="1200" dirty="0">
                <a:latin typeface="+mj-lt"/>
              </a:rPr>
              <a:t>기기를 포함한 장비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액세서리 판매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구독 와 게임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아이템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강의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>
                <a:latin typeface="+mj-lt"/>
              </a:rPr>
              <a:t>등 메타버스 서비스 구독에 대해서 구독형으로 영업을 지원하는 </a:t>
            </a:r>
            <a:r>
              <a:rPr lang="en-US" altLang="ko-KR" sz="1200" dirty="0" err="1">
                <a:latin typeface="+mj-lt"/>
              </a:rPr>
              <a:t>Meata</a:t>
            </a:r>
            <a:r>
              <a:rPr lang="en-US" altLang="ko-KR" sz="1200" dirty="0">
                <a:latin typeface="+mj-lt"/>
              </a:rPr>
              <a:t>-X </a:t>
            </a:r>
            <a:r>
              <a:rPr lang="ko-KR" altLang="en-US" sz="1200" dirty="0">
                <a:latin typeface="+mj-lt"/>
              </a:rPr>
              <a:t>시스템을 운용하고 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모든 장비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액세서리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메타버스 서비스는 매출원가가 존재</a:t>
            </a:r>
            <a:r>
              <a:rPr lang="en-US" altLang="ko-KR" sz="1200" dirty="0">
                <a:latin typeface="+mj-lt"/>
              </a:rPr>
              <a:t>(0</a:t>
            </a:r>
            <a:r>
              <a:rPr lang="ko-KR" altLang="en-US" sz="1200" dirty="0" err="1">
                <a:latin typeface="+mj-lt"/>
              </a:rPr>
              <a:t>원짜리</a:t>
            </a:r>
            <a:r>
              <a:rPr lang="ko-KR" altLang="en-US" sz="1200" dirty="0">
                <a:latin typeface="+mj-lt"/>
              </a:rPr>
              <a:t> 매출 없음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하고</a:t>
            </a:r>
            <a:r>
              <a:rPr lang="en-US" altLang="ko-KR" sz="1200" dirty="0">
                <a:latin typeface="+mj-lt"/>
              </a:rPr>
              <a:t>,</a:t>
            </a:r>
            <a:r>
              <a:rPr lang="ko-KR" altLang="en-US" sz="1200" dirty="0">
                <a:latin typeface="+mj-lt"/>
              </a:rPr>
              <a:t>무료 제공 시 할인을 주는 방식으로 운용하고 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2024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10</a:t>
            </a:r>
            <a:r>
              <a:rPr lang="ko-KR" altLang="en-US" sz="1200" dirty="0">
                <a:latin typeface="+mj-lt"/>
              </a:rPr>
              <a:t>월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일 </a:t>
            </a:r>
            <a:r>
              <a:rPr lang="en-US" altLang="ko-KR" sz="1200" dirty="0">
                <a:latin typeface="+mj-lt"/>
              </a:rPr>
              <a:t>XR </a:t>
            </a:r>
            <a:r>
              <a:rPr lang="ko-KR" altLang="en-US" sz="1200" dirty="0">
                <a:latin typeface="+mj-lt"/>
              </a:rPr>
              <a:t>장비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종을 신규  출시하려고 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XR </a:t>
            </a:r>
            <a:r>
              <a:rPr lang="ko-KR" altLang="en-US" sz="1200" dirty="0">
                <a:latin typeface="+mj-lt"/>
              </a:rPr>
              <a:t>장비에 대해서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년</a:t>
            </a:r>
            <a:r>
              <a:rPr lang="en-US" altLang="ko-KR" sz="1200" dirty="0">
                <a:latin typeface="+mj-lt"/>
              </a:rPr>
              <a:t>, 2</a:t>
            </a:r>
            <a:r>
              <a:rPr lang="ko-KR" altLang="en-US" sz="1200" dirty="0">
                <a:latin typeface="+mj-lt"/>
              </a:rPr>
              <a:t>년</a:t>
            </a:r>
            <a:r>
              <a:rPr lang="en-US" altLang="ko-KR" sz="1200" dirty="0">
                <a:latin typeface="+mj-lt"/>
              </a:rPr>
              <a:t>, 3</a:t>
            </a:r>
            <a:r>
              <a:rPr lang="ko-KR" altLang="en-US" sz="1200" dirty="0">
                <a:latin typeface="+mj-lt"/>
              </a:rPr>
              <a:t>년 약정으로 구독 가입 가능합니다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FontTx/>
              <a:buAutoNum type="arabicPeriod"/>
            </a:pPr>
            <a:r>
              <a:rPr lang="en-US" altLang="ko-KR" sz="1200" dirty="0">
                <a:latin typeface="+mj-lt"/>
              </a:rPr>
              <a:t>2024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10</a:t>
            </a:r>
            <a:r>
              <a:rPr lang="ko-KR" altLang="en-US" sz="1200" dirty="0">
                <a:latin typeface="+mj-lt"/>
              </a:rPr>
              <a:t>월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일 </a:t>
            </a:r>
            <a:r>
              <a:rPr lang="en-US" altLang="ko-KR" sz="1200" dirty="0">
                <a:latin typeface="+mj-lt"/>
              </a:rPr>
              <a:t>~ 10</a:t>
            </a:r>
            <a:r>
              <a:rPr lang="ko-KR" altLang="en-US" sz="1200" dirty="0">
                <a:latin typeface="+mj-lt"/>
              </a:rPr>
              <a:t>월 </a:t>
            </a:r>
            <a:r>
              <a:rPr lang="en-US" altLang="ko-KR" sz="1200" dirty="0">
                <a:latin typeface="+mj-lt"/>
              </a:rPr>
              <a:t>30</a:t>
            </a:r>
            <a:r>
              <a:rPr lang="ko-KR" altLang="en-US" sz="1200" dirty="0">
                <a:latin typeface="+mj-lt"/>
              </a:rPr>
              <a:t>일 사이 구독 고객에게는 다음과 같이 혜택 주려고 한다</a:t>
            </a:r>
            <a:r>
              <a:rPr lang="en-US" altLang="ko-KR" sz="1200" dirty="0">
                <a:latin typeface="+mj-lt"/>
              </a:rPr>
              <a:t>.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- 3</a:t>
            </a:r>
            <a:r>
              <a:rPr lang="ko-KR" altLang="en-US" sz="1200" dirty="0">
                <a:latin typeface="+mj-lt"/>
              </a:rPr>
              <a:t>년 구독 혜택 </a:t>
            </a:r>
            <a:r>
              <a:rPr lang="en-US" altLang="ko-KR" sz="1200" dirty="0">
                <a:latin typeface="+mj-lt"/>
              </a:rPr>
              <a:t>: XR </a:t>
            </a:r>
            <a:r>
              <a:rPr lang="ko-KR" altLang="en-US" sz="1200" dirty="0">
                <a:latin typeface="+mj-lt"/>
              </a:rPr>
              <a:t>레이싱 게임 무료</a:t>
            </a:r>
            <a:r>
              <a:rPr lang="en-US" altLang="ko-KR" sz="1200" dirty="0">
                <a:latin typeface="+mj-lt"/>
              </a:rPr>
              <a:t>(~2026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12</a:t>
            </a:r>
            <a:r>
              <a:rPr lang="ko-KR" altLang="en-US" sz="1200" dirty="0">
                <a:latin typeface="+mj-lt"/>
              </a:rPr>
              <a:t>월까지</a:t>
            </a:r>
            <a:r>
              <a:rPr lang="en-US" altLang="ko-KR" sz="1200" dirty="0">
                <a:latin typeface="+mj-lt"/>
              </a:rPr>
              <a:t>), </a:t>
            </a:r>
            <a:r>
              <a:rPr lang="ko-KR" altLang="en-US" sz="1200" dirty="0">
                <a:latin typeface="+mj-lt"/>
              </a:rPr>
              <a:t>모든 강의 무료</a:t>
            </a:r>
            <a:r>
              <a:rPr lang="en-US" altLang="ko-KR" sz="1200" dirty="0">
                <a:latin typeface="+mj-lt"/>
              </a:rPr>
              <a:t>(~2025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12</a:t>
            </a:r>
            <a:r>
              <a:rPr lang="ko-KR" altLang="en-US" sz="1200" dirty="0">
                <a:latin typeface="+mj-lt"/>
              </a:rPr>
              <a:t>월까지</a:t>
            </a:r>
            <a:r>
              <a:rPr lang="en-US" altLang="ko-KR" sz="1200" dirty="0">
                <a:latin typeface="+mj-lt"/>
              </a:rPr>
              <a:t>), </a:t>
            </a:r>
            <a:r>
              <a:rPr lang="ko-KR" altLang="en-US" sz="1200" dirty="0">
                <a:latin typeface="+mj-lt"/>
              </a:rPr>
              <a:t>액세서리 </a:t>
            </a:r>
            <a:r>
              <a:rPr lang="en-US" altLang="ko-KR" sz="1200" dirty="0">
                <a:latin typeface="+mj-lt"/>
              </a:rPr>
              <a:t>- </a:t>
            </a:r>
            <a:r>
              <a:rPr lang="ko-KR" altLang="en-US" sz="1200" dirty="0">
                <a:latin typeface="+mj-lt"/>
              </a:rPr>
              <a:t>충전기 무료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 err="1">
                <a:latin typeface="+mj-lt"/>
              </a:rPr>
              <a:t>프미리엄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XR </a:t>
            </a:r>
            <a:r>
              <a:rPr lang="ko-KR" altLang="en-US" sz="1200" dirty="0">
                <a:latin typeface="+mj-lt"/>
              </a:rPr>
              <a:t>보관함 무료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- 2</a:t>
            </a:r>
            <a:r>
              <a:rPr lang="ko-KR" altLang="en-US" sz="1200" dirty="0">
                <a:latin typeface="+mj-lt"/>
              </a:rPr>
              <a:t>년 구독 혜택 </a:t>
            </a:r>
            <a:r>
              <a:rPr lang="en-US" altLang="ko-KR" sz="1200" dirty="0">
                <a:latin typeface="+mj-lt"/>
              </a:rPr>
              <a:t>: XR </a:t>
            </a:r>
            <a:r>
              <a:rPr lang="ko-KR" altLang="en-US" sz="1200" dirty="0">
                <a:latin typeface="+mj-lt"/>
              </a:rPr>
              <a:t>레이싱 게임 무료</a:t>
            </a:r>
            <a:r>
              <a:rPr lang="en-US" altLang="ko-KR" sz="1200" dirty="0">
                <a:latin typeface="+mj-lt"/>
              </a:rPr>
              <a:t>(~2026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12</a:t>
            </a:r>
            <a:r>
              <a:rPr lang="ko-KR" altLang="en-US" sz="1200" dirty="0">
                <a:latin typeface="+mj-lt"/>
              </a:rPr>
              <a:t>월까지</a:t>
            </a:r>
            <a:r>
              <a:rPr lang="en-US" altLang="ko-KR" sz="1200" dirty="0">
                <a:latin typeface="+mj-lt"/>
              </a:rPr>
              <a:t>), </a:t>
            </a:r>
            <a:r>
              <a:rPr lang="ko-KR" altLang="en-US" sz="1200" dirty="0">
                <a:latin typeface="+mj-lt"/>
              </a:rPr>
              <a:t>액세서리 </a:t>
            </a:r>
            <a:r>
              <a:rPr lang="en-US" altLang="ko-KR" sz="1200" dirty="0">
                <a:latin typeface="+mj-lt"/>
              </a:rPr>
              <a:t>- </a:t>
            </a:r>
            <a:r>
              <a:rPr lang="ko-KR" altLang="en-US" sz="1200" dirty="0">
                <a:latin typeface="+mj-lt"/>
              </a:rPr>
              <a:t>충전기 무료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 err="1">
                <a:latin typeface="+mj-lt"/>
              </a:rPr>
              <a:t>프미리엄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XR </a:t>
            </a:r>
            <a:r>
              <a:rPr lang="ko-KR" altLang="en-US" sz="1200" dirty="0">
                <a:latin typeface="+mj-lt"/>
              </a:rPr>
              <a:t>보관함 무료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- 1</a:t>
            </a:r>
            <a:r>
              <a:rPr lang="ko-KR" altLang="en-US" sz="1200" dirty="0">
                <a:latin typeface="+mj-lt"/>
              </a:rPr>
              <a:t>년 구독 혜택 </a:t>
            </a:r>
            <a:r>
              <a:rPr lang="en-US" altLang="ko-KR" sz="1200" dirty="0">
                <a:latin typeface="+mj-lt"/>
              </a:rPr>
              <a:t>: XR </a:t>
            </a:r>
            <a:r>
              <a:rPr lang="ko-KR" altLang="en-US" sz="1200" dirty="0">
                <a:latin typeface="+mj-lt"/>
              </a:rPr>
              <a:t>레이싱 게임 무료</a:t>
            </a:r>
            <a:r>
              <a:rPr lang="en-US" altLang="ko-KR" sz="1200" dirty="0">
                <a:latin typeface="+mj-lt"/>
              </a:rPr>
              <a:t>(~2026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12</a:t>
            </a:r>
            <a:r>
              <a:rPr lang="ko-KR" altLang="en-US" sz="1200" dirty="0">
                <a:latin typeface="+mj-lt"/>
              </a:rPr>
              <a:t>월까지</a:t>
            </a:r>
            <a:r>
              <a:rPr lang="en-US" altLang="ko-KR" sz="1200" dirty="0">
                <a:latin typeface="+mj-lt"/>
              </a:rPr>
              <a:t>), </a:t>
            </a:r>
            <a:r>
              <a:rPr lang="ko-KR" altLang="en-US" sz="1200" dirty="0">
                <a:latin typeface="+mj-lt"/>
              </a:rPr>
              <a:t>액세서리 </a:t>
            </a:r>
            <a:r>
              <a:rPr lang="en-US" altLang="ko-KR" sz="1200" dirty="0">
                <a:latin typeface="+mj-lt"/>
              </a:rPr>
              <a:t>- </a:t>
            </a:r>
            <a:r>
              <a:rPr lang="ko-KR" altLang="en-US" sz="1200" dirty="0" err="1">
                <a:latin typeface="+mj-lt"/>
              </a:rPr>
              <a:t>프미리엄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XR </a:t>
            </a:r>
            <a:r>
              <a:rPr lang="ko-KR" altLang="en-US" sz="1200" dirty="0">
                <a:latin typeface="+mj-lt"/>
              </a:rPr>
              <a:t>보관함 무료</a:t>
            </a:r>
            <a:endParaRPr lang="en-US" altLang="ko-KR" sz="1200" dirty="0">
              <a:latin typeface="+mj-lt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200" dirty="0">
                <a:latin typeface="+mj-lt"/>
              </a:rPr>
              <a:t>약정 기간 이 전에 해지 시 위약금이 부과 됩니다</a:t>
            </a:r>
            <a:r>
              <a:rPr lang="en-US" altLang="ko-KR" sz="1200" dirty="0">
                <a:latin typeface="+mj-lt"/>
              </a:rPr>
              <a:t>.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( </a:t>
            </a:r>
            <a:r>
              <a:rPr lang="ko-KR" altLang="en-US" sz="1200" dirty="0">
                <a:latin typeface="+mj-lt"/>
              </a:rPr>
              <a:t>전체 구독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합계 </a:t>
            </a:r>
            <a:r>
              <a:rPr lang="en-US" altLang="ko-KR" sz="1200" dirty="0">
                <a:latin typeface="+mj-lt"/>
              </a:rPr>
              <a:t>* </a:t>
            </a:r>
            <a:r>
              <a:rPr lang="ko-KR" altLang="en-US" sz="1200" dirty="0">
                <a:latin typeface="+mj-lt"/>
              </a:rPr>
              <a:t>사용 기간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전체약정기간 </a:t>
            </a:r>
            <a:r>
              <a:rPr lang="en-US" altLang="ko-KR" sz="1200" dirty="0">
                <a:latin typeface="+mj-lt"/>
              </a:rPr>
              <a:t>* 100% ) + (</a:t>
            </a:r>
            <a:r>
              <a:rPr lang="ko-KR" altLang="en-US" sz="1200" dirty="0">
                <a:latin typeface="+mj-lt"/>
              </a:rPr>
              <a:t>전체 구독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합계 </a:t>
            </a:r>
            <a:r>
              <a:rPr lang="en-US" altLang="ko-KR" sz="1200" dirty="0">
                <a:latin typeface="+mj-lt"/>
              </a:rPr>
              <a:t>* </a:t>
            </a:r>
            <a:r>
              <a:rPr lang="ko-KR" altLang="en-US" sz="1200" dirty="0">
                <a:latin typeface="+mj-lt"/>
              </a:rPr>
              <a:t>잔여기간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 전체약정기간 </a:t>
            </a:r>
            <a:r>
              <a:rPr lang="en-US" altLang="ko-KR" sz="1200" dirty="0">
                <a:latin typeface="+mj-lt"/>
              </a:rPr>
              <a:t>*150% 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897E5F-1807-845D-BB9B-CE3414F8FEA5}"/>
              </a:ext>
            </a:extLst>
          </p:cNvPr>
          <p:cNvSpPr/>
          <p:nvPr/>
        </p:nvSpPr>
        <p:spPr>
          <a:xfrm>
            <a:off x="504264" y="4079730"/>
            <a:ext cx="8411136" cy="1830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1D388-A327-7EA5-5863-68646F26F5D1}"/>
              </a:ext>
            </a:extLst>
          </p:cNvPr>
          <p:cNvSpPr txBox="1"/>
          <p:nvPr/>
        </p:nvSpPr>
        <p:spPr>
          <a:xfrm>
            <a:off x="786654" y="4162890"/>
            <a:ext cx="1137785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고객기본정보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고객번호</a:t>
            </a:r>
            <a:endParaRPr lang="en-US" altLang="ko-KR" sz="1050" dirty="0"/>
          </a:p>
          <a:p>
            <a:r>
              <a:rPr lang="ko-KR" altLang="en-US" sz="1050" dirty="0"/>
              <a:t>고객식별번호</a:t>
            </a:r>
            <a:endParaRPr lang="en-US" altLang="ko-KR" sz="1050" dirty="0"/>
          </a:p>
          <a:p>
            <a:r>
              <a:rPr lang="ko-KR" altLang="en-US" sz="1050" dirty="0"/>
              <a:t>고객명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1DFBB-0F69-BD9C-C8FA-FA7E8A9E73FC}"/>
              </a:ext>
            </a:extLst>
          </p:cNvPr>
          <p:cNvSpPr txBox="1"/>
          <p:nvPr/>
        </p:nvSpPr>
        <p:spPr>
          <a:xfrm>
            <a:off x="2613596" y="4162890"/>
            <a:ext cx="1384228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계약기본정보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ko-KR" altLang="en-US" sz="1050" dirty="0"/>
              <a:t>고객번호</a:t>
            </a:r>
            <a:endParaRPr lang="en-US" altLang="ko-KR" sz="105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9C87C2-7144-8C21-256D-CAE19DF30259}"/>
              </a:ext>
            </a:extLst>
          </p:cNvPr>
          <p:cNvGrpSpPr/>
          <p:nvPr/>
        </p:nvGrpSpPr>
        <p:grpSpPr>
          <a:xfrm>
            <a:off x="1945165" y="4358437"/>
            <a:ext cx="668431" cy="178670"/>
            <a:chOff x="3818965" y="5463327"/>
            <a:chExt cx="1030941" cy="238226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BC7DE7F-E3D0-5958-7B73-0F506F04089B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2E12C22-4D52-390E-1CDC-0B8F49AA9A7E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BE3A582-74BF-88A3-6CE3-0A1C8476940C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1B7C6A-E45E-27EB-D99F-280489978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9D7255A-2CB6-C59C-A5D0-BA1C0B0F5C2D}"/>
              </a:ext>
            </a:extLst>
          </p:cNvPr>
          <p:cNvSpPr txBox="1"/>
          <p:nvPr/>
        </p:nvSpPr>
        <p:spPr>
          <a:xfrm>
            <a:off x="4676473" y="4164217"/>
            <a:ext cx="1570871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장비</a:t>
            </a:r>
            <a:r>
              <a:rPr lang="en-US" altLang="ko-KR" sz="1050" dirty="0"/>
              <a:t>/</a:t>
            </a:r>
            <a:r>
              <a:rPr lang="ko-KR" altLang="en-US" sz="1050" dirty="0"/>
              <a:t>액세서리변동이력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 err="1"/>
              <a:t>기기일련번호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기기유형</a:t>
            </a:r>
            <a:endParaRPr lang="en-US" altLang="ko-KR" sz="105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B18EA73-8BB8-D203-62F1-DB016DE581BE}"/>
              </a:ext>
            </a:extLst>
          </p:cNvPr>
          <p:cNvGrpSpPr/>
          <p:nvPr/>
        </p:nvGrpSpPr>
        <p:grpSpPr>
          <a:xfrm>
            <a:off x="3997824" y="4350554"/>
            <a:ext cx="668431" cy="178670"/>
            <a:chOff x="3818965" y="5463327"/>
            <a:chExt cx="1030941" cy="23822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F345D0E-A9F9-FB15-D12D-07C65E5CB601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3292A10-87A9-8205-7810-462CFC583693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5B2A89-10B2-870F-C6BE-DDA8FA8FF5A1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07C7D3A-86C3-9031-3DAF-0614C1AEE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613BA4E-8FBA-BF4C-0D58-45642DFF96C9}"/>
              </a:ext>
            </a:extLst>
          </p:cNvPr>
          <p:cNvSpPr txBox="1"/>
          <p:nvPr/>
        </p:nvSpPr>
        <p:spPr>
          <a:xfrm>
            <a:off x="4671342" y="5240276"/>
            <a:ext cx="1724793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장비</a:t>
            </a:r>
            <a:r>
              <a:rPr lang="en-US" altLang="ko-KR" sz="1050" dirty="0"/>
              <a:t>/</a:t>
            </a:r>
            <a:r>
              <a:rPr lang="ko-KR" altLang="en-US" sz="1050" dirty="0"/>
              <a:t>액세서리</a:t>
            </a:r>
            <a:r>
              <a:rPr lang="en-US" altLang="ko-KR" sz="1050" dirty="0"/>
              <a:t> </a:t>
            </a:r>
            <a:r>
              <a:rPr lang="ko-KR" altLang="en-US" sz="1050" dirty="0"/>
              <a:t>상품 기본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기기유형 </a:t>
            </a:r>
            <a:r>
              <a:rPr lang="en-US" altLang="ko-KR" sz="1050" dirty="0"/>
              <a:t>( AR/</a:t>
            </a:r>
            <a:r>
              <a:rPr lang="ko-KR" altLang="en-US" sz="1050" dirty="0"/>
              <a:t> </a:t>
            </a:r>
            <a:r>
              <a:rPr lang="en-US" altLang="ko-KR" sz="1050" dirty="0"/>
              <a:t>VR</a:t>
            </a:r>
            <a:r>
              <a:rPr lang="ko-KR" altLang="en-US" sz="1050" dirty="0"/>
              <a:t> 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* </a:t>
            </a:r>
            <a:r>
              <a:rPr lang="ko-KR" altLang="en-US" sz="1050" dirty="0" err="1"/>
              <a:t>월정액</a:t>
            </a:r>
            <a:endParaRPr lang="en-US" altLang="ko-KR" sz="105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BB07389-BECC-6EBA-B001-388EC9B768BE}"/>
              </a:ext>
            </a:extLst>
          </p:cNvPr>
          <p:cNvGrpSpPr/>
          <p:nvPr/>
        </p:nvGrpSpPr>
        <p:grpSpPr>
          <a:xfrm rot="16200000">
            <a:off x="5188295" y="4982131"/>
            <a:ext cx="337615" cy="178670"/>
            <a:chOff x="4329193" y="5463327"/>
            <a:chExt cx="520713" cy="23822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625B23-1946-9803-BD1C-CA6D2186B1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08867" y="5405337"/>
              <a:ext cx="0" cy="35934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AF42168-2D5C-3196-6550-2965F37B08B9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83B3270-621F-E2A6-A3A2-DCAFFAA574E0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467DCBA-47E6-FEAA-007C-22C40D67E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187236-6A89-BB0B-84CF-C17C348BD789}"/>
              </a:ext>
            </a:extLst>
          </p:cNvPr>
          <p:cNvSpPr txBox="1"/>
          <p:nvPr/>
        </p:nvSpPr>
        <p:spPr>
          <a:xfrm>
            <a:off x="2613596" y="5220077"/>
            <a:ext cx="1384228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서비스변동이력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서비스유형</a:t>
            </a:r>
            <a:endParaRPr lang="en-US" altLang="ko-KR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F6AB72-DB13-3CBA-209A-F6574B313EBA}"/>
              </a:ext>
            </a:extLst>
          </p:cNvPr>
          <p:cNvSpPr txBox="1"/>
          <p:nvPr/>
        </p:nvSpPr>
        <p:spPr>
          <a:xfrm>
            <a:off x="6925994" y="4162890"/>
            <a:ext cx="1570871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기기 원부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일련번호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기기유형</a:t>
            </a:r>
            <a:endParaRPr lang="en-US" altLang="ko-KR" sz="1050" dirty="0"/>
          </a:p>
          <a:p>
            <a:r>
              <a:rPr lang="en-US" altLang="ko-KR" sz="1050" dirty="0"/>
              <a:t>*</a:t>
            </a:r>
            <a:r>
              <a:rPr lang="ko-KR" altLang="en-US" sz="1050" dirty="0"/>
              <a:t>출고가</a:t>
            </a:r>
            <a:endParaRPr lang="en-US" altLang="ko-KR" sz="1050" dirty="0"/>
          </a:p>
          <a:p>
            <a:r>
              <a:rPr lang="en-US" altLang="ko-KR" sz="1050" dirty="0"/>
              <a:t>*</a:t>
            </a:r>
            <a:r>
              <a:rPr lang="ko-KR" altLang="en-US" sz="1050" dirty="0"/>
              <a:t>판매가</a:t>
            </a:r>
            <a:endParaRPr lang="en-US" altLang="ko-KR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B88316-F751-9A10-3E23-EEAD96DC03E4}"/>
              </a:ext>
            </a:extLst>
          </p:cNvPr>
          <p:cNvSpPr txBox="1"/>
          <p:nvPr/>
        </p:nvSpPr>
        <p:spPr>
          <a:xfrm>
            <a:off x="766741" y="5240276"/>
            <a:ext cx="1290659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서비스 상품 기본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서비스유형 </a:t>
            </a:r>
            <a:endParaRPr lang="en-US" altLang="ko-KR" sz="1050" dirty="0"/>
          </a:p>
          <a:p>
            <a:r>
              <a:rPr lang="en-US" altLang="ko-KR" sz="1050" dirty="0"/>
              <a:t>* </a:t>
            </a:r>
            <a:r>
              <a:rPr lang="ko-KR" altLang="en-US" sz="1050" dirty="0" err="1"/>
              <a:t>월정액</a:t>
            </a:r>
            <a:endParaRPr lang="en-US" altLang="ko-KR" sz="105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DFB833F-2D6D-21A7-C165-4D54B845D4CD}"/>
              </a:ext>
            </a:extLst>
          </p:cNvPr>
          <p:cNvGrpSpPr/>
          <p:nvPr/>
        </p:nvGrpSpPr>
        <p:grpSpPr>
          <a:xfrm rot="5400000">
            <a:off x="2964780" y="4879149"/>
            <a:ext cx="503188" cy="178670"/>
            <a:chOff x="4329193" y="5463327"/>
            <a:chExt cx="520713" cy="23822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F2FAA49-1CCA-6374-4B72-406187E5A23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08867" y="5405337"/>
              <a:ext cx="0" cy="35934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F2E75CB-E65B-875D-D589-8ECDA6FF95D3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346F4F0-2D36-CAE8-4E57-0FFEF5B282FD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E067438-C02A-68B4-3FBE-265803624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AF85AB8-297F-F1BB-989B-810E993DAF2E}"/>
              </a:ext>
            </a:extLst>
          </p:cNvPr>
          <p:cNvGrpSpPr/>
          <p:nvPr/>
        </p:nvGrpSpPr>
        <p:grpSpPr>
          <a:xfrm rot="10800000">
            <a:off x="2057400" y="5418127"/>
            <a:ext cx="563806" cy="178670"/>
            <a:chOff x="3818965" y="5463327"/>
            <a:chExt cx="1030941" cy="23822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AA9B08B-60B5-0C46-FC8A-EFCBFB73327C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2BFAA17-6990-DDC6-F248-1B957C7CD540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A9EB601-7B15-5979-5163-219F905C1AD5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4AAB854-D6A6-E46D-C801-179595166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48149C2-E97A-B767-1EFC-AE86BCE12F6D}"/>
              </a:ext>
            </a:extLst>
          </p:cNvPr>
          <p:cNvGrpSpPr/>
          <p:nvPr/>
        </p:nvGrpSpPr>
        <p:grpSpPr>
          <a:xfrm rot="10800000">
            <a:off x="6257563" y="4421440"/>
            <a:ext cx="668431" cy="178670"/>
            <a:chOff x="3818965" y="5463327"/>
            <a:chExt cx="1030941" cy="238226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5F0CFF0-83F0-0638-9E0C-4BF74DD39DA7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8EB4CAA-A154-E09B-DDE1-8BF797B4933B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64A740D-351F-AEAF-3061-5754A495DEE7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C587C0C-AA35-80DC-1546-B2EA08979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00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AC0DE-1D30-4FCE-5E08-559D428CA533}"/>
              </a:ext>
            </a:extLst>
          </p:cNvPr>
          <p:cNvSpPr txBox="1"/>
          <p:nvPr/>
        </p:nvSpPr>
        <p:spPr>
          <a:xfrm>
            <a:off x="504264" y="1240491"/>
            <a:ext cx="677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문제 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en-US" altLang="ko-KR" sz="1200" dirty="0" err="1">
                <a:latin typeface="+mj-lt"/>
              </a:rPr>
              <a:t>Meata</a:t>
            </a:r>
            <a:r>
              <a:rPr lang="en-US" altLang="ko-KR" sz="1200" dirty="0">
                <a:latin typeface="+mj-lt"/>
              </a:rPr>
              <a:t>-X </a:t>
            </a:r>
            <a:r>
              <a:rPr lang="ko-KR" altLang="en-US" sz="1200" dirty="0">
                <a:latin typeface="+mj-lt"/>
              </a:rPr>
              <a:t>시스템에서 </a:t>
            </a:r>
            <a:r>
              <a:rPr lang="en-US" altLang="ko-KR" sz="1200" dirty="0">
                <a:latin typeface="+mj-lt"/>
              </a:rPr>
              <a:t>XR </a:t>
            </a:r>
            <a:r>
              <a:rPr lang="ko-KR" altLang="en-US" sz="1200" dirty="0">
                <a:latin typeface="+mj-lt"/>
              </a:rPr>
              <a:t>장비를 신규 런칭하고자 합니다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업무시나리오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에서 </a:t>
            </a:r>
            <a:r>
              <a:rPr lang="en-US" altLang="ko-KR" sz="1200" dirty="0">
                <a:latin typeface="+mj-lt"/>
              </a:rPr>
              <a:t>1~2</a:t>
            </a:r>
            <a:r>
              <a:rPr lang="ko-KR" altLang="en-US" sz="1200" dirty="0">
                <a:latin typeface="+mj-lt"/>
              </a:rPr>
              <a:t>기반으로 </a:t>
            </a:r>
            <a:r>
              <a:rPr lang="en-US" altLang="ko-KR" sz="1200" dirty="0">
                <a:latin typeface="+mj-lt"/>
              </a:rPr>
              <a:t>3~6</a:t>
            </a:r>
            <a:r>
              <a:rPr lang="ko-KR" altLang="en-US" sz="1200" dirty="0">
                <a:latin typeface="+mj-lt"/>
              </a:rPr>
              <a:t>를 충족하는 </a:t>
            </a:r>
            <a:r>
              <a:rPr lang="en-US" altLang="ko-KR" sz="1200" dirty="0">
                <a:latin typeface="+mj-lt"/>
              </a:rPr>
              <a:t>DB </a:t>
            </a:r>
            <a:r>
              <a:rPr lang="ko-KR" altLang="en-US" sz="1200" dirty="0">
                <a:latin typeface="+mj-lt"/>
              </a:rPr>
              <a:t>모델링</a:t>
            </a:r>
            <a:r>
              <a:rPr lang="en-US" altLang="ko-KR" sz="1200" dirty="0">
                <a:latin typeface="+mj-lt"/>
              </a:rPr>
              <a:t>(ERD</a:t>
            </a:r>
            <a:r>
              <a:rPr lang="ko-KR" altLang="en-US" sz="1200" dirty="0">
                <a:latin typeface="+mj-lt"/>
              </a:rPr>
              <a:t> 및 테이블 정의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을 신규 또는 수정 설계 하세요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( </a:t>
            </a:r>
            <a:r>
              <a:rPr lang="ko-KR" altLang="en-US" sz="1200" dirty="0">
                <a:latin typeface="+mj-lt"/>
              </a:rPr>
              <a:t>단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시나리오에 없는 내용에 대해서는 응시자가 알아서 전제 조건 및 가정을 설정하고 기술하시면 됩니다</a:t>
            </a:r>
            <a:r>
              <a:rPr lang="en-US" altLang="ko-KR" sz="1200" dirty="0">
                <a:latin typeface="+mj-lt"/>
              </a:rPr>
              <a:t>.)  </a:t>
            </a:r>
          </a:p>
        </p:txBody>
      </p:sp>
    </p:spTree>
    <p:extLst>
      <p:ext uri="{BB962C8B-B14F-4D97-AF65-F5344CB8AC3E}">
        <p14:creationId xmlns:p14="http://schemas.microsoft.com/office/powerpoint/2010/main" val="6806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DBC5F-F8B8-7B93-D588-4577759BAEFA}"/>
              </a:ext>
            </a:extLst>
          </p:cNvPr>
          <p:cNvSpPr txBox="1"/>
          <p:nvPr/>
        </p:nvSpPr>
        <p:spPr>
          <a:xfrm>
            <a:off x="504264" y="1240491"/>
            <a:ext cx="8334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업무 시나리오</a:t>
            </a:r>
            <a:r>
              <a:rPr lang="en-US" altLang="ko-KR" sz="1200" dirty="0">
                <a:latin typeface="+mj-lt"/>
              </a:rPr>
              <a:t>2]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모바일 요금제 및 부가서비스를 구독형으로 </a:t>
            </a:r>
            <a:r>
              <a:rPr lang="en-US" altLang="ko-KR" sz="1200" dirty="0">
                <a:latin typeface="+mj-lt"/>
              </a:rPr>
              <a:t>BSS </a:t>
            </a:r>
            <a:r>
              <a:rPr lang="ko-KR" altLang="en-US" sz="1200" dirty="0">
                <a:latin typeface="+mj-lt"/>
              </a:rPr>
              <a:t>시스템을 운용하고 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단말기는 </a:t>
            </a:r>
            <a:r>
              <a:rPr lang="en-US" altLang="ko-KR" sz="1200" dirty="0">
                <a:latin typeface="+mj-lt"/>
              </a:rPr>
              <a:t>BSS </a:t>
            </a:r>
            <a:r>
              <a:rPr lang="ko-KR" altLang="en-US" sz="1200" dirty="0">
                <a:latin typeface="+mj-lt"/>
              </a:rPr>
              <a:t>시스템에서 전액 즉시납부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전액 할부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부분 즉시납부</a:t>
            </a:r>
            <a:r>
              <a:rPr lang="en-US" altLang="ko-KR" sz="1200" dirty="0">
                <a:latin typeface="+mj-lt"/>
              </a:rPr>
              <a:t>+</a:t>
            </a:r>
            <a:r>
              <a:rPr lang="ko-KR" altLang="en-US" sz="1200" dirty="0">
                <a:latin typeface="+mj-lt"/>
              </a:rPr>
              <a:t>부분할부 할 수 있게 기능을 추가 하고자 합니다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단말기 출고가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판매가 원부를 관리 될 예정입니다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FontTx/>
              <a:buAutoNum type="arabicPeriod"/>
            </a:pPr>
            <a:r>
              <a:rPr lang="ko-KR" altLang="en-US" sz="1200" dirty="0">
                <a:latin typeface="+mj-lt"/>
              </a:rPr>
              <a:t>서비스계약번호에 할부 원부를 관리 될 예정입니다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할부는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년</a:t>
            </a:r>
            <a:r>
              <a:rPr lang="en-US" altLang="ko-KR" sz="1200" dirty="0">
                <a:latin typeface="+mj-lt"/>
              </a:rPr>
              <a:t>, 2</a:t>
            </a:r>
            <a:r>
              <a:rPr lang="ko-KR" altLang="en-US" sz="1200" dirty="0">
                <a:latin typeface="+mj-lt"/>
              </a:rPr>
              <a:t>년</a:t>
            </a:r>
            <a:r>
              <a:rPr lang="en-US" altLang="ko-KR" sz="1200" dirty="0">
                <a:latin typeface="+mj-lt"/>
              </a:rPr>
              <a:t>, 3</a:t>
            </a:r>
            <a:r>
              <a:rPr lang="ko-KR" altLang="en-US" sz="1200" dirty="0">
                <a:latin typeface="+mj-lt"/>
              </a:rPr>
              <a:t>년 으로 가입 가능 합니다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FontTx/>
              <a:buAutoNum type="arabicPeriod"/>
            </a:pPr>
            <a:r>
              <a:rPr lang="ko-KR" altLang="en-US" sz="1200" dirty="0">
                <a:latin typeface="+mj-lt"/>
              </a:rPr>
              <a:t>할부 기간에 따라 할부 수수료는 차등 적용하고자 합니다</a:t>
            </a:r>
            <a:r>
              <a:rPr lang="en-US" altLang="ko-KR" sz="1200" dirty="0">
                <a:latin typeface="+mj-lt"/>
              </a:rPr>
              <a:t>.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- 3</a:t>
            </a:r>
            <a:r>
              <a:rPr lang="ko-KR" altLang="en-US" sz="1200" dirty="0">
                <a:latin typeface="+mj-lt"/>
              </a:rPr>
              <a:t>년 할부 수수료 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할부 금액의 </a:t>
            </a:r>
            <a:r>
              <a:rPr lang="en-US" altLang="ko-KR" sz="1200" dirty="0">
                <a:latin typeface="+mj-lt"/>
              </a:rPr>
              <a:t>5%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- 2</a:t>
            </a:r>
            <a:r>
              <a:rPr lang="ko-KR" altLang="en-US" sz="1200" dirty="0">
                <a:latin typeface="+mj-lt"/>
              </a:rPr>
              <a:t>년 할부 수수료 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할부 금액의 </a:t>
            </a:r>
            <a:r>
              <a:rPr lang="en-US" altLang="ko-KR" sz="1200" dirty="0">
                <a:latin typeface="+mj-lt"/>
              </a:rPr>
              <a:t>6%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- 1</a:t>
            </a:r>
            <a:r>
              <a:rPr lang="ko-KR" altLang="en-US" sz="1200" dirty="0">
                <a:latin typeface="+mj-lt"/>
              </a:rPr>
              <a:t>년 할부 수수료 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할부 금액의 </a:t>
            </a:r>
            <a:r>
              <a:rPr lang="en-US" altLang="ko-KR" sz="1200" dirty="0">
                <a:latin typeface="+mj-lt"/>
              </a:rPr>
              <a:t>7%</a:t>
            </a:r>
          </a:p>
          <a:p>
            <a:pPr marL="257175" indent="-257175">
              <a:buFontTx/>
              <a:buAutoNum type="arabicPeriod"/>
            </a:pPr>
            <a:r>
              <a:rPr lang="ko-KR" altLang="en-US" sz="1200" dirty="0">
                <a:latin typeface="+mj-lt"/>
              </a:rPr>
              <a:t>할부 기간 이 전에 해지 시 잔여 할부금은 전액 즉시납부 해야 합니다</a:t>
            </a:r>
            <a:r>
              <a:rPr lang="en-US" altLang="ko-KR" sz="1200" dirty="0">
                <a:latin typeface="+mj-lt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F1CD2A-468A-D6F8-DCD9-FDC4A12446EA}"/>
              </a:ext>
            </a:extLst>
          </p:cNvPr>
          <p:cNvSpPr/>
          <p:nvPr/>
        </p:nvSpPr>
        <p:spPr>
          <a:xfrm>
            <a:off x="504264" y="4079730"/>
            <a:ext cx="8411136" cy="1830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CD106-C2AC-6CB8-C2FF-BD58192487D2}"/>
              </a:ext>
            </a:extLst>
          </p:cNvPr>
          <p:cNvSpPr txBox="1"/>
          <p:nvPr/>
        </p:nvSpPr>
        <p:spPr>
          <a:xfrm>
            <a:off x="786654" y="4162890"/>
            <a:ext cx="1137785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고객기본정보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고객번호</a:t>
            </a:r>
            <a:endParaRPr lang="en-US" altLang="ko-KR" sz="1050" dirty="0"/>
          </a:p>
          <a:p>
            <a:r>
              <a:rPr lang="ko-KR" altLang="en-US" sz="1050" dirty="0"/>
              <a:t>고객식별번호</a:t>
            </a:r>
            <a:endParaRPr lang="en-US" altLang="ko-KR" sz="1050" dirty="0"/>
          </a:p>
          <a:p>
            <a:r>
              <a:rPr lang="ko-KR" altLang="en-US" sz="1050" dirty="0"/>
              <a:t>고객명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DABF0-A22B-A01C-1189-F046B94713A4}"/>
              </a:ext>
            </a:extLst>
          </p:cNvPr>
          <p:cNvSpPr txBox="1"/>
          <p:nvPr/>
        </p:nvSpPr>
        <p:spPr>
          <a:xfrm>
            <a:off x="2613596" y="4162890"/>
            <a:ext cx="1384228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계약기본정보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ko-KR" altLang="en-US" sz="1050" dirty="0"/>
              <a:t>고객번호</a:t>
            </a:r>
            <a:endParaRPr lang="en-US" altLang="ko-KR" sz="105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22E4-3F00-A2EC-45C3-40E93072606D}"/>
              </a:ext>
            </a:extLst>
          </p:cNvPr>
          <p:cNvGrpSpPr/>
          <p:nvPr/>
        </p:nvGrpSpPr>
        <p:grpSpPr>
          <a:xfrm>
            <a:off x="1945165" y="4358437"/>
            <a:ext cx="668431" cy="178670"/>
            <a:chOff x="3818965" y="5463327"/>
            <a:chExt cx="1030941" cy="238226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080D65A-2BC5-A116-425A-647E32A154CD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6A17F2A-1A88-6672-1405-0338FD6A0F2F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819DE2F-4617-304F-6B66-FCDD8216BC0E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561A687-431A-AF50-6C8D-AA00234F5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9C1B195-F42E-52D8-DAA9-DE8DD63C6BAA}"/>
              </a:ext>
            </a:extLst>
          </p:cNvPr>
          <p:cNvSpPr txBox="1"/>
          <p:nvPr/>
        </p:nvSpPr>
        <p:spPr>
          <a:xfrm>
            <a:off x="4676473" y="4164217"/>
            <a:ext cx="1570871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기기변동이력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 err="1"/>
              <a:t>기기일련번호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기기유형</a:t>
            </a:r>
            <a:endParaRPr lang="en-US" altLang="ko-KR" sz="105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A7BBFD-41F0-0A6E-3ABE-EE9EAD7CEAE2}"/>
              </a:ext>
            </a:extLst>
          </p:cNvPr>
          <p:cNvGrpSpPr/>
          <p:nvPr/>
        </p:nvGrpSpPr>
        <p:grpSpPr>
          <a:xfrm>
            <a:off x="3997824" y="4350554"/>
            <a:ext cx="668431" cy="178670"/>
            <a:chOff x="3818965" y="5463327"/>
            <a:chExt cx="1030941" cy="23822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58DFA53-4FDB-0556-CE90-6386D4E894CA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B9EB4B1-D30B-F8E9-85D1-A18E6CAA1937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D72D79F-DF97-AFD0-C961-90C567A6F60D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0D35F7-0372-C65D-6F1B-8A3971995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C10E1F-2C94-C3E1-298B-AD0F7940709F}"/>
              </a:ext>
            </a:extLst>
          </p:cNvPr>
          <p:cNvSpPr txBox="1"/>
          <p:nvPr/>
        </p:nvSpPr>
        <p:spPr>
          <a:xfrm>
            <a:off x="2613595" y="5220077"/>
            <a:ext cx="1384228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서비스변동이력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서비스유형</a:t>
            </a:r>
            <a:endParaRPr lang="en-US" altLang="ko-KR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24A6FC-20BA-B760-7DBF-055A61A5C082}"/>
              </a:ext>
            </a:extLst>
          </p:cNvPr>
          <p:cNvSpPr txBox="1"/>
          <p:nvPr/>
        </p:nvSpPr>
        <p:spPr>
          <a:xfrm>
            <a:off x="6925994" y="4162890"/>
            <a:ext cx="1570871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기기 원부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일련번호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기기유형</a:t>
            </a:r>
            <a:endParaRPr lang="en-US" altLang="ko-KR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E7FC5A-D44A-A67A-63FF-E02C69DB3B40}"/>
              </a:ext>
            </a:extLst>
          </p:cNvPr>
          <p:cNvSpPr txBox="1"/>
          <p:nvPr/>
        </p:nvSpPr>
        <p:spPr>
          <a:xfrm>
            <a:off x="4589066" y="5157215"/>
            <a:ext cx="2204088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서비스 상품 기본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서비스유형 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상품 유형</a:t>
            </a:r>
            <a:r>
              <a:rPr lang="en-US" altLang="ko-KR" sz="1050" dirty="0"/>
              <a:t>(</a:t>
            </a:r>
            <a:r>
              <a:rPr lang="ko-KR" altLang="en-US" sz="1050" dirty="0"/>
              <a:t>요금제</a:t>
            </a:r>
            <a:r>
              <a:rPr lang="en-US" altLang="ko-KR" sz="1050" dirty="0"/>
              <a:t>/</a:t>
            </a:r>
            <a:r>
              <a:rPr lang="ko-KR" altLang="en-US" sz="1050" dirty="0"/>
              <a:t>부가서비스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* </a:t>
            </a:r>
            <a:r>
              <a:rPr lang="ko-KR" altLang="en-US" sz="1050" dirty="0" err="1"/>
              <a:t>월정액</a:t>
            </a:r>
            <a:endParaRPr lang="en-US" altLang="ko-KR" sz="105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BB362AD-7083-392D-9B0D-50FFBA7A4C41}"/>
              </a:ext>
            </a:extLst>
          </p:cNvPr>
          <p:cNvGrpSpPr/>
          <p:nvPr/>
        </p:nvGrpSpPr>
        <p:grpSpPr>
          <a:xfrm rot="5400000">
            <a:off x="2964780" y="4879149"/>
            <a:ext cx="503188" cy="178670"/>
            <a:chOff x="4329193" y="5463327"/>
            <a:chExt cx="520713" cy="23822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BD5BDEB-75C7-72E0-8AD3-6503A6689A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08867" y="5405337"/>
              <a:ext cx="0" cy="35934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19E8BDD-0471-51C0-F09C-839D61BF329B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A9F12AA-7B62-F0F4-0343-266A6618C7FD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DF8D227-CB05-5C35-8CBA-66068AD5C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3F8E1A-ED09-A8E2-5899-EFF3C2FF703B}"/>
              </a:ext>
            </a:extLst>
          </p:cNvPr>
          <p:cNvGrpSpPr/>
          <p:nvPr/>
        </p:nvGrpSpPr>
        <p:grpSpPr>
          <a:xfrm>
            <a:off x="4026630" y="5327057"/>
            <a:ext cx="563806" cy="178670"/>
            <a:chOff x="3818965" y="5463327"/>
            <a:chExt cx="1030941" cy="23822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099A4A0-00A4-3D12-9DC9-4F8439B2CFC8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F6A20B6-A6EB-2351-F65B-57A731916F0F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91C0259-E516-CF9D-1EC5-BFCA180D6960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3886B8-68B4-A97F-31F8-76BDBF5D3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0C86F12-40A6-B508-1262-F7A86ECB3115}"/>
              </a:ext>
            </a:extLst>
          </p:cNvPr>
          <p:cNvGrpSpPr/>
          <p:nvPr/>
        </p:nvGrpSpPr>
        <p:grpSpPr>
          <a:xfrm rot="10800000">
            <a:off x="6257563" y="4421440"/>
            <a:ext cx="668431" cy="178670"/>
            <a:chOff x="3818965" y="5463327"/>
            <a:chExt cx="1030941" cy="23822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DA577B1-2A9D-5E45-357B-21FB523BB62B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BE9A1E4-44D2-197A-1255-496425F1A7DA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008C6F1-BE9B-8F93-0946-82BA71797A5E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7E93BA1-987D-1712-172D-A3B8DF738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9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9A7F2-F9FB-F650-68E3-3C09F8FD2717}"/>
              </a:ext>
            </a:extLst>
          </p:cNvPr>
          <p:cNvSpPr txBox="1"/>
          <p:nvPr/>
        </p:nvSpPr>
        <p:spPr>
          <a:xfrm>
            <a:off x="504264" y="1240491"/>
            <a:ext cx="67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문제 </a:t>
            </a:r>
            <a:r>
              <a:rPr lang="en-US" altLang="ko-KR" sz="1200" dirty="0">
                <a:latin typeface="+mj-lt"/>
              </a:rPr>
              <a:t>2]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BSS </a:t>
            </a:r>
            <a:r>
              <a:rPr lang="ko-KR" altLang="en-US" sz="1200" dirty="0">
                <a:latin typeface="+mj-lt"/>
              </a:rPr>
              <a:t>시스템에서 단말기에 대해서 신규 할부 서비스를 런칭하려고 합니다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업무시나리오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에서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를 기반으로 </a:t>
            </a:r>
            <a:r>
              <a:rPr lang="en-US" altLang="ko-KR" sz="1200" dirty="0">
                <a:latin typeface="+mj-lt"/>
              </a:rPr>
              <a:t>2~7</a:t>
            </a:r>
            <a:r>
              <a:rPr lang="ko-KR" altLang="en-US" sz="1200" dirty="0">
                <a:latin typeface="+mj-lt"/>
              </a:rPr>
              <a:t>를 충족하는 </a:t>
            </a:r>
            <a:r>
              <a:rPr lang="en-US" altLang="ko-KR" sz="1200" dirty="0">
                <a:latin typeface="+mj-lt"/>
              </a:rPr>
              <a:t>DB </a:t>
            </a:r>
            <a:r>
              <a:rPr lang="ko-KR" altLang="en-US" sz="1200" dirty="0">
                <a:latin typeface="+mj-lt"/>
              </a:rPr>
              <a:t>모델링</a:t>
            </a:r>
            <a:r>
              <a:rPr lang="en-US" altLang="ko-KR" sz="1200" dirty="0">
                <a:latin typeface="+mj-lt"/>
              </a:rPr>
              <a:t>(ERD</a:t>
            </a:r>
            <a:r>
              <a:rPr lang="ko-KR" altLang="en-US" sz="1200" dirty="0">
                <a:latin typeface="+mj-lt"/>
              </a:rPr>
              <a:t> 및 테이블 정의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을 신규 또는 수정 설계 하세요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( </a:t>
            </a:r>
            <a:r>
              <a:rPr lang="ko-KR" altLang="en-US" sz="1200" dirty="0">
                <a:latin typeface="+mj-lt"/>
              </a:rPr>
              <a:t>단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시나리오에 없는 내용에 대해서는 응시자가 알아서 전제 조건 및 가정을 설정하고 기술하시면 됩니다</a:t>
            </a:r>
            <a:r>
              <a:rPr lang="en-US" altLang="ko-KR" sz="1200" dirty="0">
                <a:latin typeface="+mj-lt"/>
              </a:rPr>
              <a:t>.)  </a:t>
            </a:r>
          </a:p>
        </p:txBody>
      </p:sp>
    </p:spTree>
    <p:extLst>
      <p:ext uri="{BB962C8B-B14F-4D97-AF65-F5344CB8AC3E}">
        <p14:creationId xmlns:p14="http://schemas.microsoft.com/office/powerpoint/2010/main" val="14402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FD6A4-7DF1-792E-3EDC-5A58D6457305}"/>
              </a:ext>
            </a:extLst>
          </p:cNvPr>
          <p:cNvSpPr txBox="1"/>
          <p:nvPr/>
        </p:nvSpPr>
        <p:spPr>
          <a:xfrm>
            <a:off x="504264" y="1240491"/>
            <a:ext cx="8334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업무 시나리오</a:t>
            </a:r>
            <a:r>
              <a:rPr lang="en-US" altLang="ko-KR" sz="1200" dirty="0">
                <a:latin typeface="+mj-lt"/>
              </a:rPr>
              <a:t>3]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모바일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인터넷</a:t>
            </a:r>
            <a:r>
              <a:rPr lang="en-US" altLang="ko-KR" sz="1200" dirty="0">
                <a:latin typeface="+mj-lt"/>
              </a:rPr>
              <a:t>, TV</a:t>
            </a:r>
            <a:r>
              <a:rPr lang="ko-KR" altLang="en-US" sz="1200" dirty="0">
                <a:latin typeface="+mj-lt"/>
              </a:rPr>
              <a:t> 에 대해서 결합하면 할인을 주는 모두의 결합 시스템을 운용하고 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모바일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인터넷</a:t>
            </a:r>
            <a:r>
              <a:rPr lang="en-US" altLang="ko-KR" sz="1200" dirty="0">
                <a:latin typeface="+mj-lt"/>
              </a:rPr>
              <a:t>, TV </a:t>
            </a:r>
            <a:r>
              <a:rPr lang="ko-KR" altLang="en-US" sz="1200" dirty="0">
                <a:latin typeface="+mj-lt"/>
              </a:rPr>
              <a:t>는 비즈니스 상품 유형 아래와 같이 구분 관리 합니다</a:t>
            </a:r>
            <a:r>
              <a:rPr lang="en-US" altLang="ko-KR" sz="1200" dirty="0">
                <a:latin typeface="+mj-lt"/>
              </a:rPr>
              <a:t>. (</a:t>
            </a:r>
            <a:r>
              <a:rPr lang="ko-KR" altLang="en-US" sz="1200" dirty="0">
                <a:latin typeface="+mj-lt"/>
              </a:rPr>
              <a:t>모바일 </a:t>
            </a:r>
            <a:r>
              <a:rPr lang="en-US" altLang="ko-KR" sz="1200" dirty="0">
                <a:latin typeface="+mj-lt"/>
              </a:rPr>
              <a:t>901, </a:t>
            </a:r>
            <a:r>
              <a:rPr lang="ko-KR" altLang="en-US" sz="1200" dirty="0">
                <a:latin typeface="+mj-lt"/>
              </a:rPr>
              <a:t>인터넷 </a:t>
            </a:r>
            <a:r>
              <a:rPr lang="en-US" altLang="ko-KR" sz="1200" dirty="0">
                <a:latin typeface="+mj-lt"/>
              </a:rPr>
              <a:t>902, TV</a:t>
            </a:r>
            <a:r>
              <a:rPr lang="ko-KR" altLang="en-US" sz="1200" dirty="0">
                <a:latin typeface="+mj-lt"/>
              </a:rPr>
              <a:t>는 </a:t>
            </a:r>
            <a:r>
              <a:rPr lang="en-US" altLang="ko-KR" sz="1200" dirty="0">
                <a:latin typeface="+mj-lt"/>
              </a:rPr>
              <a:t>903)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비즈니스 상품 조합에 </a:t>
            </a:r>
            <a:r>
              <a:rPr lang="en-US" altLang="ko-KR" sz="1200" dirty="0">
                <a:latin typeface="+mj-lt"/>
              </a:rPr>
              <a:t>&amp;</a:t>
            </a:r>
            <a:r>
              <a:rPr lang="ko-KR" altLang="en-US" sz="1200" dirty="0">
                <a:latin typeface="+mj-lt"/>
              </a:rPr>
              <a:t> 결합 약정 기간에 따라 할인을 정액으로 주고 있습니다</a:t>
            </a:r>
            <a:r>
              <a:rPr lang="en-US" altLang="ko-KR" sz="1200" dirty="0">
                <a:latin typeface="+mj-lt"/>
              </a:rPr>
              <a:t>. ( </a:t>
            </a:r>
            <a:r>
              <a:rPr lang="ko-KR" altLang="en-US" sz="1200" dirty="0">
                <a:latin typeface="+mj-lt"/>
              </a:rPr>
              <a:t>정액 결합 </a:t>
            </a:r>
            <a:r>
              <a:rPr lang="en-US" altLang="ko-KR" sz="1200" dirty="0">
                <a:latin typeface="+mj-lt"/>
              </a:rPr>
              <a:t>)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- 1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모바일</a:t>
            </a:r>
            <a:r>
              <a:rPr lang="en-US" altLang="ko-KR" sz="1200" dirty="0">
                <a:latin typeface="+mj-lt"/>
              </a:rPr>
              <a:t>&amp;</a:t>
            </a:r>
            <a:r>
              <a:rPr lang="ko-KR" altLang="en-US" sz="1200" dirty="0">
                <a:latin typeface="+mj-lt"/>
              </a:rPr>
              <a:t>인터넷</a:t>
            </a:r>
            <a:r>
              <a:rPr lang="en-US" altLang="ko-KR" sz="1200" dirty="0">
                <a:latin typeface="+mj-lt"/>
              </a:rPr>
              <a:t>) : 1</a:t>
            </a:r>
            <a:r>
              <a:rPr lang="ko-KR" altLang="en-US" sz="1200" dirty="0">
                <a:latin typeface="+mj-lt"/>
              </a:rPr>
              <a:t>만원 월 할인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- 2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모바일</a:t>
            </a:r>
            <a:r>
              <a:rPr lang="en-US" altLang="ko-KR" sz="1200" dirty="0">
                <a:latin typeface="+mj-lt"/>
              </a:rPr>
              <a:t>&amp;</a:t>
            </a:r>
            <a:r>
              <a:rPr lang="ko-KR" altLang="en-US" sz="1200" dirty="0">
                <a:latin typeface="+mj-lt"/>
              </a:rPr>
              <a:t>인터넷</a:t>
            </a:r>
            <a:r>
              <a:rPr lang="en-US" altLang="ko-KR" sz="1200" dirty="0">
                <a:latin typeface="+mj-lt"/>
              </a:rPr>
              <a:t>) : 2.1</a:t>
            </a:r>
            <a:r>
              <a:rPr lang="ko-KR" altLang="en-US" sz="1200" dirty="0">
                <a:latin typeface="+mj-lt"/>
              </a:rPr>
              <a:t>만원 월 할인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- 3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모바일</a:t>
            </a:r>
            <a:r>
              <a:rPr lang="en-US" altLang="ko-KR" sz="1200" dirty="0">
                <a:latin typeface="+mj-lt"/>
              </a:rPr>
              <a:t>&amp;</a:t>
            </a:r>
            <a:r>
              <a:rPr lang="ko-KR" altLang="en-US" sz="1200" dirty="0">
                <a:latin typeface="+mj-lt"/>
              </a:rPr>
              <a:t>인터넷</a:t>
            </a:r>
            <a:r>
              <a:rPr lang="en-US" altLang="ko-KR" sz="1200" dirty="0">
                <a:latin typeface="+mj-lt"/>
              </a:rPr>
              <a:t>) : 3.5</a:t>
            </a:r>
            <a:r>
              <a:rPr lang="ko-KR" altLang="en-US" sz="1200" dirty="0">
                <a:latin typeface="+mj-lt"/>
              </a:rPr>
              <a:t>만원 월 할인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- 3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모바일</a:t>
            </a:r>
            <a:r>
              <a:rPr lang="en-US" altLang="ko-KR" sz="1200" dirty="0">
                <a:latin typeface="+mj-lt"/>
              </a:rPr>
              <a:t>&amp;</a:t>
            </a:r>
            <a:r>
              <a:rPr lang="ko-KR" altLang="en-US" sz="1200" dirty="0">
                <a:latin typeface="+mj-lt"/>
              </a:rPr>
              <a:t>인터넷</a:t>
            </a:r>
            <a:r>
              <a:rPr lang="en-US" altLang="ko-KR" sz="1200" dirty="0">
                <a:latin typeface="+mj-lt"/>
              </a:rPr>
              <a:t>&amp;TV) : 5</a:t>
            </a:r>
            <a:r>
              <a:rPr lang="ko-KR" altLang="en-US" sz="1200" dirty="0">
                <a:latin typeface="+mj-lt"/>
              </a:rPr>
              <a:t>만원 월 할인</a:t>
            </a:r>
            <a:endParaRPr lang="en-US" altLang="ko-KR" sz="1200" dirty="0">
              <a:latin typeface="+mj-lt"/>
            </a:endParaRP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결합 약정 기간이내에 해지시 할인 반환금이 발생 됩니다</a:t>
            </a:r>
            <a:r>
              <a:rPr lang="en-US" altLang="ko-KR" sz="1200" dirty="0">
                <a:latin typeface="+mj-lt"/>
              </a:rPr>
              <a:t>.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</a:t>
            </a:r>
            <a:r>
              <a:rPr lang="ko-KR" altLang="en-US" sz="1200" dirty="0">
                <a:latin typeface="+mj-lt"/>
              </a:rPr>
              <a:t>할인 반환금 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할인 받은 금액 </a:t>
            </a:r>
            <a:r>
              <a:rPr lang="en-US" altLang="ko-KR" sz="1200" dirty="0">
                <a:latin typeface="+mj-lt"/>
              </a:rPr>
              <a:t>* 120%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2025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10</a:t>
            </a:r>
            <a:r>
              <a:rPr lang="ko-KR" altLang="en-US" sz="1200" dirty="0">
                <a:latin typeface="+mj-lt"/>
              </a:rPr>
              <a:t>월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일 결합에 가입된 상품 총 금액에 따라 할인을 출시하고자 합니다</a:t>
            </a:r>
            <a:r>
              <a:rPr lang="en-US" altLang="ko-KR" sz="1200" dirty="0">
                <a:latin typeface="+mj-lt"/>
              </a:rPr>
              <a:t>.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- 1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상품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총합 </a:t>
            </a:r>
            <a:r>
              <a:rPr lang="en-US" altLang="ko-KR" sz="1200" dirty="0">
                <a:latin typeface="+mj-lt"/>
              </a:rPr>
              <a:t>10~15</a:t>
            </a:r>
            <a:r>
              <a:rPr lang="ko-KR" altLang="en-US" sz="1200" dirty="0">
                <a:latin typeface="+mj-lt"/>
              </a:rPr>
              <a:t>만원</a:t>
            </a:r>
            <a:r>
              <a:rPr lang="en-US" altLang="ko-KR" sz="1200" dirty="0">
                <a:latin typeface="+mj-lt"/>
              </a:rPr>
              <a:t>) : 2</a:t>
            </a:r>
            <a:r>
              <a:rPr lang="ko-KR" altLang="en-US" sz="1200" dirty="0">
                <a:latin typeface="+mj-lt"/>
              </a:rPr>
              <a:t>만원 월 할인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- 2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상품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총합 </a:t>
            </a:r>
            <a:r>
              <a:rPr lang="en-US" altLang="ko-KR" sz="1200" dirty="0">
                <a:latin typeface="+mj-lt"/>
              </a:rPr>
              <a:t>10~15</a:t>
            </a:r>
            <a:r>
              <a:rPr lang="ko-KR" altLang="en-US" sz="1200" dirty="0">
                <a:latin typeface="+mj-lt"/>
              </a:rPr>
              <a:t>만원</a:t>
            </a:r>
            <a:r>
              <a:rPr lang="en-US" altLang="ko-KR" sz="1200" dirty="0">
                <a:latin typeface="+mj-lt"/>
              </a:rPr>
              <a:t>) : 3.1</a:t>
            </a:r>
            <a:r>
              <a:rPr lang="ko-KR" altLang="en-US" sz="1200" dirty="0">
                <a:latin typeface="+mj-lt"/>
              </a:rPr>
              <a:t>만원 월 할인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- 3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상품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총합 </a:t>
            </a:r>
            <a:r>
              <a:rPr lang="en-US" altLang="ko-KR" sz="1200" dirty="0">
                <a:latin typeface="+mj-lt"/>
              </a:rPr>
              <a:t>10~15</a:t>
            </a:r>
            <a:r>
              <a:rPr lang="ko-KR" altLang="en-US" sz="1200" dirty="0">
                <a:latin typeface="+mj-lt"/>
              </a:rPr>
              <a:t>만원</a:t>
            </a:r>
            <a:r>
              <a:rPr lang="en-US" altLang="ko-KR" sz="1200" dirty="0">
                <a:latin typeface="+mj-lt"/>
              </a:rPr>
              <a:t>) : 4.5</a:t>
            </a:r>
            <a:r>
              <a:rPr lang="ko-KR" altLang="en-US" sz="1200" dirty="0">
                <a:latin typeface="+mj-lt"/>
              </a:rPr>
              <a:t>만원 월 할인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- 3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상품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총합 </a:t>
            </a:r>
            <a:r>
              <a:rPr lang="en-US" altLang="ko-KR" sz="1200" dirty="0">
                <a:latin typeface="+mj-lt"/>
              </a:rPr>
              <a:t>15~20</a:t>
            </a:r>
            <a:r>
              <a:rPr lang="ko-KR" altLang="en-US" sz="1200" dirty="0">
                <a:latin typeface="+mj-lt"/>
              </a:rPr>
              <a:t>만원</a:t>
            </a:r>
            <a:r>
              <a:rPr lang="en-US" altLang="ko-KR" sz="1200" dirty="0">
                <a:latin typeface="+mj-lt"/>
              </a:rPr>
              <a:t>) : 6.5</a:t>
            </a:r>
            <a:r>
              <a:rPr lang="ko-KR" altLang="en-US" sz="1200" dirty="0">
                <a:latin typeface="+mj-lt"/>
              </a:rPr>
              <a:t>만원 월 할인</a:t>
            </a:r>
            <a:endParaRPr lang="en-US" altLang="ko-KR" sz="1200" dirty="0"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E320F4-8D7B-939B-981A-18CAE73C0E5E}"/>
              </a:ext>
            </a:extLst>
          </p:cNvPr>
          <p:cNvSpPr/>
          <p:nvPr/>
        </p:nvSpPr>
        <p:spPr>
          <a:xfrm>
            <a:off x="504264" y="4079730"/>
            <a:ext cx="8411136" cy="1830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6276-3E30-8A21-EC36-CC061A170A96}"/>
              </a:ext>
            </a:extLst>
          </p:cNvPr>
          <p:cNvSpPr txBox="1"/>
          <p:nvPr/>
        </p:nvSpPr>
        <p:spPr>
          <a:xfrm>
            <a:off x="786654" y="4162890"/>
            <a:ext cx="1137785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고객기본정보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고객번호</a:t>
            </a:r>
            <a:endParaRPr lang="en-US" altLang="ko-KR" sz="1050" dirty="0"/>
          </a:p>
          <a:p>
            <a:r>
              <a:rPr lang="ko-KR" altLang="en-US" sz="1050" dirty="0"/>
              <a:t>고객식별번호</a:t>
            </a:r>
            <a:endParaRPr lang="en-US" altLang="ko-KR" sz="1050" dirty="0"/>
          </a:p>
          <a:p>
            <a:r>
              <a:rPr lang="ko-KR" altLang="en-US" sz="1050" dirty="0"/>
              <a:t>고객명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9B686-ED92-8122-BCA1-03EFF0FF9B57}"/>
              </a:ext>
            </a:extLst>
          </p:cNvPr>
          <p:cNvSpPr txBox="1"/>
          <p:nvPr/>
        </p:nvSpPr>
        <p:spPr>
          <a:xfrm>
            <a:off x="2613596" y="4162890"/>
            <a:ext cx="1384228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계약기본정보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비즈니스상품유형</a:t>
            </a:r>
            <a:endParaRPr lang="en-US" altLang="ko-KR" sz="1050" dirty="0"/>
          </a:p>
          <a:p>
            <a:r>
              <a:rPr lang="ko-KR" altLang="en-US" sz="1050" dirty="0"/>
              <a:t>고객번호</a:t>
            </a:r>
            <a:endParaRPr lang="en-US" altLang="ko-KR" sz="105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BA83A8-D6D4-4328-31CC-156A3D2AABB8}"/>
              </a:ext>
            </a:extLst>
          </p:cNvPr>
          <p:cNvGrpSpPr/>
          <p:nvPr/>
        </p:nvGrpSpPr>
        <p:grpSpPr>
          <a:xfrm>
            <a:off x="1945165" y="4358437"/>
            <a:ext cx="668431" cy="178670"/>
            <a:chOff x="3818965" y="5463327"/>
            <a:chExt cx="1030941" cy="238226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2E91B8B-9534-40B7-0F9F-9AD1FED41E72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BDFB32-EB8E-7907-F989-7E2E90365DFB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35CB451-8DFF-3160-E49C-AD494F717F4F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B70BD38-1921-0B15-123F-427D1CAE7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8DCF91-23E0-9625-E82A-27B27DD40252}"/>
              </a:ext>
            </a:extLst>
          </p:cNvPr>
          <p:cNvSpPr txBox="1"/>
          <p:nvPr/>
        </p:nvSpPr>
        <p:spPr>
          <a:xfrm>
            <a:off x="4676473" y="4164217"/>
            <a:ext cx="1570871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결합변동이력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결합계약번호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*</a:t>
            </a:r>
            <a:r>
              <a:rPr lang="ko-KR" altLang="en-US" sz="1050" dirty="0"/>
              <a:t>결합약정기간</a:t>
            </a:r>
            <a:endParaRPr lang="en-US" altLang="ko-KR" sz="105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FDDD34-DA3D-CFEA-0317-F088034675D6}"/>
              </a:ext>
            </a:extLst>
          </p:cNvPr>
          <p:cNvGrpSpPr/>
          <p:nvPr/>
        </p:nvGrpSpPr>
        <p:grpSpPr>
          <a:xfrm>
            <a:off x="3997824" y="4350554"/>
            <a:ext cx="668431" cy="178670"/>
            <a:chOff x="3818965" y="5463327"/>
            <a:chExt cx="1030941" cy="23822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CAC66E1-1B8B-F738-D575-4A18EE23D51A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7A71406-71B0-34AE-EA50-36480C42E7EA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9261E73-42DE-2DB2-EB1A-A4257EC16242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338B986-FCE7-7F43-0DB8-FFC5C594C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2F190F-345D-25E4-B4B4-06B25FB15673}"/>
              </a:ext>
            </a:extLst>
          </p:cNvPr>
          <p:cNvSpPr txBox="1"/>
          <p:nvPr/>
        </p:nvSpPr>
        <p:spPr>
          <a:xfrm>
            <a:off x="6925994" y="5062844"/>
            <a:ext cx="1724793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결합 할인기본 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결합유형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비즈니스상품 구성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약정기간</a:t>
            </a:r>
            <a:endParaRPr lang="en-US" altLang="ko-KR" sz="1050" dirty="0"/>
          </a:p>
          <a:p>
            <a:r>
              <a:rPr lang="en-US" altLang="ko-KR" sz="1050" dirty="0"/>
              <a:t>* </a:t>
            </a:r>
            <a:r>
              <a:rPr lang="ko-KR" altLang="en-US" sz="1050" dirty="0"/>
              <a:t>할인금액</a:t>
            </a:r>
            <a:endParaRPr lang="en-US" altLang="ko-KR" sz="105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C565D8-CE8D-213F-340A-976C7FE5B8E4}"/>
              </a:ext>
            </a:extLst>
          </p:cNvPr>
          <p:cNvGrpSpPr/>
          <p:nvPr/>
        </p:nvGrpSpPr>
        <p:grpSpPr>
          <a:xfrm rot="16200000">
            <a:off x="7442946" y="4804699"/>
            <a:ext cx="337615" cy="178670"/>
            <a:chOff x="4329193" y="5463327"/>
            <a:chExt cx="520713" cy="23822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0CCAD99-7EEF-245F-03FC-C520DB78964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08867" y="5405337"/>
              <a:ext cx="0" cy="35934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9ED536-758D-FD23-17A3-0B0CDFBC20C7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4C6F46C-BDED-0673-2B9B-1BA52A6B5A37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BBB4F21-0F1B-D5E7-C8AD-91F3134E5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D6816B-346E-E94D-9245-C208E7BAA6B2}"/>
              </a:ext>
            </a:extLst>
          </p:cNvPr>
          <p:cNvSpPr txBox="1"/>
          <p:nvPr/>
        </p:nvSpPr>
        <p:spPr>
          <a:xfrm>
            <a:off x="2613596" y="5220077"/>
            <a:ext cx="1384228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상품변동이력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상품번호</a:t>
            </a:r>
            <a:endParaRPr lang="en-US" altLang="ko-KR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D39AF4-8E44-1E62-8EAC-C5426D0EC5FA}"/>
              </a:ext>
            </a:extLst>
          </p:cNvPr>
          <p:cNvSpPr txBox="1"/>
          <p:nvPr/>
        </p:nvSpPr>
        <p:spPr>
          <a:xfrm>
            <a:off x="6925994" y="4162890"/>
            <a:ext cx="1570871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결합계약원부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결합계약번호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결합유형</a:t>
            </a:r>
            <a:endParaRPr lang="en-US" altLang="ko-KR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D0AC69-713D-CFA4-FF11-DFC6D47EBBD6}"/>
              </a:ext>
            </a:extLst>
          </p:cNvPr>
          <p:cNvSpPr txBox="1"/>
          <p:nvPr/>
        </p:nvSpPr>
        <p:spPr>
          <a:xfrm>
            <a:off x="766741" y="5240276"/>
            <a:ext cx="1290659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상품 기본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상품번호 </a:t>
            </a:r>
            <a:endParaRPr lang="en-US" altLang="ko-KR" sz="1050" dirty="0"/>
          </a:p>
          <a:p>
            <a:r>
              <a:rPr lang="en-US" altLang="ko-KR" sz="1050" dirty="0"/>
              <a:t>* </a:t>
            </a:r>
            <a:r>
              <a:rPr lang="ko-KR" altLang="en-US" sz="1050" dirty="0" err="1"/>
              <a:t>월정액</a:t>
            </a:r>
            <a:endParaRPr lang="en-US" altLang="ko-KR" sz="105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AE210DE-D183-13AB-37E8-4DE63C3234EC}"/>
              </a:ext>
            </a:extLst>
          </p:cNvPr>
          <p:cNvGrpSpPr/>
          <p:nvPr/>
        </p:nvGrpSpPr>
        <p:grpSpPr>
          <a:xfrm rot="5400000">
            <a:off x="2964780" y="4879149"/>
            <a:ext cx="503188" cy="178670"/>
            <a:chOff x="4329193" y="5463327"/>
            <a:chExt cx="520713" cy="23822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EAFA363-F3B4-48E5-3342-1C069CDF0DD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08867" y="5405337"/>
              <a:ext cx="0" cy="35934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E789DC-BE29-0A3B-EB91-55FCE06291A9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0E8F856-1C58-91B9-D2AA-0F6594D2BEC5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3F6BDBF-6ADD-A9CE-6146-063D001C9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4BE3558-43BD-2BBC-7DC8-0AA48706112D}"/>
              </a:ext>
            </a:extLst>
          </p:cNvPr>
          <p:cNvGrpSpPr/>
          <p:nvPr/>
        </p:nvGrpSpPr>
        <p:grpSpPr>
          <a:xfrm rot="10800000">
            <a:off x="2057400" y="5418127"/>
            <a:ext cx="563806" cy="178670"/>
            <a:chOff x="3818965" y="5463327"/>
            <a:chExt cx="1030941" cy="23822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446B442-8C1D-BFFE-FF48-43CB1AE8049F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F3245BF-008F-5F34-7C0B-7CB090B7E3DF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F049E7D-52F9-7154-8873-4911C0E8907A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D739A02-19CC-8211-690B-40ED7CA8F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AB38450-3639-797B-9B7D-A49E892E13CC}"/>
              </a:ext>
            </a:extLst>
          </p:cNvPr>
          <p:cNvGrpSpPr/>
          <p:nvPr/>
        </p:nvGrpSpPr>
        <p:grpSpPr>
          <a:xfrm rot="10800000">
            <a:off x="6257563" y="4421440"/>
            <a:ext cx="668431" cy="178670"/>
            <a:chOff x="3818965" y="5463327"/>
            <a:chExt cx="1030941" cy="238226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6D67A51-F242-D12B-D8A9-71BC40680EA2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F054120-A25C-C56A-5686-5E97B6CC59AA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A84CE4C-C4E9-55D3-BC30-E58A38807FB6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69B2C35-6EE2-529D-A218-6E53317C4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74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E4A55-6ABF-0080-0B68-7F0A8AA8C375}"/>
              </a:ext>
            </a:extLst>
          </p:cNvPr>
          <p:cNvSpPr txBox="1"/>
          <p:nvPr/>
        </p:nvSpPr>
        <p:spPr>
          <a:xfrm>
            <a:off x="504264" y="1240491"/>
            <a:ext cx="677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문제 </a:t>
            </a:r>
            <a:r>
              <a:rPr lang="en-US" altLang="ko-KR" sz="1200" dirty="0">
                <a:latin typeface="+mj-lt"/>
              </a:rPr>
              <a:t>3]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모두의 결합 시스템에서 신규 결합 할인 런칭하고자 합니다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업무시나리오</a:t>
            </a:r>
            <a:r>
              <a:rPr lang="en-US" altLang="ko-KR" sz="1200" dirty="0">
                <a:latin typeface="+mj-lt"/>
              </a:rPr>
              <a:t>3</a:t>
            </a:r>
            <a:r>
              <a:rPr lang="ko-KR" altLang="en-US" sz="1200" dirty="0">
                <a:latin typeface="+mj-lt"/>
              </a:rPr>
              <a:t>에서 </a:t>
            </a:r>
            <a:r>
              <a:rPr lang="en-US" altLang="ko-KR" sz="1200" dirty="0">
                <a:latin typeface="+mj-lt"/>
              </a:rPr>
              <a:t>1~4 </a:t>
            </a:r>
            <a:r>
              <a:rPr lang="ko-KR" altLang="en-US" sz="1200" dirty="0">
                <a:latin typeface="+mj-lt"/>
              </a:rPr>
              <a:t>기반에서 </a:t>
            </a:r>
            <a:r>
              <a:rPr lang="en-US" altLang="ko-KR" sz="1200" dirty="0">
                <a:latin typeface="+mj-lt"/>
              </a:rPr>
              <a:t>5</a:t>
            </a:r>
            <a:r>
              <a:rPr lang="ko-KR" altLang="en-US" sz="1200" dirty="0">
                <a:latin typeface="+mj-lt"/>
              </a:rPr>
              <a:t>를 충족하는 </a:t>
            </a:r>
            <a:r>
              <a:rPr lang="en-US" altLang="ko-KR" sz="1200" dirty="0">
                <a:latin typeface="+mj-lt"/>
              </a:rPr>
              <a:t>DB </a:t>
            </a:r>
            <a:r>
              <a:rPr lang="ko-KR" altLang="en-US" sz="1200" dirty="0">
                <a:latin typeface="+mj-lt"/>
              </a:rPr>
              <a:t>모델링</a:t>
            </a:r>
            <a:r>
              <a:rPr lang="en-US" altLang="ko-KR" sz="1200" dirty="0">
                <a:latin typeface="+mj-lt"/>
              </a:rPr>
              <a:t>(ERD</a:t>
            </a:r>
            <a:r>
              <a:rPr lang="ko-KR" altLang="en-US" sz="1200" dirty="0">
                <a:latin typeface="+mj-lt"/>
              </a:rPr>
              <a:t> 및 테이블 정의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을 신규 또는 수정 설계 하세요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( </a:t>
            </a:r>
            <a:r>
              <a:rPr lang="ko-KR" altLang="en-US" sz="1200" dirty="0">
                <a:latin typeface="+mj-lt"/>
              </a:rPr>
              <a:t>단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시나리오에 없는 내용에 대해서는 응시자가 알아서 전제 조건 및 가정을 설정하고 기술하시면 됩니다</a:t>
            </a:r>
            <a:r>
              <a:rPr lang="en-US" altLang="ko-KR" sz="1200" dirty="0">
                <a:latin typeface="+mj-lt"/>
              </a:rPr>
              <a:t>.)  </a:t>
            </a:r>
          </a:p>
        </p:txBody>
      </p:sp>
    </p:spTree>
    <p:extLst>
      <p:ext uri="{BB962C8B-B14F-4D97-AF65-F5344CB8AC3E}">
        <p14:creationId xmlns:p14="http://schemas.microsoft.com/office/powerpoint/2010/main" val="179557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 </a:t>
            </a:r>
            <a:r>
              <a:rPr lang="en-US" altLang="ko-KR" b="1" dirty="0"/>
              <a:t>/ </a:t>
            </a:r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F8E88-4E2C-5CA1-01FF-D4B88C506060}"/>
              </a:ext>
            </a:extLst>
          </p:cNvPr>
          <p:cNvSpPr txBox="1"/>
          <p:nvPr/>
        </p:nvSpPr>
        <p:spPr>
          <a:xfrm>
            <a:off x="102871" y="934403"/>
            <a:ext cx="8961107" cy="4281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/>
              <a:t>[</a:t>
            </a:r>
            <a:r>
              <a:rPr lang="ko-KR" altLang="en-US" sz="825" dirty="0"/>
              <a:t>고객 상황</a:t>
            </a:r>
            <a:r>
              <a:rPr lang="en-US" altLang="ko-KR" sz="825" dirty="0"/>
              <a:t>]</a:t>
            </a:r>
          </a:p>
          <a:p>
            <a:r>
              <a:rPr lang="ko-KR" altLang="en-US" sz="825" dirty="0"/>
              <a:t>우리는 </a:t>
            </a:r>
            <a:r>
              <a:rPr lang="en-US" altLang="ko-KR" sz="825" dirty="0"/>
              <a:t>41</a:t>
            </a:r>
            <a:r>
              <a:rPr lang="ko-KR" altLang="en-US" sz="825" dirty="0"/>
              <a:t>층 건물의 시스템을 제어 할 수 있는 통합 </a:t>
            </a:r>
            <a:r>
              <a:rPr lang="en" altLang="ko-KR" sz="825" dirty="0"/>
              <a:t>IBS 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구축해야 한다</a:t>
            </a:r>
            <a:r>
              <a:rPr lang="en-US" altLang="ko-KR" sz="825" dirty="0"/>
              <a:t>. </a:t>
            </a:r>
            <a:r>
              <a:rPr lang="ko-KR" altLang="en-US" sz="825" dirty="0"/>
              <a:t>각 </a:t>
            </a:r>
            <a:r>
              <a:rPr lang="ko-KR" altLang="en-US" sz="825" dirty="0" err="1"/>
              <a:t>층부는</a:t>
            </a:r>
            <a:r>
              <a:rPr lang="ko-KR" altLang="en-US" sz="825" dirty="0"/>
              <a:t> 소방시설</a:t>
            </a:r>
            <a:r>
              <a:rPr lang="en-US" altLang="ko-KR" sz="825" dirty="0"/>
              <a:t>, </a:t>
            </a:r>
            <a:r>
              <a:rPr lang="ko-KR" altLang="en-US" sz="825" dirty="0"/>
              <a:t>출입제어</a:t>
            </a:r>
            <a:r>
              <a:rPr lang="en-US" altLang="ko-KR" sz="825" dirty="0"/>
              <a:t>, </a:t>
            </a:r>
            <a:r>
              <a:rPr lang="ko-KR" altLang="en-US" sz="825" dirty="0"/>
              <a:t>온도제어</a:t>
            </a:r>
            <a:r>
              <a:rPr lang="en-US" altLang="ko-KR" sz="825" dirty="0"/>
              <a:t>, </a:t>
            </a:r>
            <a:r>
              <a:rPr lang="ko-KR" altLang="en-US" sz="825" dirty="0"/>
              <a:t>습도</a:t>
            </a:r>
            <a:r>
              <a:rPr lang="en-US" altLang="ko-KR" sz="825" dirty="0"/>
              <a:t>, </a:t>
            </a:r>
            <a:r>
              <a:rPr lang="ko-KR" altLang="en-US" sz="825" dirty="0"/>
              <a:t>조명</a:t>
            </a:r>
            <a:r>
              <a:rPr lang="en-US" altLang="ko-KR" sz="825" dirty="0"/>
              <a:t>, </a:t>
            </a:r>
            <a:r>
              <a:rPr lang="ko-KR" altLang="en-US" sz="825" dirty="0"/>
              <a:t>전력 관리</a:t>
            </a:r>
            <a:r>
              <a:rPr lang="en-US" altLang="ko-KR" sz="825" dirty="0"/>
              <a:t>, </a:t>
            </a:r>
            <a:r>
              <a:rPr lang="ko-KR" altLang="en-US" sz="825" dirty="0"/>
              <a:t>움직임 감지 </a:t>
            </a:r>
            <a:r>
              <a:rPr lang="ko-KR" altLang="en-US" sz="825" dirty="0" err="1"/>
              <a:t>센서등이</a:t>
            </a:r>
            <a:r>
              <a:rPr lang="ko-KR" altLang="en-US" sz="825" dirty="0"/>
              <a:t> 무선으로 설치 되어 있다</a:t>
            </a:r>
            <a:r>
              <a:rPr lang="en-US" altLang="ko-KR" sz="825" dirty="0"/>
              <a:t>.</a:t>
            </a:r>
          </a:p>
          <a:p>
            <a:r>
              <a:rPr lang="ko-KR" altLang="en-US" sz="825" dirty="0"/>
              <a:t>각 센서는 근거리 무선 통신을 이용하여 중앙통제 시스템에 실시간으로 상황을 알려주고 있다</a:t>
            </a:r>
            <a:r>
              <a:rPr lang="en-US" altLang="ko-KR" sz="825" dirty="0"/>
              <a:t>. </a:t>
            </a:r>
            <a:r>
              <a:rPr lang="ko-KR" altLang="en-US" sz="825" dirty="0"/>
              <a:t>중앙통제 시스템은 각 </a:t>
            </a:r>
            <a:r>
              <a:rPr lang="ko-KR" altLang="en-US" sz="825" dirty="0" err="1"/>
              <a:t>층부의</a:t>
            </a:r>
            <a:r>
              <a:rPr lang="ko-KR" altLang="en-US" sz="825" dirty="0"/>
              <a:t> 설정 값을 기반으로 모든 제어명령이 가능하다</a:t>
            </a:r>
            <a:r>
              <a:rPr lang="en-US" altLang="ko-KR" sz="825" dirty="0"/>
              <a:t>.</a:t>
            </a:r>
          </a:p>
          <a:p>
            <a:r>
              <a:rPr lang="ko-KR" altLang="en-US" sz="825" dirty="0"/>
              <a:t>예를 들어</a:t>
            </a:r>
            <a:r>
              <a:rPr lang="en-US" altLang="ko-KR" sz="825" dirty="0"/>
              <a:t>, </a:t>
            </a:r>
            <a:r>
              <a:rPr lang="ko-KR" altLang="en-US" sz="825" dirty="0"/>
              <a:t>총 </a:t>
            </a:r>
            <a:r>
              <a:rPr lang="en-US" altLang="ko-KR" sz="825" dirty="0"/>
              <a:t>8</a:t>
            </a:r>
            <a:r>
              <a:rPr lang="ko-KR" altLang="en-US" sz="825" dirty="0"/>
              <a:t>개의 엘리베이터에 대해</a:t>
            </a:r>
            <a:r>
              <a:rPr lang="en-US" altLang="ko-KR" sz="825" dirty="0"/>
              <a:t>, </a:t>
            </a:r>
            <a:r>
              <a:rPr lang="ko-KR" altLang="en-US" sz="825" dirty="0"/>
              <a:t>특정 시간대에는 </a:t>
            </a:r>
            <a:r>
              <a:rPr lang="en-US" altLang="ko-KR" sz="825" dirty="0"/>
              <a:t>1</a:t>
            </a:r>
            <a:r>
              <a:rPr lang="ko-KR" altLang="en-US" sz="825" dirty="0"/>
              <a:t>층에서 </a:t>
            </a:r>
            <a:r>
              <a:rPr lang="en-US" altLang="ko-KR" sz="825" dirty="0"/>
              <a:t>15</a:t>
            </a:r>
            <a:r>
              <a:rPr lang="ko-KR" altLang="en-US" sz="825" dirty="0" err="1"/>
              <a:t>층까지만</a:t>
            </a:r>
            <a:r>
              <a:rPr lang="ko-KR" altLang="en-US" sz="825" dirty="0"/>
              <a:t> 운용이 자동 제어가 가능하다</a:t>
            </a:r>
            <a:r>
              <a:rPr lang="en-US" altLang="ko-KR" sz="825" dirty="0"/>
              <a:t>. </a:t>
            </a:r>
            <a:r>
              <a:rPr lang="ko-KR" altLang="en-US" sz="825" dirty="0"/>
              <a:t>또한 </a:t>
            </a:r>
            <a:r>
              <a:rPr lang="en-US" altLang="ko-KR" sz="825" dirty="0"/>
              <a:t>19</a:t>
            </a:r>
            <a:r>
              <a:rPr lang="ko-KR" altLang="en-US" sz="825" dirty="0"/>
              <a:t>층은 야간 </a:t>
            </a:r>
            <a:r>
              <a:rPr lang="en-US" altLang="ko-KR" sz="825" dirty="0"/>
              <a:t>23</a:t>
            </a:r>
            <a:r>
              <a:rPr lang="ko-KR" altLang="en-US" sz="825" dirty="0"/>
              <a:t>시까지 냉방기가 동작하도록 제어하며</a:t>
            </a:r>
            <a:r>
              <a:rPr lang="en-US" altLang="ko-KR" sz="825" dirty="0"/>
              <a:t>,</a:t>
            </a:r>
          </a:p>
          <a:p>
            <a:r>
              <a:rPr lang="ko-KR" altLang="en-US" sz="825" dirty="0"/>
              <a:t>우천시에는 건물 전체에 제습 및 환풍기가 작동하도록 제어 가능하다</a:t>
            </a:r>
            <a:r>
              <a:rPr lang="en-US" altLang="ko-KR" sz="825" dirty="0"/>
              <a:t>. </a:t>
            </a:r>
            <a:r>
              <a:rPr lang="ko-KR" altLang="en-US" sz="825" dirty="0"/>
              <a:t>우리는 이러한 시스템을 구축하고</a:t>
            </a:r>
            <a:r>
              <a:rPr lang="en-US" altLang="ko-KR" sz="825" dirty="0"/>
              <a:t>, </a:t>
            </a:r>
            <a:r>
              <a:rPr lang="ko-KR" altLang="en-US" sz="825" dirty="0"/>
              <a:t>추후에는 </a:t>
            </a:r>
            <a:r>
              <a:rPr lang="en" altLang="ko-KR" sz="825" dirty="0"/>
              <a:t>AI </a:t>
            </a:r>
            <a:r>
              <a:rPr lang="ko-KR" altLang="en-US" sz="825" dirty="0"/>
              <a:t>기반 안내 로봇을 도입하고 </a:t>
            </a:r>
            <a:endParaRPr lang="en-US" altLang="ko-KR" sz="825" dirty="0"/>
          </a:p>
          <a:p>
            <a:r>
              <a:rPr lang="ko-KR" altLang="en-US" sz="825" dirty="0"/>
              <a:t>건물을 이용하는 모든 고객들에게 편의를 제공하고자 한다</a:t>
            </a:r>
            <a:r>
              <a:rPr lang="en-US" altLang="ko-KR" sz="825" dirty="0"/>
              <a:t>.</a:t>
            </a:r>
          </a:p>
          <a:p>
            <a:endParaRPr lang="en-US" altLang="ko-KR" sz="825" dirty="0"/>
          </a:p>
          <a:p>
            <a:r>
              <a:rPr lang="en-US" altLang="ko-KR" sz="825" dirty="0"/>
              <a:t>[</a:t>
            </a:r>
            <a:r>
              <a:rPr lang="ko-KR" altLang="en-US" sz="825" dirty="0"/>
              <a:t>업무 요건</a:t>
            </a:r>
            <a:r>
              <a:rPr lang="en-US" altLang="ko-KR" sz="825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건물의 </a:t>
            </a:r>
            <a:r>
              <a:rPr lang="en-US" altLang="ko-KR" sz="825" dirty="0"/>
              <a:t>1</a:t>
            </a:r>
            <a:r>
              <a:rPr lang="ko-KR" altLang="en-US" sz="825" dirty="0"/>
              <a:t>층은 로비와 휴식장소 및 에스컬레이션 </a:t>
            </a:r>
            <a:r>
              <a:rPr lang="en-US" altLang="ko-KR" sz="825" dirty="0"/>
              <a:t>4</a:t>
            </a:r>
            <a:r>
              <a:rPr lang="ko-KR" altLang="en-US" sz="825" dirty="0"/>
              <a:t>기</a:t>
            </a:r>
            <a:r>
              <a:rPr lang="en-US" altLang="ko-KR" sz="825" dirty="0"/>
              <a:t>, </a:t>
            </a:r>
            <a:r>
              <a:rPr lang="ko-KR" altLang="en-US" sz="825" dirty="0"/>
              <a:t>자동회전문 </a:t>
            </a:r>
            <a:r>
              <a:rPr lang="en-US" altLang="ko-KR" sz="825" dirty="0"/>
              <a:t>5</a:t>
            </a:r>
            <a:r>
              <a:rPr lang="ko-KR" altLang="en-US" sz="825" dirty="0"/>
              <a:t>기로 구성되어 있다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건물의 </a:t>
            </a:r>
            <a:r>
              <a:rPr lang="en-US" altLang="ko-KR" sz="825" dirty="0"/>
              <a:t>41</a:t>
            </a:r>
            <a:r>
              <a:rPr lang="ko-KR" altLang="en-US" sz="825" dirty="0"/>
              <a:t>층은 각종 설비실로 일반인은 출입이 불가능하다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825" dirty="0"/>
              <a:t>2~40</a:t>
            </a:r>
            <a:r>
              <a:rPr lang="ko-KR" altLang="en-US" sz="825" dirty="0"/>
              <a:t>층은 사무실 </a:t>
            </a:r>
            <a:r>
              <a:rPr lang="en-US" altLang="ko-KR" sz="825" dirty="0"/>
              <a:t>10</a:t>
            </a:r>
            <a:r>
              <a:rPr lang="ko-KR" altLang="en-US" sz="825" dirty="0"/>
              <a:t>개와 휴식 장소로 </a:t>
            </a:r>
            <a:r>
              <a:rPr lang="en-US" altLang="ko-KR" sz="825" dirty="0"/>
              <a:t>4</a:t>
            </a:r>
            <a:r>
              <a:rPr lang="ko-KR" altLang="en-US" sz="825" dirty="0"/>
              <a:t>개</a:t>
            </a:r>
            <a:r>
              <a:rPr lang="en-US" altLang="ko-KR" sz="825" dirty="0"/>
              <a:t>, </a:t>
            </a:r>
            <a:r>
              <a:rPr lang="ko-KR" altLang="en-US" sz="825" dirty="0"/>
              <a:t>화장실 </a:t>
            </a:r>
            <a:r>
              <a:rPr lang="en-US" altLang="ko-KR" sz="825" dirty="0"/>
              <a:t>4</a:t>
            </a:r>
            <a:r>
              <a:rPr lang="ko-KR" altLang="en-US" sz="825" dirty="0"/>
              <a:t>개로 구성되어 있다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각 사무실의 출입은 모두 지문인식으로 가능하며</a:t>
            </a:r>
            <a:r>
              <a:rPr lang="en-US" altLang="ko-KR" sz="825" dirty="0"/>
              <a:t>, </a:t>
            </a:r>
            <a:r>
              <a:rPr lang="ko-KR" altLang="en-US" sz="825" dirty="0"/>
              <a:t>저녁 </a:t>
            </a:r>
            <a:r>
              <a:rPr lang="en-US" altLang="ko-KR" sz="825" dirty="0"/>
              <a:t>20</a:t>
            </a:r>
            <a:r>
              <a:rPr lang="ko-KR" altLang="en-US" sz="825" dirty="0"/>
              <a:t>시 이후에는 움직임 센서가 동작하여 보안을 강화하며</a:t>
            </a:r>
            <a:r>
              <a:rPr lang="en-US" altLang="ko-KR" sz="825" dirty="0"/>
              <a:t>, 00</a:t>
            </a:r>
            <a:r>
              <a:rPr lang="ko-KR" altLang="en-US" sz="825" dirty="0"/>
              <a:t>시부터는 출입제어가 불가능하다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각 층의 냉난방 및 조명시설은 각 사무실의 리모컨으로 설정이 가능하며</a:t>
            </a:r>
            <a:r>
              <a:rPr lang="en-US" altLang="ko-KR" sz="825" dirty="0"/>
              <a:t>, </a:t>
            </a:r>
            <a:r>
              <a:rPr lang="ko-KR" altLang="en-US" sz="825" dirty="0"/>
              <a:t>모바일을 통해서 제어도 가능하다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우천시에는 건물의 모든 </a:t>
            </a:r>
            <a:r>
              <a:rPr lang="ko-KR" altLang="en-US" sz="825" dirty="0" err="1"/>
              <a:t>환풍시설</a:t>
            </a:r>
            <a:r>
              <a:rPr lang="ko-KR" altLang="en-US" sz="825" dirty="0"/>
              <a:t> 및 제습기가 작동하여 실내 습도를 </a:t>
            </a:r>
            <a:r>
              <a:rPr lang="en-US" altLang="ko-KR" sz="825" dirty="0"/>
              <a:t>60%</a:t>
            </a:r>
            <a:r>
              <a:rPr lang="ko-KR" altLang="en-US" sz="825" dirty="0"/>
              <a:t>로 낮춘다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 err="1"/>
              <a:t>엘레베이터는</a:t>
            </a:r>
            <a:r>
              <a:rPr lang="ko-KR" altLang="en-US" sz="825" dirty="0"/>
              <a:t> 총 </a:t>
            </a:r>
            <a:r>
              <a:rPr lang="en-US" altLang="ko-KR" sz="825" dirty="0"/>
              <a:t>8</a:t>
            </a:r>
            <a:r>
              <a:rPr lang="ko-KR" altLang="en-US" sz="825" dirty="0"/>
              <a:t>기가 운행되나</a:t>
            </a:r>
            <a:r>
              <a:rPr lang="en-US" altLang="ko-KR" sz="825" dirty="0"/>
              <a:t>, </a:t>
            </a:r>
            <a:r>
              <a:rPr lang="ko-KR" altLang="en-US" sz="825" dirty="0"/>
              <a:t>특정시간대 운행 가능한 층수를 설정할 수 있다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모든 사무실은 임대로 운영하며</a:t>
            </a:r>
            <a:r>
              <a:rPr lang="en-US" altLang="ko-KR" sz="825" dirty="0"/>
              <a:t>, </a:t>
            </a:r>
            <a:r>
              <a:rPr lang="ko-KR" altLang="en-US" sz="825" dirty="0"/>
              <a:t>시스템 사용은 임대료에 포함하고 있다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단</a:t>
            </a:r>
            <a:r>
              <a:rPr lang="en-US" altLang="ko-KR" sz="825" dirty="0"/>
              <a:t>, </a:t>
            </a:r>
            <a:r>
              <a:rPr lang="ko-KR" altLang="en-US" sz="825" dirty="0"/>
              <a:t>각 사무실 별 전력사용량이 임계치를 넘어설 경우 임대료에 추가 청구 할 수 있다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또한 보안사항 위배로</a:t>
            </a:r>
            <a:r>
              <a:rPr lang="en-US" altLang="ko-KR" sz="825" dirty="0"/>
              <a:t>, </a:t>
            </a:r>
            <a:r>
              <a:rPr lang="ko-KR" altLang="en-US" sz="825" dirty="0"/>
              <a:t>보안요원이 </a:t>
            </a:r>
            <a:r>
              <a:rPr lang="en-US" altLang="ko-KR" sz="825" dirty="0"/>
              <a:t>3</a:t>
            </a:r>
            <a:r>
              <a:rPr lang="ko-KR" altLang="en-US" sz="825" dirty="0"/>
              <a:t>회 이상 </a:t>
            </a:r>
            <a:r>
              <a:rPr lang="ko-KR" altLang="en-US" sz="825" dirty="0" err="1"/>
              <a:t>출동시</a:t>
            </a:r>
            <a:r>
              <a:rPr lang="en-US" altLang="ko-KR" sz="825" dirty="0"/>
              <a:t>, 1</a:t>
            </a:r>
            <a:r>
              <a:rPr lang="ko-KR" altLang="en-US" sz="825" dirty="0"/>
              <a:t>회당 일정 금액을 추가 청구 할 수 있다</a:t>
            </a:r>
            <a:r>
              <a:rPr lang="en-US" altLang="ko-KR" sz="825" dirty="0"/>
              <a:t>.</a:t>
            </a:r>
          </a:p>
          <a:p>
            <a:endParaRPr lang="en-US" altLang="ko-KR" sz="825" dirty="0"/>
          </a:p>
          <a:p>
            <a:r>
              <a:rPr lang="en-US" altLang="ko-KR" sz="825" dirty="0"/>
              <a:t>[</a:t>
            </a:r>
            <a:r>
              <a:rPr lang="ko-KR" altLang="en-US" sz="825" dirty="0"/>
              <a:t>업무 시나리오 </a:t>
            </a:r>
            <a:r>
              <a:rPr lang="en-US" altLang="ko-KR" sz="825" dirty="0"/>
              <a:t>1]</a:t>
            </a:r>
          </a:p>
          <a:p>
            <a:r>
              <a:rPr lang="ko-KR" altLang="en-US" sz="825" dirty="0"/>
              <a:t>프로젝트 구축으로 인한 장기 상시 사용 요청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 우리는 약 </a:t>
            </a:r>
            <a:r>
              <a:rPr lang="en-US" altLang="ko-KR" sz="825" dirty="0"/>
              <a:t>3</a:t>
            </a:r>
            <a:r>
              <a:rPr lang="ko-KR" altLang="en-US" sz="825" dirty="0"/>
              <a:t>개월 간 </a:t>
            </a:r>
            <a:r>
              <a:rPr lang="en-US" altLang="ko-KR" sz="825" dirty="0"/>
              <a:t>15</a:t>
            </a:r>
            <a:r>
              <a:rPr lang="ko-KR" altLang="en-US" sz="825" dirty="0"/>
              <a:t>층의 한 개의 사무실을 임대하여 프로젝트를 진행하려고 한다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 </a:t>
            </a:r>
            <a:r>
              <a:rPr lang="en-US" altLang="ko-KR" sz="825" dirty="0"/>
              <a:t>3</a:t>
            </a:r>
            <a:r>
              <a:rPr lang="ko-KR" altLang="en-US" sz="825" dirty="0"/>
              <a:t>개월 간</a:t>
            </a:r>
            <a:r>
              <a:rPr lang="en-US" altLang="ko-KR" sz="825" dirty="0"/>
              <a:t>, </a:t>
            </a:r>
            <a:r>
              <a:rPr lang="ko-KR" altLang="en-US" sz="825" dirty="0"/>
              <a:t>상시 출입이 가능하며</a:t>
            </a:r>
            <a:r>
              <a:rPr lang="en-US" altLang="ko-KR" sz="825" dirty="0"/>
              <a:t>, </a:t>
            </a:r>
            <a:r>
              <a:rPr lang="ko-KR" altLang="en-US" sz="825" dirty="0"/>
              <a:t>냉난방기가 동작해야 한다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 프로젝트 수행을 위해 단기간 특수인력의 출입이 가능해야 한다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 사무실 상시 사용으로</a:t>
            </a:r>
            <a:r>
              <a:rPr lang="en-US" altLang="ko-KR" sz="825" dirty="0"/>
              <a:t>, </a:t>
            </a:r>
            <a:r>
              <a:rPr lang="ko-KR" altLang="en-US" sz="825" dirty="0"/>
              <a:t>계약된 전력 사용량의 임계치를 초과할 수 있다</a:t>
            </a:r>
            <a:r>
              <a:rPr lang="en-US" altLang="ko-KR" sz="825" dirty="0"/>
              <a:t>. </a:t>
            </a:r>
            <a:br>
              <a:rPr lang="en-US" altLang="ko-KR" sz="825" dirty="0"/>
            </a:br>
            <a:r>
              <a:rPr lang="ko-KR" altLang="en-US" sz="825" dirty="0"/>
              <a:t>   우리는 전기료에 </a:t>
            </a:r>
            <a:r>
              <a:rPr lang="en-US" altLang="ko-KR" sz="825" dirty="0"/>
              <a:t>20</a:t>
            </a:r>
            <a:r>
              <a:rPr lang="ko-KR" altLang="en-US" sz="825" dirty="0"/>
              <a:t>만원 상한선으로 계약했다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 </a:t>
            </a:r>
            <a:r>
              <a:rPr lang="en-US" altLang="ko-KR" sz="825" dirty="0"/>
              <a:t>00</a:t>
            </a:r>
            <a:r>
              <a:rPr lang="ko-KR" altLang="en-US" sz="825" dirty="0"/>
              <a:t>시를 넘더라도 보안요원의 출동을 원하지 않는다</a:t>
            </a:r>
            <a:r>
              <a:rPr lang="en-US" altLang="ko-KR" sz="825" dirty="0"/>
              <a:t>.</a:t>
            </a:r>
          </a:p>
          <a:p>
            <a:endParaRPr lang="en-US" altLang="ko-KR" sz="825" dirty="0"/>
          </a:p>
          <a:p>
            <a:r>
              <a:rPr lang="ko-KR" altLang="en-US" sz="825" dirty="0"/>
              <a:t>문제 </a:t>
            </a:r>
            <a:r>
              <a:rPr lang="en-US" altLang="ko-KR" sz="825" dirty="0"/>
              <a:t>1</a:t>
            </a:r>
          </a:p>
          <a:p>
            <a:r>
              <a:rPr lang="ko-KR" altLang="en-US" sz="825" dirty="0"/>
              <a:t>업무 시나리오 </a:t>
            </a:r>
            <a:r>
              <a:rPr lang="en-US" altLang="ko-KR" sz="825" dirty="0"/>
              <a:t>1</a:t>
            </a:r>
            <a:r>
              <a:rPr lang="ko-KR" altLang="en-US" sz="825" dirty="0"/>
              <a:t>에서 제시된 요건을 수용하기 위해서 통합 </a:t>
            </a:r>
            <a:r>
              <a:rPr lang="en" altLang="ko-KR" sz="825" dirty="0"/>
              <a:t>IBS</a:t>
            </a:r>
            <a:r>
              <a:rPr lang="ko-KR" altLang="en-US" sz="825" dirty="0" err="1"/>
              <a:t>에</a:t>
            </a:r>
            <a:r>
              <a:rPr lang="ko-KR" altLang="en-US" sz="825" dirty="0"/>
              <a:t> 예외적용을 해야 합니다</a:t>
            </a:r>
            <a:r>
              <a:rPr lang="en-US" altLang="ko-KR" sz="825" dirty="0"/>
              <a:t>.</a:t>
            </a:r>
          </a:p>
          <a:p>
            <a:r>
              <a:rPr lang="ko-KR" altLang="en-US" sz="825" dirty="0"/>
              <a:t>시스템 내에서 예외적용을 위한 레퍼런스를 설계하고 이에 대한 값을 설정해 주세요</a:t>
            </a:r>
          </a:p>
          <a:p>
            <a:r>
              <a:rPr lang="en-US" altLang="ko-KR" sz="825" dirty="0"/>
              <a:t>(</a:t>
            </a:r>
            <a:r>
              <a:rPr lang="ko-KR" altLang="en-US" sz="825" dirty="0"/>
              <a:t>단</a:t>
            </a:r>
            <a:r>
              <a:rPr lang="en-US" altLang="ko-KR" sz="825" dirty="0"/>
              <a:t>, </a:t>
            </a:r>
            <a:r>
              <a:rPr lang="ko-KR" altLang="en-US" sz="825" dirty="0"/>
              <a:t>시나리오에 기재되지 않은 사항에 가정과 전제는 응시자가 직접 설명합니다</a:t>
            </a:r>
            <a:r>
              <a:rPr lang="en-US" altLang="ko-KR" sz="825" dirty="0"/>
              <a:t>)</a:t>
            </a:r>
          </a:p>
          <a:p>
            <a:endParaRPr kumimoji="1" lang="ko-KR" altLang="en-US" sz="825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E3C262-E8D1-00B8-CF65-A54C05ED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2674620"/>
            <a:ext cx="4077653" cy="30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5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 </a:t>
            </a:r>
            <a:r>
              <a:rPr lang="en-US" altLang="ko-KR" b="1" dirty="0"/>
              <a:t>/ </a:t>
            </a:r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A1E19-3E25-2B1E-1E4D-AA01EA667DEB}"/>
              </a:ext>
            </a:extLst>
          </p:cNvPr>
          <p:cNvSpPr txBox="1"/>
          <p:nvPr/>
        </p:nvSpPr>
        <p:spPr>
          <a:xfrm>
            <a:off x="77153" y="982176"/>
            <a:ext cx="8869736" cy="4535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/>
              <a:t>[</a:t>
            </a:r>
            <a:r>
              <a:rPr lang="ko-KR" altLang="en-US" sz="825" dirty="0"/>
              <a:t>고객 상황</a:t>
            </a:r>
            <a:r>
              <a:rPr lang="en-US" altLang="ko-KR" sz="825" dirty="0"/>
              <a:t>]</a:t>
            </a:r>
          </a:p>
          <a:p>
            <a:r>
              <a:rPr lang="ko-KR" altLang="en-US" sz="825" dirty="0"/>
              <a:t>구글은 구글 글라스</a:t>
            </a:r>
            <a:r>
              <a:rPr lang="en-US" altLang="ko-KR" sz="825" dirty="0"/>
              <a:t>2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한국에 판매하기 위해 </a:t>
            </a:r>
            <a:r>
              <a:rPr lang="en" altLang="ko-KR" sz="825" dirty="0"/>
              <a:t>kt</a:t>
            </a:r>
            <a:r>
              <a:rPr lang="ko-KR" altLang="en-US" sz="825" dirty="0"/>
              <a:t>와 손을 잡았다</a:t>
            </a:r>
            <a:r>
              <a:rPr lang="en-US" altLang="ko-KR" sz="825" dirty="0"/>
              <a:t>. </a:t>
            </a:r>
            <a:r>
              <a:rPr lang="ko-KR" altLang="en-US" sz="825" dirty="0"/>
              <a:t>구글 글라스</a:t>
            </a:r>
            <a:r>
              <a:rPr lang="en-US" altLang="ko-KR" sz="825" dirty="0"/>
              <a:t>2</a:t>
            </a:r>
            <a:r>
              <a:rPr lang="ko-KR" altLang="en-US" sz="825" dirty="0"/>
              <a:t>는 </a:t>
            </a:r>
            <a:r>
              <a:rPr lang="en" altLang="ko-KR" sz="825" dirty="0"/>
              <a:t>Gemini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탑재하여 고객에게 다양한 경험 및 편의성을 주는 것으로</a:t>
            </a:r>
          </a:p>
          <a:p>
            <a:r>
              <a:rPr lang="ko-KR" altLang="en-US" sz="825" dirty="0"/>
              <a:t>전 세계의 이목을 집중 시키고 있다</a:t>
            </a:r>
            <a:r>
              <a:rPr lang="en-US" altLang="ko-KR" sz="825" dirty="0"/>
              <a:t>. </a:t>
            </a:r>
            <a:r>
              <a:rPr lang="ko-KR" altLang="en-US" sz="825" dirty="0"/>
              <a:t>구글 글라스</a:t>
            </a:r>
            <a:r>
              <a:rPr lang="en-US" altLang="ko-KR" sz="825" dirty="0"/>
              <a:t>2</a:t>
            </a:r>
            <a:r>
              <a:rPr lang="ko-KR" altLang="en-US" sz="825" dirty="0"/>
              <a:t>는 </a:t>
            </a:r>
            <a:r>
              <a:rPr lang="en" altLang="ko-KR" sz="825" dirty="0"/>
              <a:t>Gemini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통해 사용자의 질의를 응답하고</a:t>
            </a:r>
            <a:r>
              <a:rPr lang="en-US" altLang="ko-KR" sz="825" dirty="0"/>
              <a:t>, </a:t>
            </a:r>
            <a:r>
              <a:rPr lang="ko-KR" altLang="en-US" sz="825" dirty="0"/>
              <a:t>이미지에 대한 검색 및 실시간 번역이 가능하며</a:t>
            </a:r>
            <a:r>
              <a:rPr lang="en-US" altLang="ko-KR" sz="825" dirty="0"/>
              <a:t>, </a:t>
            </a:r>
            <a:r>
              <a:rPr lang="ko-KR" altLang="en-US" sz="825" dirty="0"/>
              <a:t>사용자의 행동 패턴을 저장한다</a:t>
            </a:r>
            <a:r>
              <a:rPr lang="en-US" altLang="ko-KR" sz="825" dirty="0"/>
              <a:t>.</a:t>
            </a:r>
          </a:p>
          <a:p>
            <a:r>
              <a:rPr lang="en" altLang="ko-KR" sz="825" dirty="0"/>
              <a:t>Kt</a:t>
            </a:r>
            <a:r>
              <a:rPr lang="ko-KR" altLang="en-US" sz="825" dirty="0"/>
              <a:t>는 모바일 요금제 가입고객을 대상으로</a:t>
            </a:r>
            <a:r>
              <a:rPr lang="en-US" altLang="ko-KR" sz="825" dirty="0"/>
              <a:t>, </a:t>
            </a:r>
            <a:r>
              <a:rPr lang="ko-KR" altLang="en-US" sz="825" dirty="0"/>
              <a:t>월 </a:t>
            </a:r>
            <a:r>
              <a:rPr lang="en-US" altLang="ko-KR" sz="825" dirty="0"/>
              <a:t>9,900</a:t>
            </a:r>
            <a:r>
              <a:rPr lang="ko-KR" altLang="en-US" sz="825" dirty="0"/>
              <a:t>원</a:t>
            </a:r>
            <a:r>
              <a:rPr lang="en-US" altLang="ko-KR" sz="825" dirty="0"/>
              <a:t>(</a:t>
            </a:r>
            <a:r>
              <a:rPr lang="ko-KR" altLang="en-US" sz="825" dirty="0"/>
              <a:t>부가세포함</a:t>
            </a:r>
            <a:r>
              <a:rPr lang="en-US" altLang="ko-KR" sz="825" dirty="0"/>
              <a:t>)</a:t>
            </a:r>
            <a:r>
              <a:rPr lang="ko-KR" altLang="en-US" sz="825" dirty="0"/>
              <a:t>의 요금제로 판매 프로모션을 준비 중이다</a:t>
            </a:r>
            <a:r>
              <a:rPr lang="en-US" altLang="ko-KR" sz="825" dirty="0"/>
              <a:t>. </a:t>
            </a:r>
            <a:r>
              <a:rPr lang="ko-KR" altLang="en-US" sz="825" dirty="0"/>
              <a:t>프로모션 기간내 가입고객에 한해 구글 글라스</a:t>
            </a:r>
            <a:r>
              <a:rPr lang="en-US" altLang="ko-KR" sz="825" dirty="0"/>
              <a:t>2 </a:t>
            </a:r>
            <a:r>
              <a:rPr lang="ko-KR" altLang="en-US" sz="825" dirty="0"/>
              <a:t>단말기를 무료로 제공한다</a:t>
            </a:r>
            <a:r>
              <a:rPr lang="en-US" altLang="ko-KR" sz="825" dirty="0"/>
              <a:t>.</a:t>
            </a:r>
          </a:p>
          <a:p>
            <a:endParaRPr lang="en-US" altLang="ko-KR" sz="825" dirty="0"/>
          </a:p>
          <a:p>
            <a:r>
              <a:rPr lang="en-US" altLang="ko-KR" sz="825" dirty="0"/>
              <a:t>[</a:t>
            </a:r>
            <a:r>
              <a:rPr lang="ko-KR" altLang="en-US" sz="825" dirty="0"/>
              <a:t>업무 요건</a:t>
            </a:r>
            <a:r>
              <a:rPr lang="en-US" altLang="ko-KR" sz="825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825" dirty="0"/>
              <a:t>Kt </a:t>
            </a:r>
            <a:r>
              <a:rPr lang="ko-KR" altLang="en-US" sz="825" dirty="0"/>
              <a:t>요금제 사용 고객을 대상으로 구글 글라스</a:t>
            </a:r>
            <a:r>
              <a:rPr lang="en-US" altLang="ko-KR" sz="825" dirty="0"/>
              <a:t>2 </a:t>
            </a:r>
            <a:r>
              <a:rPr lang="ko-KR" altLang="en-US" sz="825" dirty="0"/>
              <a:t>상품을 판매하려고 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 글라스</a:t>
            </a:r>
            <a:r>
              <a:rPr lang="en-US" altLang="ko-KR" sz="825" dirty="0"/>
              <a:t>2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사용하기 위해서는 구글 계정이 반드시 필요하며</a:t>
            </a:r>
            <a:r>
              <a:rPr lang="en-US" altLang="ko-KR" sz="825" dirty="0"/>
              <a:t>, </a:t>
            </a:r>
            <a:r>
              <a:rPr lang="ko-KR" altLang="en-US" sz="825" dirty="0"/>
              <a:t>인증 절차를 거쳐야 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 글라스</a:t>
            </a:r>
            <a:r>
              <a:rPr lang="en-US" altLang="ko-KR" sz="825" dirty="0"/>
              <a:t>2</a:t>
            </a:r>
            <a:r>
              <a:rPr lang="ko-KR" altLang="en-US" sz="825" dirty="0" err="1"/>
              <a:t>에</a:t>
            </a:r>
            <a:r>
              <a:rPr lang="ko-KR" altLang="en-US" sz="825" dirty="0"/>
              <a:t> 가입시</a:t>
            </a:r>
            <a:r>
              <a:rPr lang="en-US" altLang="ko-KR" sz="825" dirty="0"/>
              <a:t>, </a:t>
            </a:r>
            <a:r>
              <a:rPr lang="ko-KR" altLang="en-US" sz="825" dirty="0"/>
              <a:t>별도 회선번호가 생성되며</a:t>
            </a:r>
            <a:r>
              <a:rPr lang="en-US" altLang="ko-KR" sz="825" dirty="0"/>
              <a:t>, </a:t>
            </a:r>
            <a:r>
              <a:rPr lang="ko-KR" altLang="en-US" sz="825" dirty="0"/>
              <a:t>요금제와 </a:t>
            </a:r>
            <a:r>
              <a:rPr lang="ko-KR" altLang="en-US" sz="825" dirty="0" err="1"/>
              <a:t>쉐어링</a:t>
            </a:r>
            <a:r>
              <a:rPr lang="ko-KR" altLang="en-US" sz="825" dirty="0"/>
              <a:t> </a:t>
            </a:r>
            <a:r>
              <a:rPr lang="en-US" altLang="ko-KR" sz="825" dirty="0"/>
              <a:t>(</a:t>
            </a:r>
            <a:r>
              <a:rPr lang="en" altLang="ko-KR" sz="825" dirty="0"/>
              <a:t>OPMD)</a:t>
            </a:r>
            <a:r>
              <a:rPr lang="ko-KR" altLang="en-US" sz="825" dirty="0"/>
              <a:t>형태로 결합 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기본 약정은 </a:t>
            </a:r>
            <a:r>
              <a:rPr lang="en-US" altLang="ko-KR" sz="825" dirty="0"/>
              <a:t>3</a:t>
            </a:r>
            <a:r>
              <a:rPr lang="ko-KR" altLang="en-US" sz="825" dirty="0"/>
              <a:t>년이며</a:t>
            </a:r>
            <a:r>
              <a:rPr lang="en-US" altLang="ko-KR" sz="825" dirty="0"/>
              <a:t>, </a:t>
            </a:r>
            <a:r>
              <a:rPr lang="ko-KR" altLang="en-US" sz="825" dirty="0"/>
              <a:t>약정기간 내 단말 할인 </a:t>
            </a:r>
            <a:r>
              <a:rPr lang="en-US" altLang="ko-KR" sz="825" dirty="0"/>
              <a:t>(40%)</a:t>
            </a:r>
            <a:r>
              <a:rPr lang="ko-KR" altLang="en-US" sz="825" dirty="0"/>
              <a:t>만 적용한다</a:t>
            </a:r>
            <a:r>
              <a:rPr lang="en-US" altLang="ko-KR" sz="825" dirty="0"/>
              <a:t>. </a:t>
            </a:r>
            <a:r>
              <a:rPr lang="ko-KR" altLang="en-US" sz="825" dirty="0"/>
              <a:t>요금제에 대한 할인은 적용하지 않는다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만약 프로모션 기간내 고객의 경우</a:t>
            </a:r>
            <a:r>
              <a:rPr lang="en-US" altLang="ko-KR" sz="825" dirty="0"/>
              <a:t>, </a:t>
            </a:r>
            <a:r>
              <a:rPr lang="ko-KR" altLang="en-US" sz="825" dirty="0"/>
              <a:t>단말기 구매 대금이 </a:t>
            </a:r>
            <a:r>
              <a:rPr lang="en-US" altLang="ko-KR" sz="825" dirty="0"/>
              <a:t>0</a:t>
            </a:r>
            <a:r>
              <a:rPr lang="ko-KR" altLang="en-US" sz="825" dirty="0"/>
              <a:t>원이다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약정기간 내 해지시</a:t>
            </a:r>
            <a:r>
              <a:rPr lang="en-US" altLang="ko-KR" sz="825" dirty="0"/>
              <a:t>, </a:t>
            </a:r>
            <a:r>
              <a:rPr lang="ko-KR" altLang="en-US" sz="825" dirty="0"/>
              <a:t>위약금은 </a:t>
            </a:r>
            <a:r>
              <a:rPr lang="en" altLang="ko-KR" sz="825" dirty="0"/>
              <a:t>kt </a:t>
            </a:r>
            <a:r>
              <a:rPr lang="ko-KR" altLang="en-US" sz="825" dirty="0"/>
              <a:t>기준을 준용한다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단</a:t>
            </a:r>
            <a:r>
              <a:rPr lang="en-US" altLang="ko-KR" sz="825" dirty="0"/>
              <a:t>, </a:t>
            </a:r>
            <a:r>
              <a:rPr lang="ko-KR" altLang="en-US" sz="825" dirty="0"/>
              <a:t>구글 글라스</a:t>
            </a:r>
            <a:r>
              <a:rPr lang="en-US" altLang="ko-KR" sz="825" dirty="0"/>
              <a:t>2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무료로 제공받은 고객의 해지 위약금은 단말금액 </a:t>
            </a:r>
            <a:r>
              <a:rPr lang="en-US" altLang="ko-KR" sz="825" dirty="0"/>
              <a:t>100% </a:t>
            </a:r>
            <a:r>
              <a:rPr lang="ko-KR" altLang="en-US" sz="825" dirty="0"/>
              <a:t>이다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 글라스</a:t>
            </a:r>
            <a:r>
              <a:rPr lang="en-US" altLang="ko-KR" sz="825" dirty="0"/>
              <a:t>2</a:t>
            </a:r>
            <a:r>
              <a:rPr lang="ko-KR" altLang="en-US" sz="825" dirty="0"/>
              <a:t>는 음</a:t>
            </a:r>
            <a:r>
              <a:rPr lang="en-US" altLang="ko-KR" sz="825" dirty="0"/>
              <a:t>/</a:t>
            </a:r>
            <a:r>
              <a:rPr lang="ko-KR" altLang="en-US" sz="825" dirty="0"/>
              <a:t>영상</a:t>
            </a:r>
            <a:r>
              <a:rPr lang="en-US" altLang="ko-KR" sz="825" dirty="0"/>
              <a:t>, </a:t>
            </a:r>
            <a:r>
              <a:rPr lang="ko-KR" altLang="en-US" sz="825" dirty="0"/>
              <a:t>문자</a:t>
            </a:r>
            <a:r>
              <a:rPr lang="en-US" altLang="ko-KR" sz="825" dirty="0"/>
              <a:t>, </a:t>
            </a:r>
            <a:r>
              <a:rPr lang="ko-KR" altLang="en-US" sz="825" dirty="0"/>
              <a:t>데이터서비스를 </a:t>
            </a:r>
            <a:r>
              <a:rPr lang="ko-KR" altLang="en-US" sz="825" dirty="0" err="1"/>
              <a:t>사용가능하고</a:t>
            </a:r>
            <a:r>
              <a:rPr lang="en-US" altLang="ko-KR" sz="825" dirty="0"/>
              <a:t>, </a:t>
            </a:r>
            <a:r>
              <a:rPr lang="ko-KR" altLang="en-US" sz="825" dirty="0"/>
              <a:t>요금제와 결합되어 사용할 수 있다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고객이 음</a:t>
            </a:r>
            <a:r>
              <a:rPr lang="en-US" altLang="ko-KR" sz="825" dirty="0"/>
              <a:t>/</a:t>
            </a:r>
            <a:r>
              <a:rPr lang="ko-KR" altLang="en-US" sz="825" dirty="0"/>
              <a:t>영상</a:t>
            </a:r>
            <a:r>
              <a:rPr lang="en-US" altLang="ko-KR" sz="825" dirty="0"/>
              <a:t>, </a:t>
            </a:r>
            <a:r>
              <a:rPr lang="ko-KR" altLang="en-US" sz="825" dirty="0"/>
              <a:t>문자</a:t>
            </a:r>
            <a:r>
              <a:rPr lang="en-US" altLang="ko-KR" sz="825" dirty="0"/>
              <a:t>, </a:t>
            </a:r>
            <a:r>
              <a:rPr lang="ko-KR" altLang="en-US" sz="825" dirty="0"/>
              <a:t>데이터를 사용할 경우</a:t>
            </a:r>
            <a:r>
              <a:rPr lang="en-US" altLang="ko-KR" sz="825" dirty="0"/>
              <a:t>, </a:t>
            </a:r>
            <a:r>
              <a:rPr lang="ko-KR" altLang="en-US" sz="825" dirty="0"/>
              <a:t>요금제의 </a:t>
            </a:r>
            <a:r>
              <a:rPr lang="ko-KR" altLang="en-US" sz="825" dirty="0" err="1"/>
              <a:t>무료량에서</a:t>
            </a:r>
            <a:r>
              <a:rPr lang="ko-KR" altLang="en-US" sz="825" dirty="0"/>
              <a:t> 차감되며</a:t>
            </a:r>
            <a:r>
              <a:rPr lang="en-US" altLang="ko-KR" sz="825" dirty="0"/>
              <a:t>, </a:t>
            </a:r>
            <a:r>
              <a:rPr lang="ko-KR" altLang="en-US" sz="825" dirty="0" err="1"/>
              <a:t>무료량</a:t>
            </a:r>
            <a:r>
              <a:rPr lang="ko-KR" altLang="en-US" sz="825" dirty="0"/>
              <a:t> 초과시 요금제의 </a:t>
            </a:r>
            <a:r>
              <a:rPr lang="ko-KR" altLang="en-US" sz="825" dirty="0" err="1"/>
              <a:t>요율로</a:t>
            </a:r>
            <a:r>
              <a:rPr lang="ko-KR" altLang="en-US" sz="825" dirty="0"/>
              <a:t> 과금 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월 정액에 대한 청구는 고객의 요금제와 합산 청구 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판매는 대리점</a:t>
            </a:r>
            <a:r>
              <a:rPr lang="en-US" altLang="ko-KR" sz="825" dirty="0"/>
              <a:t>, </a:t>
            </a:r>
            <a:r>
              <a:rPr lang="en" altLang="ko-KR" sz="825" dirty="0" err="1"/>
              <a:t>kt.com</a:t>
            </a:r>
            <a:r>
              <a:rPr lang="en" altLang="ko-KR" sz="825" dirty="0"/>
              <a:t> </a:t>
            </a:r>
            <a:r>
              <a:rPr lang="ko-KR" altLang="en-US" sz="825" dirty="0"/>
              <a:t>온라인 채널을 이용한다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 글라스</a:t>
            </a:r>
            <a:r>
              <a:rPr lang="en-US" altLang="ko-KR" sz="825" dirty="0"/>
              <a:t>2 </a:t>
            </a:r>
            <a:r>
              <a:rPr lang="ko-KR" altLang="en-US" sz="825" dirty="0"/>
              <a:t>상품은 모바일 요금제 사용 고객을 대상으로 가입 가능하며</a:t>
            </a:r>
            <a:r>
              <a:rPr lang="en-US" altLang="ko-KR" sz="825" dirty="0"/>
              <a:t>, </a:t>
            </a:r>
            <a:r>
              <a:rPr lang="en" altLang="ko-KR" sz="825" dirty="0"/>
              <a:t>IOS </a:t>
            </a:r>
            <a:r>
              <a:rPr lang="ko-KR" altLang="en-US" sz="825" dirty="0"/>
              <a:t>사용자도 사용 가능하다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가입고객에게는 월 정액 </a:t>
            </a:r>
            <a:r>
              <a:rPr lang="en-US" altLang="ko-KR" sz="825" dirty="0"/>
              <a:t>9,900 </a:t>
            </a:r>
            <a:r>
              <a:rPr lang="ko-KR" altLang="en-US" sz="825" dirty="0"/>
              <a:t>청구금액이 생성되며</a:t>
            </a:r>
            <a:r>
              <a:rPr lang="en-US" altLang="ko-KR" sz="825" dirty="0"/>
              <a:t>, </a:t>
            </a:r>
            <a:r>
              <a:rPr lang="ko-KR" altLang="en-US" sz="825" dirty="0"/>
              <a:t>월 중 가입시 일할 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프로모션 기간은 상품 출시 후 </a:t>
            </a:r>
            <a:r>
              <a:rPr lang="en-US" altLang="ko-KR" sz="825" dirty="0"/>
              <a:t>3</a:t>
            </a:r>
            <a:r>
              <a:rPr lang="ko-KR" altLang="en-US" sz="825" dirty="0"/>
              <a:t>개월이다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 글라스</a:t>
            </a:r>
            <a:r>
              <a:rPr lang="en-US" altLang="ko-KR" sz="825" dirty="0"/>
              <a:t>2 </a:t>
            </a:r>
            <a:r>
              <a:rPr lang="ko-KR" altLang="en-US" sz="825" dirty="0"/>
              <a:t>단말기 배송은 기존 </a:t>
            </a:r>
            <a:r>
              <a:rPr lang="en" altLang="ko-KR" sz="825" dirty="0"/>
              <a:t>kt </a:t>
            </a:r>
            <a:r>
              <a:rPr lang="ko-KR" altLang="en-US" sz="825" dirty="0"/>
              <a:t>시스템을 이용한다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분실 및 파손에 따른 단말기 보증보험은 운용하지 않는다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가입과 인증 절차는 기존 </a:t>
            </a:r>
            <a:r>
              <a:rPr lang="en" altLang="ko-KR" sz="825" dirty="0"/>
              <a:t>kt </a:t>
            </a:r>
            <a:r>
              <a:rPr lang="ko-KR" altLang="en-US" sz="825" dirty="0"/>
              <a:t>요금제 가입절차를 준용한다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구글에서는 구글 글라스</a:t>
            </a:r>
            <a:r>
              <a:rPr lang="en-US" altLang="ko-KR" sz="825" dirty="0"/>
              <a:t>2</a:t>
            </a:r>
            <a:r>
              <a:rPr lang="ko-KR" altLang="en-US" sz="825" dirty="0"/>
              <a:t>의 서비스 선호도를 조사하기 위해 사용량을 실시간으로 제공 받기 원한다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 글라스</a:t>
            </a:r>
            <a:r>
              <a:rPr lang="en-US" altLang="ko-KR" sz="825" dirty="0"/>
              <a:t>2 </a:t>
            </a:r>
            <a:r>
              <a:rPr lang="ko-KR" altLang="en-US" sz="825" dirty="0"/>
              <a:t>사용자는 </a:t>
            </a:r>
            <a:r>
              <a:rPr lang="en-US" altLang="ko-KR" sz="825" dirty="0"/>
              <a:t>2025</a:t>
            </a:r>
            <a:r>
              <a:rPr lang="ko-KR" altLang="en-US" sz="825" dirty="0"/>
              <a:t>년 </a:t>
            </a:r>
            <a:r>
              <a:rPr lang="en-US" altLang="ko-KR" sz="825" dirty="0"/>
              <a:t>12</a:t>
            </a:r>
            <a:r>
              <a:rPr lang="ko-KR" altLang="en-US" sz="825" dirty="0"/>
              <a:t>월 </a:t>
            </a:r>
            <a:r>
              <a:rPr lang="en-US" altLang="ko-KR" sz="825" dirty="0"/>
              <a:t>31</a:t>
            </a:r>
            <a:r>
              <a:rPr lang="ko-KR" altLang="en-US" sz="825" dirty="0"/>
              <a:t>일까지 모든 컨텐츠에 대해 무료를 적용한다</a:t>
            </a:r>
            <a:r>
              <a:rPr lang="en-US" altLang="ko-KR" sz="825" dirty="0"/>
              <a:t>.</a:t>
            </a:r>
          </a:p>
          <a:p>
            <a:endParaRPr lang="en-US" altLang="ko-KR" sz="825" dirty="0"/>
          </a:p>
          <a:p>
            <a:r>
              <a:rPr lang="en-US" altLang="ko-KR" sz="825" dirty="0"/>
              <a:t>[</a:t>
            </a:r>
            <a:r>
              <a:rPr lang="ko-KR" altLang="en-US" sz="825" dirty="0"/>
              <a:t>업무 시나리오 </a:t>
            </a:r>
            <a:r>
              <a:rPr lang="en-US" altLang="ko-KR" sz="825" dirty="0"/>
              <a:t>1]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고객이 구글 글라스</a:t>
            </a:r>
            <a:r>
              <a:rPr lang="en-US" altLang="ko-KR" sz="825" dirty="0"/>
              <a:t>2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이용하여 </a:t>
            </a:r>
            <a:r>
              <a:rPr lang="en" altLang="ko-KR" sz="825" dirty="0"/>
              <a:t>Gemini </a:t>
            </a:r>
            <a:r>
              <a:rPr lang="ko-KR" altLang="en-US" sz="825" dirty="0"/>
              <a:t>서비스를 이용한다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이 때</a:t>
            </a:r>
            <a:r>
              <a:rPr lang="en-US" altLang="ko-KR" sz="825" dirty="0"/>
              <a:t>, </a:t>
            </a:r>
            <a:r>
              <a:rPr lang="ko-KR" altLang="en-US" sz="825" dirty="0"/>
              <a:t>사용되는 데이터는 과금 시스템을 사용량 테이블에 다음의 내용이 기록 된다</a:t>
            </a:r>
            <a:r>
              <a:rPr lang="en-US" altLang="ko-KR" sz="825" dirty="0"/>
              <a:t>.</a:t>
            </a:r>
            <a:br>
              <a:rPr lang="en-US" altLang="ko-KR" sz="825" dirty="0"/>
            </a:br>
            <a:r>
              <a:rPr lang="ko-KR" altLang="en-US" sz="825" dirty="0"/>
              <a:t>회선번호 </a:t>
            </a:r>
            <a:r>
              <a:rPr lang="en-US" altLang="ko-KR" sz="825" dirty="0"/>
              <a:t>(</a:t>
            </a:r>
            <a:r>
              <a:rPr lang="en" altLang="ko-KR" sz="825" dirty="0"/>
              <a:t>OPMD), </a:t>
            </a:r>
            <a:r>
              <a:rPr lang="ko-KR" altLang="en-US" sz="825" dirty="0"/>
              <a:t>시작시간</a:t>
            </a:r>
            <a:r>
              <a:rPr lang="en-US" altLang="ko-KR" sz="825" dirty="0"/>
              <a:t>, </a:t>
            </a:r>
            <a:r>
              <a:rPr lang="ko-KR" altLang="en-US" sz="825" dirty="0"/>
              <a:t>종료시간</a:t>
            </a:r>
            <a:r>
              <a:rPr lang="en-US" altLang="ko-KR" sz="825" dirty="0"/>
              <a:t>, </a:t>
            </a:r>
            <a:r>
              <a:rPr lang="ko-KR" altLang="en-US" sz="825" dirty="0"/>
              <a:t>접속 </a:t>
            </a:r>
            <a:r>
              <a:rPr lang="en" altLang="ko-KR" sz="825" dirty="0"/>
              <a:t>URL, </a:t>
            </a:r>
            <a:r>
              <a:rPr lang="ko-KR" altLang="en-US" sz="825" dirty="0"/>
              <a:t>사용량 등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과금 시스템은 무료 </a:t>
            </a:r>
            <a:r>
              <a:rPr lang="ko-KR" altLang="en-US" sz="825" dirty="0" err="1"/>
              <a:t>잔여량이</a:t>
            </a:r>
            <a:r>
              <a:rPr lang="ko-KR" altLang="en-US" sz="825" dirty="0"/>
              <a:t> 있을 경우 무료 처리되며</a:t>
            </a:r>
            <a:r>
              <a:rPr lang="en-US" altLang="ko-KR" sz="825" dirty="0"/>
              <a:t>, </a:t>
            </a:r>
            <a:r>
              <a:rPr lang="ko-KR" altLang="en-US" sz="825" dirty="0" err="1"/>
              <a:t>무료량</a:t>
            </a:r>
            <a:r>
              <a:rPr lang="ko-KR" altLang="en-US" sz="825" dirty="0"/>
              <a:t> 초과 시 요금제의 </a:t>
            </a:r>
            <a:r>
              <a:rPr lang="ko-KR" altLang="en-US" sz="825" dirty="0" err="1"/>
              <a:t>요율로</a:t>
            </a:r>
            <a:r>
              <a:rPr lang="ko-KR" altLang="en-US" sz="825" dirty="0"/>
              <a:t> </a:t>
            </a:r>
            <a:r>
              <a:rPr lang="ko-KR" altLang="en-US" sz="825" dirty="0" err="1"/>
              <a:t>초과과금</a:t>
            </a:r>
            <a:r>
              <a:rPr lang="ko-KR" altLang="en-US" sz="825" dirty="0"/>
              <a:t> 한다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구글에서 지정한 </a:t>
            </a:r>
            <a:r>
              <a:rPr lang="en" altLang="ko-KR" sz="825" dirty="0"/>
              <a:t>URL</a:t>
            </a:r>
            <a:r>
              <a:rPr lang="ko-KR" altLang="en-US" sz="825" dirty="0"/>
              <a:t>일 경우</a:t>
            </a:r>
            <a:r>
              <a:rPr lang="en-US" altLang="ko-KR" sz="825" dirty="0"/>
              <a:t>, </a:t>
            </a:r>
            <a:r>
              <a:rPr lang="ko-KR" altLang="en-US" sz="825" dirty="0"/>
              <a:t>사용량 정보를 </a:t>
            </a:r>
            <a:r>
              <a:rPr lang="en" altLang="ko-KR" sz="825" dirty="0"/>
              <a:t>JSON </a:t>
            </a:r>
            <a:r>
              <a:rPr lang="ko-KR" altLang="en-US" sz="825" dirty="0"/>
              <a:t>형태로 생성하여 구글에 전송한다</a:t>
            </a:r>
            <a:r>
              <a:rPr lang="en-US" altLang="ko-KR" sz="825" dirty="0"/>
              <a:t>.</a:t>
            </a:r>
          </a:p>
          <a:p>
            <a:r>
              <a:rPr lang="ko-KR" altLang="en-US" sz="825" dirty="0"/>
              <a:t>인터페이스 결과를 전송하고</a:t>
            </a:r>
            <a:r>
              <a:rPr lang="en-US" altLang="ko-KR" sz="825" dirty="0"/>
              <a:t>, </a:t>
            </a:r>
            <a:r>
              <a:rPr lang="ko-KR" altLang="en-US" sz="825" dirty="0"/>
              <a:t>실패 시 재 전송을 수행한다</a:t>
            </a:r>
            <a:r>
              <a:rPr lang="en-US" altLang="ko-KR" sz="825" dirty="0"/>
              <a:t>.</a:t>
            </a:r>
          </a:p>
          <a:p>
            <a:endParaRPr lang="en-US" altLang="ko-KR" sz="825" dirty="0"/>
          </a:p>
          <a:p>
            <a:endParaRPr kumimoji="1" lang="ko-KR" altLang="en-US" sz="825" dirty="0"/>
          </a:p>
        </p:txBody>
      </p:sp>
    </p:spTree>
    <p:extLst>
      <p:ext uri="{BB962C8B-B14F-4D97-AF65-F5344CB8AC3E}">
        <p14:creationId xmlns:p14="http://schemas.microsoft.com/office/powerpoint/2010/main" val="9502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A52F1-A2BE-09C2-81F7-BFFACE9B52B8}"/>
              </a:ext>
            </a:extLst>
          </p:cNvPr>
          <p:cNvSpPr txBox="1"/>
          <p:nvPr/>
        </p:nvSpPr>
        <p:spPr>
          <a:xfrm>
            <a:off x="395536" y="370142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 </a:t>
            </a:r>
            <a:r>
              <a:rPr lang="en-US" altLang="ko-KR" b="1" dirty="0"/>
              <a:t>(</a:t>
            </a:r>
            <a:r>
              <a:rPr lang="ko-KR" altLang="en-US" b="1" dirty="0"/>
              <a:t>대리점 주문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889AA-77FC-5583-3C7E-CF0CB48BC5F9}"/>
              </a:ext>
            </a:extLst>
          </p:cNvPr>
          <p:cNvSpPr txBox="1"/>
          <p:nvPr/>
        </p:nvSpPr>
        <p:spPr>
          <a:xfrm>
            <a:off x="251521" y="2713851"/>
            <a:ext cx="856895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업무 시나리오</a:t>
            </a:r>
            <a:r>
              <a:rPr lang="en-US" altLang="ko-KR" sz="16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- </a:t>
            </a:r>
            <a:r>
              <a:rPr lang="ko-KR" altLang="en-US" sz="1600" b="1" dirty="0">
                <a:latin typeface="+mn-ea"/>
              </a:rPr>
              <a:t>대리점 기기 주문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배송</a:t>
            </a:r>
            <a:endParaRPr lang="en-US" altLang="ko-KR" sz="1600" b="1" dirty="0">
              <a:latin typeface="+mn-ea"/>
            </a:endParaRP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 대리점은 판매할 기기가 필요 시 주문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배송화면에서 주문을 통해 기기를 확보한다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 주문 시에는 기기구분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모델명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수량 등을 선택하고 주문 등록한다</a:t>
            </a:r>
            <a:r>
              <a:rPr lang="en-US" altLang="ko-KR" sz="1400" dirty="0">
                <a:latin typeface="+mn-ea"/>
              </a:rPr>
              <a:t>.  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주문은 물류센터 내 실재고 수량 한도 내에서 등록 가능하다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주문 등록 내역은 담당 마케팅 매니저의 승인을 통해서 주문 확정한다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확정된 주문 내역은 물류센터에서 확인하여 재고 확인 후 배송확정을 한다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물류센터에서 배송 주소로 기기배송을 시작한다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배송은 여러 주문을 하나로 묶어서 배송이 가능하다</a:t>
            </a:r>
            <a:r>
              <a:rPr lang="en-US" altLang="ko-KR" sz="1400" dirty="0">
                <a:latin typeface="+mn-ea"/>
              </a:rPr>
              <a:t>.  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주문 대리점에서는 배송 내역을 확인 후 인수 또는 인수거부를 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인수확인이 되면 주문 대리점 재고로 잡히고 판매가 가능하다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45526-40EF-B366-F666-DD6EA4EE0908}"/>
              </a:ext>
            </a:extLst>
          </p:cNvPr>
          <p:cNvSpPr txBox="1"/>
          <p:nvPr/>
        </p:nvSpPr>
        <p:spPr>
          <a:xfrm>
            <a:off x="232453" y="998261"/>
            <a:ext cx="856895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업무 요건</a:t>
            </a:r>
            <a:r>
              <a:rPr lang="en-US" altLang="ko-KR" sz="1600" b="1" dirty="0">
                <a:latin typeface="+mn-ea"/>
              </a:rPr>
              <a:t>]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kt</a:t>
            </a:r>
            <a:r>
              <a:rPr lang="ko-KR" altLang="en-US" sz="1400" dirty="0">
                <a:latin typeface="+mn-ea"/>
              </a:rPr>
              <a:t>는 제조사에 발주를 통해 기기를 물류센터에 확보하여 대리점에 공급한다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대리점은 </a:t>
            </a:r>
            <a:r>
              <a:rPr lang="en-US" altLang="ko-KR" sz="1400" dirty="0">
                <a:latin typeface="+mn-ea"/>
              </a:rPr>
              <a:t>K-RDS </a:t>
            </a:r>
            <a:r>
              <a:rPr lang="ko-KR" altLang="en-US" sz="1400" dirty="0">
                <a:latin typeface="+mn-ea"/>
              </a:rPr>
              <a:t>시스템을 통해서 주문하여 판매할 기기를 확보한다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kt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물류 센터는 주문 내역을 확인하고 가용 수량 내에서 배송을 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150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6926B-1445-8F68-9698-B71BDD475043}"/>
              </a:ext>
            </a:extLst>
          </p:cNvPr>
          <p:cNvSpPr txBox="1"/>
          <p:nvPr/>
        </p:nvSpPr>
        <p:spPr>
          <a:xfrm>
            <a:off x="473202" y="2962656"/>
            <a:ext cx="2571750" cy="2558034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/>
          <a:p>
            <a:pPr indent="-171450" latinLnBrk="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1050"/>
              <a:t>문제 </a:t>
            </a:r>
            <a:r>
              <a:rPr lang="en-US" altLang="ko-KR" sz="1050"/>
              <a:t>1</a:t>
            </a:r>
          </a:p>
          <a:p>
            <a:pPr indent="-171450" latinLnBrk="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1050"/>
              <a:t>구글은 구글 글라스</a:t>
            </a:r>
            <a:r>
              <a:rPr lang="en-US" altLang="ko-KR" sz="1050"/>
              <a:t>2</a:t>
            </a:r>
            <a:r>
              <a:rPr lang="ko-KR" altLang="en-US" sz="1050"/>
              <a:t>를</a:t>
            </a:r>
            <a:r>
              <a:rPr lang="en-US" altLang="ko-KR" sz="1050"/>
              <a:t> </a:t>
            </a:r>
            <a:r>
              <a:rPr lang="ko-KR" altLang="en-US" sz="1050"/>
              <a:t>이용한 사용자 패턴을 분석하기 위해</a:t>
            </a:r>
            <a:r>
              <a:rPr lang="en-US" altLang="ko-KR" sz="1050"/>
              <a:t>, Gemini </a:t>
            </a:r>
            <a:r>
              <a:rPr lang="ko-KR" altLang="en-US" sz="1050"/>
              <a:t>사용량을 실시간으로 연동 받고자 합니다</a:t>
            </a:r>
            <a:r>
              <a:rPr lang="en-US" altLang="ko-KR" sz="1050"/>
              <a:t>.</a:t>
            </a:r>
          </a:p>
          <a:p>
            <a:pPr indent="-171450" latinLnBrk="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1050"/>
              <a:t>단</a:t>
            </a:r>
            <a:r>
              <a:rPr lang="en-US" altLang="ko-KR" sz="1050"/>
              <a:t>, </a:t>
            </a:r>
            <a:r>
              <a:rPr lang="ko-KR" altLang="en-US" sz="1050"/>
              <a:t>추후에 접속 </a:t>
            </a:r>
            <a:r>
              <a:rPr lang="en-US" altLang="ko-KR" sz="1050"/>
              <a:t>URL</a:t>
            </a:r>
            <a:r>
              <a:rPr lang="ko-KR" altLang="en-US" sz="1050"/>
              <a:t>을 기반으로 연동받고자</a:t>
            </a:r>
            <a:r>
              <a:rPr lang="en-US" altLang="ko-KR" sz="1050"/>
              <a:t> </a:t>
            </a:r>
            <a:r>
              <a:rPr lang="ko-KR" altLang="en-US" sz="1050"/>
              <a:t>하는 사용량 정보는 늘어날 수 있다</a:t>
            </a:r>
            <a:r>
              <a:rPr lang="en-US" altLang="ko-KR" sz="1050"/>
              <a:t>.</a:t>
            </a:r>
          </a:p>
          <a:p>
            <a:pPr indent="-171450" latinLnBrk="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1050"/>
              <a:t>사용량 정보 연동을 위한 인터페이스 테이블과 대상 </a:t>
            </a:r>
            <a:r>
              <a:rPr lang="en-US" altLang="ko-KR" sz="1050"/>
              <a:t>URL</a:t>
            </a:r>
            <a:r>
              <a:rPr lang="ko-KR" altLang="en-US" sz="1050"/>
              <a:t>을 관리하기 위한 테이블을 설계해주세요</a:t>
            </a:r>
            <a:r>
              <a:rPr lang="en-US" altLang="ko-KR" sz="1050"/>
              <a:t>.</a:t>
            </a:r>
          </a:p>
          <a:p>
            <a:pPr indent="-171450" latinLnBrk="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1050"/>
              <a:t>인터페이스는 재전송 기능을 포함합니다</a:t>
            </a:r>
            <a:r>
              <a:rPr lang="en-US" altLang="ko-KR" sz="1050"/>
              <a:t>.</a:t>
            </a:r>
          </a:p>
          <a:p>
            <a:pPr indent="-171450" latinLnBrk="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ko-KR" sz="1050"/>
              <a:t>(</a:t>
            </a:r>
            <a:r>
              <a:rPr lang="ko-KR" altLang="en-US" sz="1050"/>
              <a:t>단</a:t>
            </a:r>
            <a:r>
              <a:rPr lang="en-US" altLang="ko-KR" sz="1050"/>
              <a:t>, </a:t>
            </a:r>
            <a:r>
              <a:rPr lang="ko-KR" altLang="en-US" sz="1050"/>
              <a:t>시나리오에 기재되지 않은 사항에 가정과 전제는 응시자가 직접 설명합니다</a:t>
            </a:r>
            <a:r>
              <a:rPr lang="en-US" altLang="ko-KR" sz="105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92A9E4-9289-42F2-DA04-C20D259E4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403191"/>
            <a:ext cx="5177790" cy="40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9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C4405E-6B2F-58DA-BDE2-FAD6EA8B7C3D}"/>
              </a:ext>
            </a:extLst>
          </p:cNvPr>
          <p:cNvSpPr/>
          <p:nvPr/>
        </p:nvSpPr>
        <p:spPr>
          <a:xfrm>
            <a:off x="3261150" y="4725144"/>
            <a:ext cx="187220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모델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모델명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대표모델 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기기구분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05ACE5-9F74-060C-C1AB-2670D02322F6}"/>
              </a:ext>
            </a:extLst>
          </p:cNvPr>
          <p:cNvSpPr/>
          <p:nvPr/>
        </p:nvSpPr>
        <p:spPr>
          <a:xfrm>
            <a:off x="3261150" y="4365104"/>
            <a:ext cx="187220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FA077-B847-B705-4267-693D30E6B39F}"/>
              </a:ext>
            </a:extLst>
          </p:cNvPr>
          <p:cNvSpPr/>
          <p:nvPr/>
        </p:nvSpPr>
        <p:spPr>
          <a:xfrm>
            <a:off x="755576" y="2021594"/>
            <a:ext cx="1656184" cy="144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주문날짜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주문번호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주문조직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배송조직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배송주소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출고조직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002091-5FBA-C587-5C51-000BC9B745BC}"/>
              </a:ext>
            </a:extLst>
          </p:cNvPr>
          <p:cNvSpPr/>
          <p:nvPr/>
        </p:nvSpPr>
        <p:spPr>
          <a:xfrm>
            <a:off x="755576" y="1661555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주문 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BBEA0C-C62E-7A93-CDDC-F68E96A751FD}"/>
              </a:ext>
            </a:extLst>
          </p:cNvPr>
          <p:cNvSpPr/>
          <p:nvPr/>
        </p:nvSpPr>
        <p:spPr>
          <a:xfrm>
            <a:off x="747462" y="4402560"/>
            <a:ext cx="1664298" cy="1202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주문날짜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주문번호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주문순번         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주문수량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 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A2380-FC9D-F93C-22E0-E5DC93DF7EAB}"/>
              </a:ext>
            </a:extLst>
          </p:cNvPr>
          <p:cNvSpPr/>
          <p:nvPr/>
        </p:nvSpPr>
        <p:spPr>
          <a:xfrm>
            <a:off x="747462" y="4042521"/>
            <a:ext cx="16642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주문상세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EDC1E-AFB6-9A68-022A-4DED83F64748}"/>
              </a:ext>
            </a:extLst>
          </p:cNvPr>
          <p:cNvSpPr/>
          <p:nvPr/>
        </p:nvSpPr>
        <p:spPr>
          <a:xfrm>
            <a:off x="5949483" y="2041268"/>
            <a:ext cx="1656184" cy="1233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배송날짜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배송번호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출고조직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입고조직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88652B-CA97-6712-114A-D9C56A53DACB}"/>
              </a:ext>
            </a:extLst>
          </p:cNvPr>
          <p:cNvSpPr/>
          <p:nvPr/>
        </p:nvSpPr>
        <p:spPr>
          <a:xfrm>
            <a:off x="5949483" y="1681229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배송 기분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0636F6-194A-F6C5-0965-5107E1D21A04}"/>
              </a:ext>
            </a:extLst>
          </p:cNvPr>
          <p:cNvSpPr/>
          <p:nvPr/>
        </p:nvSpPr>
        <p:spPr>
          <a:xfrm>
            <a:off x="5949483" y="4499451"/>
            <a:ext cx="1656184" cy="144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재고조직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공급경로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창고수량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양픔재고수량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불량재고수량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입고예정수량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042975-3804-40EF-2EF2-B9B6CEBB0791}"/>
              </a:ext>
            </a:extLst>
          </p:cNvPr>
          <p:cNvSpPr/>
          <p:nvPr/>
        </p:nvSpPr>
        <p:spPr>
          <a:xfrm>
            <a:off x="5949483" y="4139413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조직별</a:t>
            </a:r>
            <a:r>
              <a:rPr lang="ko-KR" altLang="en-US" sz="1400" dirty="0">
                <a:solidFill>
                  <a:schemeClr val="tx1"/>
                </a:solidFill>
              </a:rPr>
              <a:t> 재고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140E5C1-6AD3-D93B-4FBE-F7D08D7E05B9}"/>
              </a:ext>
            </a:extLst>
          </p:cNvPr>
          <p:cNvGrpSpPr/>
          <p:nvPr/>
        </p:nvGrpSpPr>
        <p:grpSpPr>
          <a:xfrm rot="5400000">
            <a:off x="2674531" y="4750404"/>
            <a:ext cx="323846" cy="849390"/>
            <a:chOff x="3059832" y="4365104"/>
            <a:chExt cx="272527" cy="57109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E5E4C4E-2491-6EBF-87F9-079A845B70C0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BFA11E8-E9DF-D0F8-F930-43143D03B416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C8CA735-5EE9-149A-E62A-41CD96D73AAC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A3C86B6-6769-F795-5C65-374DA3A406C2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94ACEB5-4926-EB4B-ABC7-8681404C83FE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7C0569C-0BB4-7BC8-3BCF-5E74933BF85C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4C99040-FF65-101A-3ED7-738067308884}"/>
              </a:ext>
            </a:extLst>
          </p:cNvPr>
          <p:cNvGrpSpPr/>
          <p:nvPr/>
        </p:nvGrpSpPr>
        <p:grpSpPr>
          <a:xfrm>
            <a:off x="1443347" y="3471422"/>
            <a:ext cx="272527" cy="571099"/>
            <a:chOff x="3059832" y="4365104"/>
            <a:chExt cx="272527" cy="57109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ED19336-1930-546F-B47A-F9E41EF69236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22AF76E-7A0B-3CAA-8361-7EA8769A52C9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7BA2DD-E519-D765-7346-31F8B890000B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BB9C45D1-DA3E-78C6-7C63-3B00C79BE79C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35F21A5-6AE4-9814-F663-1EC0089A9370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200AD2E-BE82-04FC-1BA2-D01CD599DF0B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DA211E8-7A9B-AA49-9431-86F53047261D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51E1F1AB-3B30-918E-8A8F-892092B1F513}"/>
              </a:ext>
            </a:extLst>
          </p:cNvPr>
          <p:cNvSpPr/>
          <p:nvPr/>
        </p:nvSpPr>
        <p:spPr>
          <a:xfrm>
            <a:off x="2559968" y="5141687"/>
            <a:ext cx="102974" cy="1029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CDF5AF-B13E-4947-575D-B8E98064BEC6}"/>
              </a:ext>
            </a:extLst>
          </p:cNvPr>
          <p:cNvSpPr/>
          <p:nvPr/>
        </p:nvSpPr>
        <p:spPr>
          <a:xfrm>
            <a:off x="3347864" y="2035873"/>
            <a:ext cx="1656184" cy="150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배송날짜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배송번호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주문날짜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         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주문번호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주문순번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배송수량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76B5DF-0660-DC20-0275-2C0F0B83562C}"/>
              </a:ext>
            </a:extLst>
          </p:cNvPr>
          <p:cNvSpPr/>
          <p:nvPr/>
        </p:nvSpPr>
        <p:spPr>
          <a:xfrm>
            <a:off x="3347864" y="1675834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주문 배송 상세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679634-D5CA-29F3-6AC9-54FF9ADBF681}"/>
              </a:ext>
            </a:extLst>
          </p:cNvPr>
          <p:cNvGrpSpPr/>
          <p:nvPr/>
        </p:nvGrpSpPr>
        <p:grpSpPr>
          <a:xfrm rot="10800000">
            <a:off x="5115699" y="5049369"/>
            <a:ext cx="849390" cy="323846"/>
            <a:chOff x="3572091" y="6224832"/>
            <a:chExt cx="849390" cy="32384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502AC50-8768-6FAC-ECAA-8C44AC155D9F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649B1AAD-E3A7-F712-8243-0D40B4FDFD3C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1E162914-50F5-3829-BA64-4EB961CDED49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44FA82E5-AD6C-B9FE-A010-BFBEC3049532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FC141E2C-0E79-01B9-62EA-EA844760C57B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D7DA25E4-0FBC-90D4-5618-8EF3C9824DC8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680AD3E0-F482-DE9F-CF5F-E6F63F387CA3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6D03EEA-0B0B-0C65-DB7D-2C8DDD32E1C6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C16EE08-74DB-06EC-5F64-25466DEA0CF9}"/>
              </a:ext>
            </a:extLst>
          </p:cNvPr>
          <p:cNvGrpSpPr/>
          <p:nvPr/>
        </p:nvGrpSpPr>
        <p:grpSpPr>
          <a:xfrm rot="5400000">
            <a:off x="5351735" y="2106010"/>
            <a:ext cx="241809" cy="937182"/>
            <a:chOff x="3094179" y="4365104"/>
            <a:chExt cx="217681" cy="57109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26D4221-8C5A-77F0-396A-F6F587C070F8}"/>
                </a:ext>
              </a:extLst>
            </p:cNvPr>
            <p:cNvGrpSpPr/>
            <p:nvPr/>
          </p:nvGrpSpPr>
          <p:grpSpPr>
            <a:xfrm rot="16200000">
              <a:off x="2923370" y="4650654"/>
              <a:ext cx="571099" cy="0"/>
              <a:chOff x="2862618" y="2492896"/>
              <a:chExt cx="1133318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96023BD-992D-6677-1122-5EF0C9CF79E7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2FF0728-EBD9-195B-FD3E-61DA355300B5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205BE04-9CDA-2D26-D0BA-06FE3DFFAC8C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0161285-F739-4BCD-0854-43AA3D8A2E73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C8BB06-5E00-B1FC-6B1C-14D0782609A2}"/>
              </a:ext>
            </a:extLst>
          </p:cNvPr>
          <p:cNvSpPr txBox="1"/>
          <p:nvPr/>
        </p:nvSpPr>
        <p:spPr>
          <a:xfrm>
            <a:off x="232453" y="998261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주문 배송 </a:t>
            </a:r>
            <a:r>
              <a:rPr lang="en-US" altLang="ko-KR" sz="1600" b="1" dirty="0">
                <a:latin typeface="+mn-ea"/>
              </a:rPr>
              <a:t>ERD]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510B460-1085-CAE1-4181-840990C60ED1}"/>
              </a:ext>
            </a:extLst>
          </p:cNvPr>
          <p:cNvGrpSpPr/>
          <p:nvPr/>
        </p:nvGrpSpPr>
        <p:grpSpPr>
          <a:xfrm rot="5400000">
            <a:off x="2747648" y="2194219"/>
            <a:ext cx="272527" cy="927902"/>
            <a:chOff x="3059832" y="4365104"/>
            <a:chExt cx="272527" cy="571099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B4F292D-E804-A07A-2500-372BE12A8E5B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C68B070A-EC11-CB50-2531-35AD5CEDAA20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22370C28-CE3D-AE0A-C15A-82ED970C2C6E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610976B-BCB3-D308-77DD-313119759A6A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E50EA3D-0B72-A071-2851-CDB24A9F3898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F06D46A-CF1F-E43B-B6C4-919D9BAD49AC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F4F5FD4-DDA8-FC93-42DB-7A103B546C27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8159065-2A8C-123A-19EF-5C812720F4F5}"/>
              </a:ext>
            </a:extLst>
          </p:cNvPr>
          <p:cNvGrpSpPr/>
          <p:nvPr/>
        </p:nvGrpSpPr>
        <p:grpSpPr>
          <a:xfrm rot="5400000">
            <a:off x="3809275" y="3792345"/>
            <a:ext cx="821673" cy="323846"/>
            <a:chOff x="3572091" y="6224832"/>
            <a:chExt cx="849390" cy="32384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38679B1A-51D9-4907-BF28-61E753696ECB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094A67C-D846-F256-3AC1-C8BD00F23BF3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C4F64BD6-6D08-3534-7E77-D3A0F52EDE7A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38C56B0B-59AF-9D31-411D-456C31C68114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5C6442B5-9046-E0A4-7526-242F368BF884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151112F-987D-02CF-E2BB-FFD42B46792D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BCC4512-A461-1B4F-2256-7725966DB0CC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5FCBDFD-AE6E-13B1-F88B-8EC88A954F7F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3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A65AB-3022-E85D-85C5-E1471B025BFE}"/>
              </a:ext>
            </a:extLst>
          </p:cNvPr>
          <p:cNvSpPr txBox="1"/>
          <p:nvPr/>
        </p:nvSpPr>
        <p:spPr>
          <a:xfrm>
            <a:off x="251521" y="1052736"/>
            <a:ext cx="856895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문제</a:t>
            </a:r>
            <a:r>
              <a:rPr lang="en-US" altLang="ko-KR" sz="1600" b="1" dirty="0">
                <a:latin typeface="+mn-ea"/>
              </a:rPr>
              <a:t>1 . </a:t>
            </a:r>
            <a:r>
              <a:rPr lang="en-US" altLang="ko-KR" sz="1600" b="1" dirty="0" err="1">
                <a:latin typeface="+mn-ea"/>
              </a:rPr>
              <a:t>kt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물류센터는 전국 </a:t>
            </a:r>
            <a:r>
              <a:rPr lang="en-US" altLang="ko-KR" sz="1600" b="1" dirty="0">
                <a:latin typeface="+mn-ea"/>
              </a:rPr>
              <a:t>5</a:t>
            </a:r>
            <a:r>
              <a:rPr lang="ko-KR" altLang="en-US" sz="1600" b="1" dirty="0">
                <a:latin typeface="+mn-ea"/>
              </a:rPr>
              <a:t>개로 주문 후 배송에 시간이 오래 걸리고 있다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en-US" altLang="ko-KR" sz="1600" b="1" dirty="0" err="1">
                <a:latin typeface="+mn-ea"/>
              </a:rPr>
              <a:t>kt</a:t>
            </a:r>
            <a:r>
              <a:rPr lang="ko-KR" altLang="en-US" sz="1600" b="1" dirty="0">
                <a:latin typeface="+mn-ea"/>
              </a:rPr>
              <a:t>는 빠른 배송을 위해서 </a:t>
            </a:r>
            <a:r>
              <a:rPr lang="en-US" altLang="ko-KR" sz="1600" b="1" dirty="0">
                <a:latin typeface="+mn-ea"/>
              </a:rPr>
              <a:t>HUB </a:t>
            </a:r>
            <a:r>
              <a:rPr lang="ko-KR" altLang="en-US" sz="1600" b="1" dirty="0">
                <a:latin typeface="+mn-ea"/>
              </a:rPr>
              <a:t>배송 시스템을 만들고자 한다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아래 요건을 확인하여 기존 주문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배송 시스템에 </a:t>
            </a:r>
            <a:r>
              <a:rPr lang="en-US" altLang="ko-KR" sz="1600" b="1" dirty="0">
                <a:latin typeface="+mn-ea"/>
              </a:rPr>
              <a:t>HUB </a:t>
            </a:r>
            <a:r>
              <a:rPr lang="ko-KR" altLang="en-US" sz="1600" b="1" dirty="0">
                <a:latin typeface="+mn-ea"/>
              </a:rPr>
              <a:t>배송 기능을 추가하는 모델링을 하시요</a:t>
            </a:r>
            <a:r>
              <a:rPr lang="en-US" altLang="ko-KR" sz="1600" b="1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HUB </a:t>
            </a:r>
            <a:r>
              <a:rPr lang="ko-KR" altLang="en-US" sz="1400" dirty="0">
                <a:latin typeface="+mn-ea"/>
              </a:rPr>
              <a:t>배송은 조직</a:t>
            </a:r>
            <a:r>
              <a:rPr lang="en-US" altLang="ko-KR" sz="1400" dirty="0">
                <a:latin typeface="+mn-ea"/>
              </a:rPr>
              <a:t>HUB, </a:t>
            </a:r>
            <a:r>
              <a:rPr lang="ko-KR" altLang="en-US" sz="1400" dirty="0">
                <a:latin typeface="+mn-ea"/>
              </a:rPr>
              <a:t>대리점</a:t>
            </a:r>
            <a:r>
              <a:rPr lang="en-US" altLang="ko-KR" sz="1400" dirty="0">
                <a:latin typeface="+mn-ea"/>
              </a:rPr>
              <a:t>HUB 2</a:t>
            </a:r>
            <a:r>
              <a:rPr lang="ko-KR" altLang="en-US" sz="1400" dirty="0">
                <a:latin typeface="+mn-ea"/>
              </a:rPr>
              <a:t>가지 종류를 추가한다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조직</a:t>
            </a:r>
            <a:r>
              <a:rPr lang="en-US" altLang="ko-KR" sz="1400" dirty="0">
                <a:latin typeface="+mn-ea"/>
              </a:rPr>
              <a:t>HUB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 err="1">
                <a:latin typeface="+mn-ea"/>
              </a:rPr>
              <a:t>kt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마케팅팀이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대리점</a:t>
            </a:r>
            <a:r>
              <a:rPr lang="en-US" altLang="ko-KR" sz="1400" dirty="0">
                <a:latin typeface="+mn-ea"/>
              </a:rPr>
              <a:t>HUB</a:t>
            </a:r>
            <a:r>
              <a:rPr lang="ko-KR" altLang="en-US" sz="1400" dirty="0">
                <a:latin typeface="+mn-ea"/>
              </a:rPr>
              <a:t>는 대리점이 담당하며 주문 시 출고 조직으로 지정 가능하다</a:t>
            </a:r>
            <a:endParaRPr lang="en-US" altLang="ko-KR" sz="1400" dirty="0">
              <a:latin typeface="+mn-ea"/>
            </a:endParaRP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주문 시 조직</a:t>
            </a:r>
            <a:r>
              <a:rPr lang="en-US" altLang="ko-KR" sz="1400" dirty="0">
                <a:latin typeface="+mn-ea"/>
              </a:rPr>
              <a:t>HUB, </a:t>
            </a:r>
            <a:r>
              <a:rPr lang="ko-KR" altLang="en-US" sz="1400" dirty="0">
                <a:latin typeface="+mn-ea"/>
              </a:rPr>
              <a:t>대리점</a:t>
            </a:r>
            <a:r>
              <a:rPr lang="en-US" altLang="ko-KR" sz="1400" dirty="0">
                <a:latin typeface="+mn-ea"/>
              </a:rPr>
              <a:t>HUB </a:t>
            </a:r>
            <a:r>
              <a:rPr lang="ko-KR" altLang="en-US" sz="1400" dirty="0">
                <a:latin typeface="+mn-ea"/>
              </a:rPr>
              <a:t>주문여부를 선택 할 수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HUB </a:t>
            </a:r>
            <a:r>
              <a:rPr lang="ko-KR" altLang="en-US" sz="1400" dirty="0">
                <a:latin typeface="+mn-ea"/>
              </a:rPr>
              <a:t>주문도 물류센터 주문과 동일하게 </a:t>
            </a:r>
            <a:r>
              <a:rPr lang="en-US" altLang="ko-KR" sz="1400" dirty="0">
                <a:latin typeface="+mn-ea"/>
              </a:rPr>
              <a:t>HUB</a:t>
            </a:r>
            <a:r>
              <a:rPr lang="ko-KR" altLang="en-US" sz="1400" dirty="0">
                <a:latin typeface="+mn-ea"/>
              </a:rPr>
              <a:t>별 가용수량 내에서 주문 가능하다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HUB</a:t>
            </a:r>
            <a:r>
              <a:rPr lang="ko-KR" altLang="en-US" sz="1400" dirty="0">
                <a:latin typeface="+mn-ea"/>
              </a:rPr>
              <a:t>에는 사전에 물류센터에서 주문하여 기기 물량을 확보하여 둔다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50" lvl="1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단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문제 풀이 과정에서 필요한 전제와 가정은 응시자가 제시한다</a:t>
            </a:r>
            <a:r>
              <a:rPr lang="en-US" altLang="ko-KR" sz="1400" b="1" dirty="0">
                <a:latin typeface="+mn-ea"/>
              </a:rPr>
              <a:t>.  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10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3B7DF-6C07-CD17-C23B-EAD13CD5D4B2}"/>
              </a:ext>
            </a:extLst>
          </p:cNvPr>
          <p:cNvSpPr txBox="1"/>
          <p:nvPr/>
        </p:nvSpPr>
        <p:spPr>
          <a:xfrm>
            <a:off x="251521" y="1052736"/>
            <a:ext cx="856895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문제</a:t>
            </a:r>
            <a:r>
              <a:rPr lang="en-US" altLang="ko-KR" sz="1600" b="1" dirty="0">
                <a:latin typeface="+mn-ea"/>
              </a:rPr>
              <a:t>2 . </a:t>
            </a:r>
            <a:r>
              <a:rPr lang="ko-KR" altLang="en-US" sz="1600" b="1" dirty="0">
                <a:latin typeface="+mn-ea"/>
              </a:rPr>
              <a:t>주요 인기모델을 특정 대리점에서 선점하여 대리점 및 고객의 불만이 높아지고 있다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 err="1">
                <a:latin typeface="+mn-ea"/>
              </a:rPr>
              <a:t>조직별</a:t>
            </a:r>
            <a:r>
              <a:rPr lang="ko-KR" altLang="en-US" sz="1600" b="1" dirty="0">
                <a:latin typeface="+mn-ea"/>
              </a:rPr>
              <a:t> 주문가능 수량을 제한하는 배정기능을 추가하는 모델링을 하시요</a:t>
            </a:r>
            <a:r>
              <a:rPr lang="en-US" altLang="ko-KR" sz="1600" b="1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배정은 본사배정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본부배정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대리점 배정이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본사 배정은 </a:t>
            </a:r>
            <a:r>
              <a:rPr lang="en-US" altLang="ko-KR" sz="1400" dirty="0" err="1">
                <a:latin typeface="+mn-ea"/>
              </a:rPr>
              <a:t>kt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본사에서 각 본부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본부배정은 본부에서 각 소속 </a:t>
            </a:r>
            <a:r>
              <a:rPr lang="ko-KR" altLang="en-US" sz="1400" dirty="0" err="1">
                <a:latin typeface="+mn-ea"/>
              </a:rPr>
              <a:t>마케팅부로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대리점배정은 </a:t>
            </a:r>
            <a:r>
              <a:rPr lang="ko-KR" altLang="en-US" sz="1400" dirty="0" err="1">
                <a:latin typeface="+mn-ea"/>
              </a:rPr>
              <a:t>마케팅부에서</a:t>
            </a:r>
            <a:r>
              <a:rPr lang="ko-KR" altLang="en-US" sz="1400" dirty="0">
                <a:latin typeface="+mn-ea"/>
              </a:rPr>
              <a:t> 대리점에 배정 할 수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대리점 주문 시 대리점은 각 </a:t>
            </a:r>
            <a:r>
              <a:rPr lang="ko-KR" altLang="en-US" sz="1400" dirty="0" err="1">
                <a:latin typeface="+mn-ea"/>
              </a:rPr>
              <a:t>마케팅부에</a:t>
            </a:r>
            <a:r>
              <a:rPr lang="ko-KR" altLang="en-US" sz="1400" dirty="0">
                <a:latin typeface="+mn-ea"/>
              </a:rPr>
              <a:t> 배정된 수량에 한해서 주문 등록 가능하다</a:t>
            </a:r>
            <a:r>
              <a:rPr lang="en-US" altLang="ko-KR" sz="1400" dirty="0">
                <a:latin typeface="+mn-ea"/>
              </a:rPr>
              <a:t>. 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기기종류 중에서 단말기는 배정 필수이며 그 외 유선 단말기 등은 필수가 아니다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일부 기기는 배정제외 모델로 등록하여 배정 없이 주문 할 수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배정 조직간 상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하위 조직 관계를 설정 할 수 있어야 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</a:t>
            </a:r>
          </a:p>
          <a:p>
            <a:pPr indent="-97200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단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문제 풀이 과정에서 필요한 전제와 가정은 응시자가 제시한다</a:t>
            </a:r>
            <a:r>
              <a:rPr lang="en-US" altLang="ko-KR" sz="1400" b="1" dirty="0">
                <a:latin typeface="+mn-ea"/>
              </a:rPr>
              <a:t>.  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27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94DA2-BC01-7660-2CCC-1062BC8B42BF}"/>
              </a:ext>
            </a:extLst>
          </p:cNvPr>
          <p:cNvSpPr txBox="1"/>
          <p:nvPr/>
        </p:nvSpPr>
        <p:spPr>
          <a:xfrm>
            <a:off x="395536" y="37014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 </a:t>
            </a:r>
            <a:r>
              <a:rPr lang="en-US" altLang="ko-KR" b="1" dirty="0"/>
              <a:t>(</a:t>
            </a:r>
            <a:r>
              <a:rPr lang="ko-KR" altLang="en-US" b="1" dirty="0"/>
              <a:t>당근마켓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63524-A8B0-B57E-DDE1-B7FDEF70E4BF}"/>
              </a:ext>
            </a:extLst>
          </p:cNvPr>
          <p:cNvSpPr txBox="1"/>
          <p:nvPr/>
        </p:nvSpPr>
        <p:spPr>
          <a:xfrm>
            <a:off x="251521" y="2713851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업무 시나리오</a:t>
            </a:r>
            <a:r>
              <a:rPr lang="en-US" altLang="ko-KR" sz="16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- </a:t>
            </a:r>
            <a:r>
              <a:rPr lang="ko-KR" altLang="en-US" sz="1600" b="1" dirty="0">
                <a:latin typeface="+mn-ea"/>
              </a:rPr>
              <a:t>당근 마켓 가입 및 구입</a:t>
            </a:r>
            <a:endParaRPr lang="en-US" altLang="ko-KR" sz="1600" b="1" dirty="0">
              <a:latin typeface="+mn-ea"/>
            </a:endParaRP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/>
              <a:t>사용자자는 당근 </a:t>
            </a:r>
            <a:r>
              <a:rPr lang="ko-KR" altLang="en-US" sz="1400" dirty="0" err="1"/>
              <a:t>마켓앱을</a:t>
            </a:r>
            <a:r>
              <a:rPr lang="ko-KR" altLang="en-US" sz="1400" dirty="0"/>
              <a:t> 통해 사용자 등록을 하고 등록된 기본 정보는 프로필에 보여준다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최초 가압과정에서 인증을 요구하고 인증여부를 별도 기록한다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사용자는 자신이 속한 동네를 최대 </a:t>
            </a:r>
            <a:r>
              <a:rPr lang="en-US" altLang="ko-KR" sz="1400" dirty="0"/>
              <a:t>2</a:t>
            </a:r>
            <a:r>
              <a:rPr lang="ko-KR" altLang="en-US" sz="1400" dirty="0"/>
              <a:t>개까지 등록할 수 있으며 </a:t>
            </a:r>
            <a:r>
              <a:rPr lang="en-US" altLang="ko-KR" sz="1400" dirty="0"/>
              <a:t>2</a:t>
            </a:r>
            <a:r>
              <a:rPr lang="ko-KR" altLang="en-US" sz="1400" dirty="0"/>
              <a:t>개중에 대표지역을 설정 할 수 있다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동네는 위치정보 기반으로 위도</a:t>
            </a:r>
            <a:r>
              <a:rPr lang="en-US" altLang="ko-KR" sz="1400" dirty="0"/>
              <a:t>/</a:t>
            </a:r>
            <a:r>
              <a:rPr lang="ko-KR" altLang="en-US" sz="1400" dirty="0"/>
              <a:t>경도를 수집하고 등록한 동네 위치가 일치 여부를 점검 한다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사용자는 검색화면에서 원하는 상품명을 입력하여 설정된 동네에 올라온 상품을 조회 할 수 있다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상품을 선택하고 구매하고자 하면 </a:t>
            </a:r>
            <a:r>
              <a:rPr lang="ko-KR" altLang="en-US" sz="1400" dirty="0" err="1"/>
              <a:t>판매자에게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채팅하기를</a:t>
            </a:r>
            <a:r>
              <a:rPr lang="ko-KR" altLang="en-US" sz="1400" dirty="0"/>
              <a:t> 이용하여 판매의사를 전달 할 수 있다</a:t>
            </a:r>
            <a:endParaRPr lang="en-US" altLang="ko-KR" sz="1400" dirty="0"/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원하는 물건이 없는 경우 키워드 </a:t>
            </a:r>
            <a:r>
              <a:rPr lang="ko-KR" altLang="en-US" sz="1400" dirty="0" err="1"/>
              <a:t>알람기능을</a:t>
            </a:r>
            <a:r>
              <a:rPr lang="ko-KR" altLang="en-US" sz="1400" dirty="0"/>
              <a:t> 사용 할 수 있다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</a:t>
            </a:r>
            <a:r>
              <a:rPr lang="ko-KR" altLang="en-US" sz="1400" dirty="0" err="1"/>
              <a:t>채팅하기를</a:t>
            </a:r>
            <a:r>
              <a:rPr lang="ko-KR" altLang="en-US" sz="1400" dirty="0"/>
              <a:t> 통해 구매의사를 전달하고 가격 및 상품전달 방식 합의하여 결재 및 상품 교환을 한다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당근 마켓에서는 당근페이 기능을 제공하며 구매자가 </a:t>
            </a:r>
            <a:r>
              <a:rPr lang="ko-KR" altLang="en-US" sz="1400" dirty="0" err="1"/>
              <a:t>당근패이를</a:t>
            </a:r>
            <a:r>
              <a:rPr lang="ko-KR" altLang="en-US" sz="1400" dirty="0"/>
              <a:t> 충전하여 </a:t>
            </a:r>
            <a:r>
              <a:rPr lang="ko-KR" altLang="en-US" sz="1400" dirty="0" err="1"/>
              <a:t>판매자에게</a:t>
            </a:r>
            <a:r>
              <a:rPr lang="ko-KR" altLang="en-US" sz="1400" dirty="0"/>
              <a:t> 결재를 한다</a:t>
            </a:r>
            <a:endParaRPr lang="en-US" altLang="ko-KR" sz="1400" dirty="0"/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거래가 완료되면 구매자는 만족도를 등록하고 만족도는 매너온도에 반영된다</a:t>
            </a:r>
            <a:r>
              <a:rPr lang="en-US" altLang="ko-KR" sz="1400" dirty="0"/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D9D97-5046-74CC-E57F-6D24891B5FB5}"/>
              </a:ext>
            </a:extLst>
          </p:cNvPr>
          <p:cNvSpPr txBox="1"/>
          <p:nvPr/>
        </p:nvSpPr>
        <p:spPr>
          <a:xfrm>
            <a:off x="232453" y="998261"/>
            <a:ext cx="856895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업무 요건</a:t>
            </a:r>
            <a:r>
              <a:rPr lang="en-US" altLang="ko-KR" sz="1600" b="1" dirty="0">
                <a:latin typeface="+mn-ea"/>
              </a:rPr>
              <a:t>]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당근 마켓은 근처의 동네 커뮤니티</a:t>
            </a:r>
            <a:r>
              <a:rPr lang="en-US" altLang="ko-KR" sz="1400" dirty="0"/>
              <a:t>, </a:t>
            </a:r>
            <a:r>
              <a:rPr lang="ko-KR" altLang="en-US" sz="1400" dirty="0"/>
              <a:t>중고 거래부터 동네 정보까지 이웃과 함께할 수 있는 기능을 제공</a:t>
            </a:r>
            <a:endParaRPr lang="en-US" altLang="ko-KR" sz="1400" dirty="0"/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동네 주민들과 가깝고 따뜻한 직거래를 할 수 있고 동네 인증 시스템으로 안정하게 거래 가능</a:t>
            </a:r>
            <a:endParaRPr lang="en-US" altLang="ko-KR" sz="1400" dirty="0"/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매너 시스템으로 믿을 수 있는 있고</a:t>
            </a:r>
            <a:r>
              <a:rPr lang="en-US" altLang="ko-KR" sz="1400" dirty="0"/>
              <a:t> </a:t>
            </a:r>
            <a:r>
              <a:rPr lang="ko-KR" altLang="en-US" sz="1400" dirty="0"/>
              <a:t> </a:t>
            </a:r>
            <a:r>
              <a:rPr lang="en-US" altLang="ko-KR" sz="1400" dirty="0"/>
              <a:t>1:1 </a:t>
            </a:r>
            <a:r>
              <a:rPr lang="ko-KR" altLang="en-US" sz="1400" dirty="0"/>
              <a:t>당근 채팅으로 자유로운 거래 약속 가능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646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꺾인 연결선 6">
            <a:extLst>
              <a:ext uri="{FF2B5EF4-FFF2-40B4-BE49-F238E27FC236}">
                <a16:creationId xmlns:a16="http://schemas.microsoft.com/office/drawing/2014/main" id="{ABE49BDB-CF1F-518A-AF26-9103AF02DF1A}"/>
              </a:ext>
            </a:extLst>
          </p:cNvPr>
          <p:cNvCxnSpPr/>
          <p:nvPr/>
        </p:nvCxnSpPr>
        <p:spPr>
          <a:xfrm rot="16200000" flipV="1">
            <a:off x="1917009" y="4855339"/>
            <a:ext cx="865703" cy="264600"/>
          </a:xfrm>
          <a:prstGeom prst="bentConnector3">
            <a:avLst>
              <a:gd name="adj1" fmla="val -8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1DFEED-7076-F89D-8213-D74E3A003503}"/>
              </a:ext>
            </a:extLst>
          </p:cNvPr>
          <p:cNvSpPr/>
          <p:nvPr/>
        </p:nvSpPr>
        <p:spPr>
          <a:xfrm>
            <a:off x="7115430" y="2021595"/>
            <a:ext cx="187220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  FK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ImgURL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만든날짜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변경날짜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339235-B198-F974-3CC1-09BB3DCD1F3D}"/>
              </a:ext>
            </a:extLst>
          </p:cNvPr>
          <p:cNvSpPr/>
          <p:nvPr/>
        </p:nvSpPr>
        <p:spPr>
          <a:xfrm>
            <a:off x="7115430" y="1661555"/>
            <a:ext cx="187220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상품사진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0D1E60-A251-0B9A-1FC6-973B856C45D4}"/>
              </a:ext>
            </a:extLst>
          </p:cNvPr>
          <p:cNvSpPr/>
          <p:nvPr/>
        </p:nvSpPr>
        <p:spPr>
          <a:xfrm>
            <a:off x="443773" y="2021594"/>
            <a:ext cx="1656184" cy="144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유저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지역코드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폰넘버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프로필 이미지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매너온도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재거래희망률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응답률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CEE92C-5D62-624F-7DA7-58C639828214}"/>
              </a:ext>
            </a:extLst>
          </p:cNvPr>
          <p:cNvSpPr/>
          <p:nvPr/>
        </p:nvSpPr>
        <p:spPr>
          <a:xfrm>
            <a:off x="443773" y="1661555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D9835D-08FB-2971-4986-1754F76CADED}"/>
              </a:ext>
            </a:extLst>
          </p:cNvPr>
          <p:cNvSpPr/>
          <p:nvPr/>
        </p:nvSpPr>
        <p:spPr>
          <a:xfrm>
            <a:off x="5067942" y="1989682"/>
            <a:ext cx="1664298" cy="1978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상품제목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상품내용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등록된상품지역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판매자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가격제안가능여부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상품가격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상분분류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9BD04D-6708-FAF1-BC27-97E4A9738C79}"/>
              </a:ext>
            </a:extLst>
          </p:cNvPr>
          <p:cNvSpPr/>
          <p:nvPr/>
        </p:nvSpPr>
        <p:spPr>
          <a:xfrm>
            <a:off x="5067942" y="1629643"/>
            <a:ext cx="16642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중고상품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D733C4-163F-5A80-E9AC-84207BC89B53}"/>
              </a:ext>
            </a:extLst>
          </p:cNvPr>
          <p:cNvSpPr/>
          <p:nvPr/>
        </p:nvSpPr>
        <p:spPr>
          <a:xfrm>
            <a:off x="2498001" y="4917194"/>
            <a:ext cx="1656184" cy="1233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유저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 FK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만든날짜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변경날짜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키워드 내용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16A3B-C7F2-0178-9F0E-7BFAC164F175}"/>
              </a:ext>
            </a:extLst>
          </p:cNvPr>
          <p:cNvSpPr/>
          <p:nvPr/>
        </p:nvSpPr>
        <p:spPr>
          <a:xfrm>
            <a:off x="2498001" y="4557155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</a:t>
            </a:r>
            <a:r>
              <a:rPr lang="ko-KR" altLang="en-US" sz="1400" dirty="0" err="1">
                <a:solidFill>
                  <a:schemeClr val="tx1"/>
                </a:solidFill>
              </a:rPr>
              <a:t>알람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1086A9-CA53-4FD4-AB91-AF73C28A3557}"/>
              </a:ext>
            </a:extLst>
          </p:cNvPr>
          <p:cNvGrpSpPr/>
          <p:nvPr/>
        </p:nvGrpSpPr>
        <p:grpSpPr>
          <a:xfrm>
            <a:off x="1087365" y="3485671"/>
            <a:ext cx="299038" cy="391078"/>
            <a:chOff x="3059832" y="4365104"/>
            <a:chExt cx="272527" cy="57109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36FEE1F-6F62-8DAA-256D-6C33C419E6EE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3770165-BD39-99E8-2084-EC146E4E53BC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0E5224C-2E4A-B7C3-9901-B4531AFAB7E0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42D1927-7D8F-3FC1-9AD7-4EB4CE2FD0C4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1178045-2999-6418-580C-A61BF7A74A24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7709053-73C9-D8C5-BC5B-5366ACEB1432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ECDA5EE-81EB-34FD-74B3-FC43E27D857E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CA898D-3B0E-82A9-C26D-AB4ABD9C67C0}"/>
              </a:ext>
            </a:extLst>
          </p:cNvPr>
          <p:cNvSpPr/>
          <p:nvPr/>
        </p:nvSpPr>
        <p:spPr>
          <a:xfrm>
            <a:off x="395536" y="4236787"/>
            <a:ext cx="1656184" cy="200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유저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지역코드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만든날짜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변경날짜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지역명칭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대표지역여부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위도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경도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인증여부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8EB000-FB30-502B-47DE-21D55D7D9E54}"/>
              </a:ext>
            </a:extLst>
          </p:cNvPr>
          <p:cNvSpPr/>
          <p:nvPr/>
        </p:nvSpPr>
        <p:spPr>
          <a:xfrm>
            <a:off x="395536" y="3876749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사용자별</a:t>
            </a:r>
            <a:r>
              <a:rPr lang="ko-KR" altLang="en-US" sz="1400" dirty="0">
                <a:solidFill>
                  <a:schemeClr val="tx1"/>
                </a:solidFill>
              </a:rPr>
              <a:t> 동내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495CEF-DA4A-7A68-FED2-2359914E091B}"/>
              </a:ext>
            </a:extLst>
          </p:cNvPr>
          <p:cNvGrpSpPr/>
          <p:nvPr/>
        </p:nvGrpSpPr>
        <p:grpSpPr>
          <a:xfrm rot="10800000">
            <a:off x="2073306" y="2155374"/>
            <a:ext cx="567600" cy="323846"/>
            <a:chOff x="3572091" y="6224832"/>
            <a:chExt cx="849390" cy="32384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130C6BC-A406-2B9C-55CE-B081EAA299DD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F6DADA6-EF07-B157-334C-355B5474F2BF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36B3B22D-32F6-371B-9A8E-E35B896EE0F9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E71ED500-50E4-CEF2-6EDF-6AF9745F9FF3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9582B064-ABB0-D4BC-21A9-8E7BFA0F9155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9C5E01B6-B134-C895-6974-4650130FF645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54C5B48-13F4-82D3-8A7D-3233B89D24D3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0735D08-CDE0-1692-27C5-6FFC4B6CAF75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95F080F-688B-F366-C3B7-5701E6091BBE}"/>
              </a:ext>
            </a:extLst>
          </p:cNvPr>
          <p:cNvSpPr txBox="1"/>
          <p:nvPr/>
        </p:nvSpPr>
        <p:spPr>
          <a:xfrm>
            <a:off x="232453" y="998261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당근 마켓 </a:t>
            </a:r>
            <a:r>
              <a:rPr lang="en-US" altLang="ko-KR" sz="1600" b="1" dirty="0">
                <a:latin typeface="+mn-ea"/>
              </a:rPr>
              <a:t>ERD]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B0A02BF-9C5A-0D1C-5747-F8D0B44AC543}"/>
              </a:ext>
            </a:extLst>
          </p:cNvPr>
          <p:cNvCxnSpPr/>
          <p:nvPr/>
        </p:nvCxnSpPr>
        <p:spPr>
          <a:xfrm rot="10800000">
            <a:off x="2340785" y="5429679"/>
            <a:ext cx="142983" cy="171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776AD4E-F3A2-4AB2-34D8-307288C6A3C6}"/>
              </a:ext>
            </a:extLst>
          </p:cNvPr>
          <p:cNvCxnSpPr/>
          <p:nvPr/>
        </p:nvCxnSpPr>
        <p:spPr>
          <a:xfrm rot="10800000" flipV="1">
            <a:off x="2344944" y="5276969"/>
            <a:ext cx="130889" cy="14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A79933B-16D5-7A78-D11C-426B2A8E1277}"/>
              </a:ext>
            </a:extLst>
          </p:cNvPr>
          <p:cNvCxnSpPr/>
          <p:nvPr/>
        </p:nvCxnSpPr>
        <p:spPr>
          <a:xfrm rot="16200000">
            <a:off x="2033749" y="3201227"/>
            <a:ext cx="2567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E9986048-54BD-23BD-E958-B689EF55304A}"/>
              </a:ext>
            </a:extLst>
          </p:cNvPr>
          <p:cNvSpPr/>
          <p:nvPr/>
        </p:nvSpPr>
        <p:spPr>
          <a:xfrm rot="10800000">
            <a:off x="2267745" y="5373216"/>
            <a:ext cx="99614" cy="1029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3D4E6B-E292-1B63-8BDB-E05587F15990}"/>
              </a:ext>
            </a:extLst>
          </p:cNvPr>
          <p:cNvSpPr/>
          <p:nvPr/>
        </p:nvSpPr>
        <p:spPr>
          <a:xfrm>
            <a:off x="2639359" y="3622565"/>
            <a:ext cx="1872208" cy="4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    FK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관심누른사용자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    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42DBD1-CD25-0C6D-B304-FEC43A540831}"/>
              </a:ext>
            </a:extLst>
          </p:cNvPr>
          <p:cNvSpPr/>
          <p:nvPr/>
        </p:nvSpPr>
        <p:spPr>
          <a:xfrm>
            <a:off x="2640906" y="3262525"/>
            <a:ext cx="187220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관심 내역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AF4E48-D580-317E-C943-1C7AEA255EA9}"/>
              </a:ext>
            </a:extLst>
          </p:cNvPr>
          <p:cNvSpPr/>
          <p:nvPr/>
        </p:nvSpPr>
        <p:spPr>
          <a:xfrm>
            <a:off x="2640906" y="1997141"/>
            <a:ext cx="187220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채팅방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PK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판매자기준상태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구매자기준상태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EE3C90-4FEC-DA52-DB29-912A2B2CD340}"/>
              </a:ext>
            </a:extLst>
          </p:cNvPr>
          <p:cNvSpPr/>
          <p:nvPr/>
        </p:nvSpPr>
        <p:spPr>
          <a:xfrm>
            <a:off x="2640906" y="1637101"/>
            <a:ext cx="187220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채팅방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92A900E-4506-06E8-8FA5-ED5CC85D5F25}"/>
              </a:ext>
            </a:extLst>
          </p:cNvPr>
          <p:cNvGrpSpPr/>
          <p:nvPr/>
        </p:nvGrpSpPr>
        <p:grpSpPr>
          <a:xfrm>
            <a:off x="4500500" y="3442545"/>
            <a:ext cx="567600" cy="323846"/>
            <a:chOff x="3572091" y="6224832"/>
            <a:chExt cx="849390" cy="32384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6453D51-2014-E346-5A96-EF864C72ECE6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51667C4-CF76-E3C9-F335-A3EB5A515E85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1C88E988-067D-0458-B070-A67164C85230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7A1D27A-E894-16EE-152E-B6DAE19B9CC7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4ADC5EBE-A055-5307-26F7-A77E51A3C416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6008D7E2-81FD-82C6-8353-033332D7E077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BBF802B-252D-EB31-A20F-34F7B62F8E8B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29AC809-A2CE-18E3-6C85-6AE9637A293E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558843-91DC-A681-008C-FF8FF02BEA82}"/>
              </a:ext>
            </a:extLst>
          </p:cNvPr>
          <p:cNvGrpSpPr/>
          <p:nvPr/>
        </p:nvGrpSpPr>
        <p:grpSpPr>
          <a:xfrm>
            <a:off x="4520278" y="2112591"/>
            <a:ext cx="567600" cy="323846"/>
            <a:chOff x="3572091" y="6224832"/>
            <a:chExt cx="849390" cy="32384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23B3340-53D8-F44D-5E83-7CDCB725B0BD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6BFD982F-F4E7-7DF2-4958-C80D32681FEC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95F3C349-38F9-1C53-48B8-06F6F1301521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CF18135B-6425-9644-9B0A-8FB932BC93C8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D992D7FA-5A69-6C95-1277-5908704F3B76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40E097BD-6662-D442-C278-8CA1CAA117C2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8D90DFF-E5F4-FF77-B11E-53D8FA1951CD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9194658-2DAD-0919-E367-27E5B23ECB43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B2E5A80-5DCB-5B91-5178-7D1325AD301B}"/>
              </a:ext>
            </a:extLst>
          </p:cNvPr>
          <p:cNvGrpSpPr/>
          <p:nvPr/>
        </p:nvGrpSpPr>
        <p:grpSpPr>
          <a:xfrm rot="16200000">
            <a:off x="6768729" y="2194759"/>
            <a:ext cx="299038" cy="391078"/>
            <a:chOff x="3059832" y="4365104"/>
            <a:chExt cx="272527" cy="57109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2814382-A821-8AA2-5564-5DBE206ECB15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AC6D877D-07CD-3BA4-99C8-653E636ED315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F1E1620-67BD-12A0-B992-F1F849DB78D7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7BEB00AE-5170-9B13-E51F-5F585CF531E8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E8D04B69-E243-F457-2797-C1EC9A85378B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099559E-D56B-DD6C-CB76-8D74A7A82C78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DED9F04F-599A-39E7-9874-1086CB303866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꺾인 연결선 17">
            <a:extLst>
              <a:ext uri="{FF2B5EF4-FFF2-40B4-BE49-F238E27FC236}">
                <a16:creationId xmlns:a16="http://schemas.microsoft.com/office/drawing/2014/main" id="{10F5D25C-3BD1-DBE7-A0E9-8D2F2899AC49}"/>
              </a:ext>
            </a:extLst>
          </p:cNvPr>
          <p:cNvCxnSpPr/>
          <p:nvPr/>
        </p:nvCxnSpPr>
        <p:spPr>
          <a:xfrm rot="16200000" flipH="1">
            <a:off x="1480475" y="3817700"/>
            <a:ext cx="1335260" cy="138913"/>
          </a:xfrm>
          <a:prstGeom prst="bentConnector3">
            <a:avLst>
              <a:gd name="adj1" fmla="val -277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9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5799</Words>
  <Application>Microsoft Office PowerPoint</Application>
  <PresentationFormat>화면 슬라이드 쇼(4:3)</PresentationFormat>
  <Paragraphs>852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최현정</dc:creator>
  <cp:lastModifiedBy>민성 서</cp:lastModifiedBy>
  <cp:revision>36</cp:revision>
  <dcterms:created xsi:type="dcterms:W3CDTF">2024-08-04T03:05:43Z</dcterms:created>
  <dcterms:modified xsi:type="dcterms:W3CDTF">2024-08-05T07:32:01Z</dcterms:modified>
</cp:coreProperties>
</file>