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82" r:id="rId10"/>
    <p:sldId id="285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3A3D9-BE49-F2DD-75A1-0BB5EB5934F2}" v="88" dt="2024-04-02T06:22:05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869485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94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201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88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2450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786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917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620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826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807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020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8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48441" y="1079500"/>
            <a:ext cx="7416589" cy="21384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SafetyNet</a:t>
            </a:r>
            <a:r>
              <a:rPr lang="en-US" b="1" dirty="0"/>
              <a:t>:</a:t>
            </a:r>
            <a:r>
              <a:rPr lang="en-US" dirty="0"/>
              <a:t> Image-based Risk Assessment API USING JAVA Swing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9C49C-5415-6A92-CFFB-CFF489D0D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9" r="2482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791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/>
          </a:bodyPr>
          <a:lstStyle/>
          <a:p>
            <a:r>
              <a:rPr lang="en-US" dirty="0"/>
              <a:t>Output screenshots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878371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6C0A-F47F-5B98-1BD0-7F005365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5A6175-BF2E-006D-078A-5442BD6D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836908"/>
            <a:ext cx="10026650" cy="3885859"/>
          </a:xfrm>
        </p:spPr>
      </p:pic>
    </p:spTree>
    <p:extLst>
      <p:ext uri="{BB962C8B-B14F-4D97-AF65-F5344CB8AC3E}">
        <p14:creationId xmlns:p14="http://schemas.microsoft.com/office/powerpoint/2010/main" val="42365408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6E7C-E339-A499-4CCC-64F9B345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020622-4FE2-12AC-2405-1CC2106ED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913644"/>
            <a:ext cx="10026650" cy="3732387"/>
          </a:xfrm>
        </p:spPr>
      </p:pic>
    </p:spTree>
    <p:extLst>
      <p:ext uri="{BB962C8B-B14F-4D97-AF65-F5344CB8AC3E}">
        <p14:creationId xmlns:p14="http://schemas.microsoft.com/office/powerpoint/2010/main" val="32013257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DAB9B-8F5F-5D24-EB49-B583143FA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80" r="33210" b="-4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1400" dirty="0"/>
              <a:t>Purpose: The primary purpose of this Java application is to analyze images provided by users, focusing specifically on identifying potential weapons within those images</a:t>
            </a:r>
          </a:p>
          <a:p>
            <a:pPr lvl="0">
              <a:lnSpc>
                <a:spcPct val="115000"/>
              </a:lnSpc>
            </a:pPr>
            <a:r>
              <a:rPr lang="en-US" sz="1400" dirty="0"/>
              <a:t>User Interface: The application utilizes Swing, a Java GUI toolkit, to create a user-friendly interface</a:t>
            </a:r>
          </a:p>
          <a:p>
            <a:pPr lvl="0">
              <a:lnSpc>
                <a:spcPct val="115000"/>
              </a:lnSpc>
            </a:pPr>
            <a:r>
              <a:rPr lang="en-US" sz="1400" dirty="0"/>
              <a:t>Swing provides a set of GUI components like buttons, text fields, and panels that allow for the creation of interactive graphical applications</a:t>
            </a:r>
          </a:p>
          <a:p>
            <a:pPr lvl="0">
              <a:lnSpc>
                <a:spcPct val="115000"/>
              </a:lnSpc>
            </a:pPr>
            <a:r>
              <a:rPr lang="en-US" sz="1400" dirty="0"/>
              <a:t>Image Analysis: The core functionality of the application involves analyzing the user-provided images</a:t>
            </a:r>
          </a:p>
          <a:p>
            <a:pPr lvl="0">
              <a:lnSpc>
                <a:spcPct val="115000"/>
              </a:lnSpc>
            </a:pPr>
            <a:r>
              <a:rPr lang="en-US" sz="1400" dirty="0"/>
              <a:t>This analysis is aimed at detecting potential weapons within the images</a:t>
            </a:r>
          </a:p>
        </p:txBody>
      </p:sp>
    </p:spTree>
    <p:extLst>
      <p:ext uri="{BB962C8B-B14F-4D97-AF65-F5344CB8AC3E}">
        <p14:creationId xmlns:p14="http://schemas.microsoft.com/office/powerpoint/2010/main" val="15710725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DDCFCEF-EBD2-6452-E7CB-2363EA50E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5" r="24163" b="-3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today's digital world, image processing plays a pivotal role in various domains, such as computer vision, medical imaging, and multimedia applications.</a:t>
            </a:r>
          </a:p>
          <a:p>
            <a:pPr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encompasses a multitude of techniques designed to extract valuable information from images. Weapon identification is a crucial aspect of security applications. </a:t>
            </a:r>
          </a:p>
          <a:p>
            <a:pPr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 tool that assists in identifying weapons within images. The application caters to users who require a basic weapon identification system.</a:t>
            </a:r>
          </a:p>
          <a:p>
            <a:pPr lvl="0">
              <a:lnSpc>
                <a:spcPct val="115000"/>
              </a:lnSpc>
              <a:buFont typeface="+mj-lt"/>
              <a:buAutoNum type="arabicPeriod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40765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824002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1. User Interface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D040E4A8-7829-BDDC-705C-B606347BD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6" r="23682" b="4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utilizes Swing, a Java GUI framework, to create a user-friendly interface</a:t>
            </a:r>
          </a:p>
          <a:p>
            <a:pPr lvl="0"/>
            <a:r>
              <a:rPr lang="en-US" dirty="0"/>
              <a:t>Users can seamlessly input images through a file selection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9040073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2. Image Processing</a:t>
            </a:r>
          </a:p>
        </p:txBody>
      </p:sp>
      <p:pic>
        <p:nvPicPr>
          <p:cNvPr id="6" name="Picture 5" descr="Floating sheep">
            <a:extLst>
              <a:ext uri="{FF2B5EF4-FFF2-40B4-BE49-F238E27FC236}">
                <a16:creationId xmlns:a16="http://schemas.microsoft.com/office/drawing/2014/main" id="{02F2CA09-6ED2-4F6B-E7AB-4178B8F9B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22" r="31857" b="-3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employs image processing techniques to extract relevant features from the user-provided image</a:t>
            </a:r>
          </a:p>
          <a:p>
            <a:pPr lvl="0"/>
            <a:r>
              <a:rPr lang="en-US" dirty="0"/>
              <a:t>This may involve operations like colour space conversion, or filtering, depending on the chosen approach</a:t>
            </a:r>
          </a:p>
        </p:txBody>
      </p:sp>
    </p:spTree>
    <p:extLst>
      <p:ext uri="{BB962C8B-B14F-4D97-AF65-F5344CB8AC3E}">
        <p14:creationId xmlns:p14="http://schemas.microsoft.com/office/powerpoint/2010/main" val="37388429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3. Report Generation</a:t>
            </a:r>
          </a:p>
        </p:txBody>
      </p:sp>
      <p:pic>
        <p:nvPicPr>
          <p:cNvPr id="6" name="Picture 5" descr="Technological background">
            <a:extLst>
              <a:ext uri="{FF2B5EF4-FFF2-40B4-BE49-F238E27FC236}">
                <a16:creationId xmlns:a16="http://schemas.microsoft.com/office/drawing/2014/main" id="{8F3C4D90-FE96-0776-0EAA-36600A305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1" r="38038" b="-3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1700" dirty="0"/>
              <a:t>Violent percentage: A numerical value reflecting the algorithm's certainty in the extracted information</a:t>
            </a:r>
          </a:p>
          <a:p>
            <a:pPr lvl="0">
              <a:lnSpc>
                <a:spcPct val="115000"/>
              </a:lnSpc>
            </a:pPr>
            <a:r>
              <a:rPr lang="en-US" sz="1700" dirty="0"/>
              <a:t>Time Taken: The elapsed time during image processing, providing performance insights</a:t>
            </a:r>
          </a:p>
          <a:p>
            <a:pPr lvl="0">
              <a:lnSpc>
                <a:spcPct val="115000"/>
              </a:lnSpc>
            </a:pPr>
            <a:r>
              <a:rPr lang="en-US" sz="1700" dirty="0"/>
              <a:t>Image Description: Precise dimensions of the image</a:t>
            </a:r>
          </a:p>
          <a:p>
            <a:pPr lvl="0">
              <a:lnSpc>
                <a:spcPct val="115000"/>
              </a:lnSpc>
            </a:pPr>
            <a:r>
              <a:rPr lang="en-US" sz="1700" dirty="0"/>
              <a:t>Weapon Category: the recognized Weapon category</a:t>
            </a:r>
          </a:p>
          <a:p>
            <a:pPr lvl="0">
              <a:lnSpc>
                <a:spcPct val="115000"/>
              </a:lnSpc>
            </a:pPr>
            <a:r>
              <a:rPr lang="en-US" sz="1700" dirty="0"/>
              <a:t>Weapon ID: A unique identifier associated with the assigned Weapon, facilitating further analysis</a:t>
            </a:r>
          </a:p>
        </p:txBody>
      </p:sp>
    </p:spTree>
    <p:extLst>
      <p:ext uri="{BB962C8B-B14F-4D97-AF65-F5344CB8AC3E}">
        <p14:creationId xmlns:p14="http://schemas.microsoft.com/office/powerpoint/2010/main" val="212797949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4. Output and Visualization</a:t>
            </a: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E35C60EA-C6F6-A822-4C5B-995062878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5" r="29493" b="1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generated report is presented to the user in a clear and concise format, potentially using Swing elements like text boxes or tables</a:t>
            </a:r>
          </a:p>
          <a:p>
            <a:pPr lvl="0"/>
            <a:r>
              <a:rPr lang="en-US" dirty="0"/>
              <a:t>The application may also choose to visually highlight potential weapons within the analysed image for enhanced user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84414691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E25C-CEB2-82DA-BE08-C787BC9E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27" y="1052427"/>
            <a:ext cx="10026650" cy="65563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Schematic Diagram: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E72D5-3B65-CD92-C06F-E539DC743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27" y="1836090"/>
            <a:ext cx="10994595" cy="3424116"/>
          </a:xfrm>
        </p:spPr>
      </p:pic>
    </p:spTree>
    <p:extLst>
      <p:ext uri="{BB962C8B-B14F-4D97-AF65-F5344CB8AC3E}">
        <p14:creationId xmlns:p14="http://schemas.microsoft.com/office/powerpoint/2010/main" val="27924832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1B3027"/>
      </a:dk2>
      <a:lt2>
        <a:srgbClr val="F0F2F3"/>
      </a:lt2>
      <a:accent1>
        <a:srgbClr val="E75B29"/>
      </a:accent1>
      <a:accent2>
        <a:srgbClr val="D51734"/>
      </a:accent2>
      <a:accent3>
        <a:srgbClr val="E72995"/>
      </a:accent3>
      <a:accent4>
        <a:srgbClr val="D517D2"/>
      </a:accent4>
      <a:accent5>
        <a:srgbClr val="9B29E7"/>
      </a:accent5>
      <a:accent6>
        <a:srgbClr val="573ADB"/>
      </a:accent6>
      <a:hlink>
        <a:srgbClr val="3C95B5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 Light</vt:lpstr>
      <vt:lpstr>Corbel</vt:lpstr>
      <vt:lpstr>Rockwell Nova Light</vt:lpstr>
      <vt:lpstr>Wingdings</vt:lpstr>
      <vt:lpstr>LeafVTI</vt:lpstr>
      <vt:lpstr>SafetyNet: Image-based Risk Assessment API USING JAVA Swing Library</vt:lpstr>
      <vt:lpstr>Abstract</vt:lpstr>
      <vt:lpstr>Introduction</vt:lpstr>
      <vt:lpstr>Project Description</vt:lpstr>
      <vt:lpstr>1. User Interface</vt:lpstr>
      <vt:lpstr>2. Image Processing</vt:lpstr>
      <vt:lpstr>3. Report Generation</vt:lpstr>
      <vt:lpstr>4. Output and Visualization</vt:lpstr>
      <vt:lpstr>Schematic Diagram:</vt:lpstr>
      <vt:lpstr>Output screenshots</vt:lpstr>
      <vt:lpstr>Output-1</vt:lpstr>
      <vt:lpstr>Output-2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 SUBRAMANIAN-[CH.EN.U4CYS22043]</cp:lastModifiedBy>
  <cp:revision>69</cp:revision>
  <dcterms:created xsi:type="dcterms:W3CDTF">2024-04-02T06:02:52Z</dcterms:created>
  <dcterms:modified xsi:type="dcterms:W3CDTF">2024-04-02T07:00:11Z</dcterms:modified>
</cp:coreProperties>
</file>