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4543530" y="8511778"/>
            <a:ext cx="16230600" cy="35504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345600">
            <a:off x="7227393" y="-1565094"/>
            <a:ext cx="16230600" cy="313018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381591" y="4070181"/>
            <a:ext cx="9524818" cy="272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19"/>
              </a:lnSpc>
              <a:spcBef>
                <a:spcPct val="0"/>
              </a:spcBef>
            </a:pPr>
            <a:r>
              <a:rPr lang="en-US" sz="15799">
                <a:solidFill>
                  <a:srgbClr val="FFFFFF"/>
                </a:solidFill>
                <a:latin typeface="Bebas Neue"/>
              </a:rPr>
              <a:t>MUSIC CLUB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80431" y="3012788"/>
            <a:ext cx="4127139" cy="781168"/>
            <a:chOff x="0" y="0"/>
            <a:chExt cx="1913890" cy="36225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362253"/>
            </a:xfrm>
            <a:custGeom>
              <a:avLst/>
              <a:gdLst/>
              <a:ahLst/>
              <a:cxnLst/>
              <a:rect r="r" b="b" t="t" l="l"/>
              <a:pathLst>
                <a:path h="362253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62253"/>
                  </a:lnTo>
                  <a:lnTo>
                    <a:pt x="0" y="362253"/>
                  </a:lnTo>
                  <a:close/>
                </a:path>
              </a:pathLst>
            </a:custGeom>
            <a:solidFill>
              <a:srgbClr val="E41F1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5554" y="525373"/>
            <a:ext cx="1116574" cy="111657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5272" y="415453"/>
            <a:ext cx="1116574" cy="111657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080431" y="3153050"/>
            <a:ext cx="4127139" cy="44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3"/>
              </a:lnSpc>
              <a:spcBef>
                <a:spcPct val="0"/>
              </a:spcBef>
            </a:pPr>
            <a:r>
              <a:rPr lang="en-US" sz="2573" spc="584">
                <a:solidFill>
                  <a:srgbClr val="FFFFFF"/>
                </a:solidFill>
                <a:latin typeface="Open Sans"/>
              </a:rPr>
              <a:t>SRMAP 22-21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05144" y="7177362"/>
            <a:ext cx="13477712" cy="70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082" spc="1665">
                <a:solidFill>
                  <a:srgbClr val="FFFFFF"/>
                </a:solidFill>
                <a:latin typeface="Open Sans"/>
              </a:rPr>
              <a:t>WHERE WORDS FAIL, MSIC SPEAKS</a:t>
            </a:r>
          </a:p>
          <a:p>
            <a:pPr algn="ctr">
              <a:lnSpc>
                <a:spcPts val="2915"/>
              </a:lnSpc>
              <a:spcBef>
                <a:spcPct val="0"/>
              </a:spcBef>
            </a:pP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56154" y="8754973"/>
            <a:ext cx="1116574" cy="111657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45872" y="8645053"/>
            <a:ext cx="1116574" cy="1116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DAFNhaBFnAs</dc:identifier>
  <dcterms:modified xsi:type="dcterms:W3CDTF">2011-08-01T06:04:30Z</dcterms:modified>
  <cp:revision>1</cp:revision>
  <dc:title>Black and White Ripped Paper Rock Music Presentation</dc:title>
</cp:coreProperties>
</file>