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25B378-22EB-4986-B4A6-48D84C649725}" v="70" dt="2022-04-08T15:30:16.6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mpana, Subrahmanyam(EXT)" userId="f491927c-b857-4e69-b8b6-b39abd36ea3b" providerId="ADAL" clId="{9C25B378-22EB-4986-B4A6-48D84C649725}"/>
    <pc:docChg chg="undo custSel addSld delSld modSld sldOrd">
      <pc:chgData name="Pampana, Subrahmanyam(EXT)" userId="f491927c-b857-4e69-b8b6-b39abd36ea3b" providerId="ADAL" clId="{9C25B378-22EB-4986-B4A6-48D84C649725}" dt="2022-04-08T15:33:04.201" v="948" actId="1076"/>
      <pc:docMkLst>
        <pc:docMk/>
      </pc:docMkLst>
      <pc:sldChg chg="del">
        <pc:chgData name="Pampana, Subrahmanyam(EXT)" userId="f491927c-b857-4e69-b8b6-b39abd36ea3b" providerId="ADAL" clId="{9C25B378-22EB-4986-B4A6-48D84C649725}" dt="2022-04-08T15:30:57.359" v="940" actId="2696"/>
        <pc:sldMkLst>
          <pc:docMk/>
          <pc:sldMk cId="2473332798" sldId="256"/>
        </pc:sldMkLst>
      </pc:sldChg>
      <pc:sldChg chg="del">
        <pc:chgData name="Pampana, Subrahmanyam(EXT)" userId="f491927c-b857-4e69-b8b6-b39abd36ea3b" providerId="ADAL" clId="{9C25B378-22EB-4986-B4A6-48D84C649725}" dt="2022-04-08T15:30:57.359" v="940" actId="2696"/>
        <pc:sldMkLst>
          <pc:docMk/>
          <pc:sldMk cId="1356261349" sldId="257"/>
        </pc:sldMkLst>
      </pc:sldChg>
      <pc:sldChg chg="addSp delSp modSp mod">
        <pc:chgData name="Pampana, Subrahmanyam(EXT)" userId="f491927c-b857-4e69-b8b6-b39abd36ea3b" providerId="ADAL" clId="{9C25B378-22EB-4986-B4A6-48D84C649725}" dt="2022-04-08T15:30:37.823" v="939" actId="255"/>
        <pc:sldMkLst>
          <pc:docMk/>
          <pc:sldMk cId="3234526467" sldId="258"/>
        </pc:sldMkLst>
        <pc:spChg chg="mod">
          <ac:chgData name="Pampana, Subrahmanyam(EXT)" userId="f491927c-b857-4e69-b8b6-b39abd36ea3b" providerId="ADAL" clId="{9C25B378-22EB-4986-B4A6-48D84C649725}" dt="2022-04-08T10:07:55.059" v="855" actId="1076"/>
          <ac:spMkLst>
            <pc:docMk/>
            <pc:sldMk cId="3234526467" sldId="258"/>
            <ac:spMk id="12" creationId="{5694BE52-01F4-422B-B68A-E7661CE44DD7}"/>
          </ac:spMkLst>
        </pc:spChg>
        <pc:spChg chg="del">
          <ac:chgData name="Pampana, Subrahmanyam(EXT)" userId="f491927c-b857-4e69-b8b6-b39abd36ea3b" providerId="ADAL" clId="{9C25B378-22EB-4986-B4A6-48D84C649725}" dt="2022-04-04T17:51:56.092" v="45" actId="478"/>
          <ac:spMkLst>
            <pc:docMk/>
            <pc:sldMk cId="3234526467" sldId="258"/>
            <ac:spMk id="13" creationId="{B5DB65D7-1A09-4B7A-88CA-27D51647D509}"/>
          </ac:spMkLst>
        </pc:spChg>
        <pc:spChg chg="add mod">
          <ac:chgData name="Pampana, Subrahmanyam(EXT)" userId="f491927c-b857-4e69-b8b6-b39abd36ea3b" providerId="ADAL" clId="{9C25B378-22EB-4986-B4A6-48D84C649725}" dt="2022-04-08T10:11:28.222" v="907" actId="12788"/>
          <ac:spMkLst>
            <pc:docMk/>
            <pc:sldMk cId="3234526467" sldId="258"/>
            <ac:spMk id="22" creationId="{28A45D1D-61D2-4F78-B6FA-70ED7A8AB245}"/>
          </ac:spMkLst>
        </pc:spChg>
        <pc:spChg chg="del mod">
          <ac:chgData name="Pampana, Subrahmanyam(EXT)" userId="f491927c-b857-4e69-b8b6-b39abd36ea3b" providerId="ADAL" clId="{9C25B378-22EB-4986-B4A6-48D84C649725}" dt="2022-04-04T18:02:43.864" v="191" actId="478"/>
          <ac:spMkLst>
            <pc:docMk/>
            <pc:sldMk cId="3234526467" sldId="258"/>
            <ac:spMk id="23" creationId="{414ECC69-5DC7-47FB-AFFC-3B39FB2D5CD9}"/>
          </ac:spMkLst>
        </pc:spChg>
        <pc:spChg chg="add mod">
          <ac:chgData name="Pampana, Subrahmanyam(EXT)" userId="f491927c-b857-4e69-b8b6-b39abd36ea3b" providerId="ADAL" clId="{9C25B378-22EB-4986-B4A6-48D84C649725}" dt="2022-04-08T10:09:37.522" v="891" actId="1076"/>
          <ac:spMkLst>
            <pc:docMk/>
            <pc:sldMk cId="3234526467" sldId="258"/>
            <ac:spMk id="30" creationId="{3C7DAC27-394D-46C3-9480-7B7E9D92C7B3}"/>
          </ac:spMkLst>
        </pc:spChg>
        <pc:spChg chg="del">
          <ac:chgData name="Pampana, Subrahmanyam(EXT)" userId="f491927c-b857-4e69-b8b6-b39abd36ea3b" providerId="ADAL" clId="{9C25B378-22EB-4986-B4A6-48D84C649725}" dt="2022-04-04T17:55:24.388" v="106" actId="478"/>
          <ac:spMkLst>
            <pc:docMk/>
            <pc:sldMk cId="3234526467" sldId="258"/>
            <ac:spMk id="32" creationId="{FBB7FFB7-E03E-489F-A072-C24588A31B5B}"/>
          </ac:spMkLst>
        </pc:spChg>
        <pc:spChg chg="add mod">
          <ac:chgData name="Pampana, Subrahmanyam(EXT)" userId="f491927c-b857-4e69-b8b6-b39abd36ea3b" providerId="ADAL" clId="{9C25B378-22EB-4986-B4A6-48D84C649725}" dt="2022-04-08T10:11:28.222" v="907" actId="12788"/>
          <ac:spMkLst>
            <pc:docMk/>
            <pc:sldMk cId="3234526467" sldId="258"/>
            <ac:spMk id="35" creationId="{51F798FB-58E9-4367-9976-83D793792F1E}"/>
          </ac:spMkLst>
        </pc:spChg>
        <pc:spChg chg="add mod">
          <ac:chgData name="Pampana, Subrahmanyam(EXT)" userId="f491927c-b857-4e69-b8b6-b39abd36ea3b" providerId="ADAL" clId="{9C25B378-22EB-4986-B4A6-48D84C649725}" dt="2022-04-08T15:30:37.823" v="939" actId="255"/>
          <ac:spMkLst>
            <pc:docMk/>
            <pc:sldMk cId="3234526467" sldId="258"/>
            <ac:spMk id="41" creationId="{89634D1A-E535-4ED0-8F1C-67455535D9E7}"/>
          </ac:spMkLst>
        </pc:spChg>
        <pc:spChg chg="add mod">
          <ac:chgData name="Pampana, Subrahmanyam(EXT)" userId="f491927c-b857-4e69-b8b6-b39abd36ea3b" providerId="ADAL" clId="{9C25B378-22EB-4986-B4A6-48D84C649725}" dt="2022-04-08T10:07:55.059" v="855" actId="1076"/>
          <ac:spMkLst>
            <pc:docMk/>
            <pc:sldMk cId="3234526467" sldId="258"/>
            <ac:spMk id="46" creationId="{C5E5B8FD-9DA7-433C-A2A9-12FA46DA7347}"/>
          </ac:spMkLst>
        </pc:spChg>
        <pc:spChg chg="add del mod">
          <ac:chgData name="Pampana, Subrahmanyam(EXT)" userId="f491927c-b857-4e69-b8b6-b39abd36ea3b" providerId="ADAL" clId="{9C25B378-22EB-4986-B4A6-48D84C649725}" dt="2022-04-04T17:57:00.077" v="138" actId="478"/>
          <ac:spMkLst>
            <pc:docMk/>
            <pc:sldMk cId="3234526467" sldId="258"/>
            <ac:spMk id="52" creationId="{8C686F33-4038-4348-A409-83A5E8B61ED6}"/>
          </ac:spMkLst>
        </pc:spChg>
        <pc:spChg chg="add del mod">
          <ac:chgData name="Pampana, Subrahmanyam(EXT)" userId="f491927c-b857-4e69-b8b6-b39abd36ea3b" providerId="ADAL" clId="{9C25B378-22EB-4986-B4A6-48D84C649725}" dt="2022-04-04T17:57:05.242" v="140"/>
          <ac:spMkLst>
            <pc:docMk/>
            <pc:sldMk cId="3234526467" sldId="258"/>
            <ac:spMk id="53" creationId="{19192982-8E05-42CB-99D5-389F0959A584}"/>
          </ac:spMkLst>
        </pc:spChg>
        <pc:spChg chg="add mod">
          <ac:chgData name="Pampana, Subrahmanyam(EXT)" userId="f491927c-b857-4e69-b8b6-b39abd36ea3b" providerId="ADAL" clId="{9C25B378-22EB-4986-B4A6-48D84C649725}" dt="2022-04-08T10:07:55.059" v="855" actId="1076"/>
          <ac:spMkLst>
            <pc:docMk/>
            <pc:sldMk cId="3234526467" sldId="258"/>
            <ac:spMk id="54" creationId="{CF878F97-DCA4-4642-B1FC-62235A4AF5E2}"/>
          </ac:spMkLst>
        </pc:spChg>
        <pc:spChg chg="add mod">
          <ac:chgData name="Pampana, Subrahmanyam(EXT)" userId="f491927c-b857-4e69-b8b6-b39abd36ea3b" providerId="ADAL" clId="{9C25B378-22EB-4986-B4A6-48D84C649725}" dt="2022-04-04T18:02:19.137" v="186" actId="1076"/>
          <ac:spMkLst>
            <pc:docMk/>
            <pc:sldMk cId="3234526467" sldId="258"/>
            <ac:spMk id="58" creationId="{FB037C25-1F38-4E74-8BAC-F15DDAA41A6F}"/>
          </ac:spMkLst>
        </pc:spChg>
        <pc:spChg chg="add mod">
          <ac:chgData name="Pampana, Subrahmanyam(EXT)" userId="f491927c-b857-4e69-b8b6-b39abd36ea3b" providerId="ADAL" clId="{9C25B378-22EB-4986-B4A6-48D84C649725}" dt="2022-04-08T10:07:55.059" v="855" actId="1076"/>
          <ac:spMkLst>
            <pc:docMk/>
            <pc:sldMk cId="3234526467" sldId="258"/>
            <ac:spMk id="60" creationId="{CCE95459-6B09-482E-8C99-9A456A1878C1}"/>
          </ac:spMkLst>
        </pc:spChg>
        <pc:spChg chg="add mod">
          <ac:chgData name="Pampana, Subrahmanyam(EXT)" userId="f491927c-b857-4e69-b8b6-b39abd36ea3b" providerId="ADAL" clId="{9C25B378-22EB-4986-B4A6-48D84C649725}" dt="2022-04-08T10:07:55.059" v="855" actId="1076"/>
          <ac:spMkLst>
            <pc:docMk/>
            <pc:sldMk cId="3234526467" sldId="258"/>
            <ac:spMk id="62" creationId="{EDB51733-1004-4FAB-8DEE-E59322C923E7}"/>
          </ac:spMkLst>
        </pc:spChg>
        <pc:spChg chg="add del mod">
          <ac:chgData name="Pampana, Subrahmanyam(EXT)" userId="f491927c-b857-4e69-b8b6-b39abd36ea3b" providerId="ADAL" clId="{9C25B378-22EB-4986-B4A6-48D84C649725}" dt="2022-04-04T18:05:24.446" v="236"/>
          <ac:spMkLst>
            <pc:docMk/>
            <pc:sldMk cId="3234526467" sldId="258"/>
            <ac:spMk id="67" creationId="{2AD85954-E1DE-41E2-85E9-00B7A8CEF5CA}"/>
          </ac:spMkLst>
        </pc:spChg>
        <pc:spChg chg="add mod">
          <ac:chgData name="Pampana, Subrahmanyam(EXT)" userId="f491927c-b857-4e69-b8b6-b39abd36ea3b" providerId="ADAL" clId="{9C25B378-22EB-4986-B4A6-48D84C649725}" dt="2022-04-08T10:07:55.059" v="855" actId="1076"/>
          <ac:spMkLst>
            <pc:docMk/>
            <pc:sldMk cId="3234526467" sldId="258"/>
            <ac:spMk id="68" creationId="{3B80F274-6C01-4D41-B88A-E3D1BBC52193}"/>
          </ac:spMkLst>
        </pc:spChg>
        <pc:spChg chg="add mod">
          <ac:chgData name="Pampana, Subrahmanyam(EXT)" userId="f491927c-b857-4e69-b8b6-b39abd36ea3b" providerId="ADAL" clId="{9C25B378-22EB-4986-B4A6-48D84C649725}" dt="2022-04-08T10:07:55.059" v="855" actId="1076"/>
          <ac:spMkLst>
            <pc:docMk/>
            <pc:sldMk cId="3234526467" sldId="258"/>
            <ac:spMk id="83" creationId="{3A427F49-AD24-4B13-B962-9E8CF07C2CF1}"/>
          </ac:spMkLst>
        </pc:spChg>
        <pc:graphicFrameChg chg="modGraphic">
          <ac:chgData name="Pampana, Subrahmanyam(EXT)" userId="f491927c-b857-4e69-b8b6-b39abd36ea3b" providerId="ADAL" clId="{9C25B378-22EB-4986-B4A6-48D84C649725}" dt="2022-04-08T10:07:23.538" v="852" actId="14734"/>
          <ac:graphicFrameMkLst>
            <pc:docMk/>
            <pc:sldMk cId="3234526467" sldId="258"/>
            <ac:graphicFrameMk id="9" creationId="{77D1A5F4-A919-48EB-8F36-E58F5185A538}"/>
          </ac:graphicFrameMkLst>
        </pc:graphicFrameChg>
        <pc:cxnChg chg="del mod">
          <ac:chgData name="Pampana, Subrahmanyam(EXT)" userId="f491927c-b857-4e69-b8b6-b39abd36ea3b" providerId="ADAL" clId="{9C25B378-22EB-4986-B4A6-48D84C649725}" dt="2022-04-04T17:52:03.447" v="48" actId="478"/>
          <ac:cxnSpMkLst>
            <pc:docMk/>
            <pc:sldMk cId="3234526467" sldId="258"/>
            <ac:cxnSpMk id="14" creationId="{42E2429B-1DBF-4C4D-AFD0-C1839BF0A939}"/>
          </ac:cxnSpMkLst>
        </pc:cxnChg>
        <pc:cxnChg chg="add mod">
          <ac:chgData name="Pampana, Subrahmanyam(EXT)" userId="f491927c-b857-4e69-b8b6-b39abd36ea3b" providerId="ADAL" clId="{9C25B378-22EB-4986-B4A6-48D84C649725}" dt="2022-04-08T10:12:36.602" v="911" actId="14100"/>
          <ac:cxnSpMkLst>
            <pc:docMk/>
            <pc:sldMk cId="3234526467" sldId="258"/>
            <ac:cxnSpMk id="21" creationId="{ADAAE6E2-11A4-4FF1-B97D-98C3016E84CD}"/>
          </ac:cxnSpMkLst>
        </pc:cxnChg>
        <pc:cxnChg chg="add del mod">
          <ac:chgData name="Pampana, Subrahmanyam(EXT)" userId="f491927c-b857-4e69-b8b6-b39abd36ea3b" providerId="ADAL" clId="{9C25B378-22EB-4986-B4A6-48D84C649725}" dt="2022-04-08T10:08:46.882" v="885" actId="478"/>
          <ac:cxnSpMkLst>
            <pc:docMk/>
            <pc:sldMk cId="3234526467" sldId="258"/>
            <ac:cxnSpMk id="23" creationId="{1C3C1131-8115-4733-8E6B-2757CAB3D783}"/>
          </ac:cxnSpMkLst>
        </pc:cxnChg>
        <pc:cxnChg chg="del mod">
          <ac:chgData name="Pampana, Subrahmanyam(EXT)" userId="f491927c-b857-4e69-b8b6-b39abd36ea3b" providerId="ADAL" clId="{9C25B378-22EB-4986-B4A6-48D84C649725}" dt="2022-04-04T17:52:00.386" v="47" actId="478"/>
          <ac:cxnSpMkLst>
            <pc:docMk/>
            <pc:sldMk cId="3234526467" sldId="258"/>
            <ac:cxnSpMk id="26" creationId="{3937F8D7-C67B-4A6E-8BB3-EDE89652D6CB}"/>
          </ac:cxnSpMkLst>
        </pc:cxnChg>
        <pc:cxnChg chg="add mod">
          <ac:chgData name="Pampana, Subrahmanyam(EXT)" userId="f491927c-b857-4e69-b8b6-b39abd36ea3b" providerId="ADAL" clId="{9C25B378-22EB-4986-B4A6-48D84C649725}" dt="2022-04-08T10:11:28.222" v="907" actId="12788"/>
          <ac:cxnSpMkLst>
            <pc:docMk/>
            <pc:sldMk cId="3234526467" sldId="258"/>
            <ac:cxnSpMk id="26" creationId="{C5DE7B53-D18D-41AC-946E-15C5A9E5CA37}"/>
          </ac:cxnSpMkLst>
        </pc:cxnChg>
        <pc:cxnChg chg="add mod">
          <ac:chgData name="Pampana, Subrahmanyam(EXT)" userId="f491927c-b857-4e69-b8b6-b39abd36ea3b" providerId="ADAL" clId="{9C25B378-22EB-4986-B4A6-48D84C649725}" dt="2022-04-08T10:09:10.197" v="889"/>
          <ac:cxnSpMkLst>
            <pc:docMk/>
            <pc:sldMk cId="3234526467" sldId="258"/>
            <ac:cxnSpMk id="29" creationId="{7A725D32-8C11-417F-B792-2C1FE3FF8C8C}"/>
          </ac:cxnSpMkLst>
        </pc:cxnChg>
        <pc:cxnChg chg="add del mod">
          <ac:chgData name="Pampana, Subrahmanyam(EXT)" userId="f491927c-b857-4e69-b8b6-b39abd36ea3b" providerId="ADAL" clId="{9C25B378-22EB-4986-B4A6-48D84C649725}" dt="2022-04-08T10:12:30.307" v="909" actId="478"/>
          <ac:cxnSpMkLst>
            <pc:docMk/>
            <pc:sldMk cId="3234526467" sldId="258"/>
            <ac:cxnSpMk id="31" creationId="{FD7C1906-3B4D-4532-9A35-89980DE06385}"/>
          </ac:cxnSpMkLst>
        </pc:cxnChg>
        <pc:cxnChg chg="del mod">
          <ac:chgData name="Pampana, Subrahmanyam(EXT)" userId="f491927c-b857-4e69-b8b6-b39abd36ea3b" providerId="ADAL" clId="{9C25B378-22EB-4986-B4A6-48D84C649725}" dt="2022-04-04T17:52:00.386" v="47" actId="478"/>
          <ac:cxnSpMkLst>
            <pc:docMk/>
            <pc:sldMk cId="3234526467" sldId="258"/>
            <ac:cxnSpMk id="33" creationId="{A2015E15-63D3-4D13-B857-D5200EA9401A}"/>
          </ac:cxnSpMkLst>
        </pc:cxnChg>
        <pc:cxnChg chg="add mod">
          <ac:chgData name="Pampana, Subrahmanyam(EXT)" userId="f491927c-b857-4e69-b8b6-b39abd36ea3b" providerId="ADAL" clId="{9C25B378-22EB-4986-B4A6-48D84C649725}" dt="2022-04-08T10:07:55.059" v="855" actId="1076"/>
          <ac:cxnSpMkLst>
            <pc:docMk/>
            <pc:sldMk cId="3234526467" sldId="258"/>
            <ac:cxnSpMk id="43" creationId="{2003DAE3-6940-49E1-BFFE-85EAD71724EE}"/>
          </ac:cxnSpMkLst>
        </pc:cxnChg>
        <pc:cxnChg chg="add del mod">
          <ac:chgData name="Pampana, Subrahmanyam(EXT)" userId="f491927c-b857-4e69-b8b6-b39abd36ea3b" providerId="ADAL" clId="{9C25B378-22EB-4986-B4A6-48D84C649725}" dt="2022-04-04T18:04:36.628" v="230" actId="478"/>
          <ac:cxnSpMkLst>
            <pc:docMk/>
            <pc:sldMk cId="3234526467" sldId="258"/>
            <ac:cxnSpMk id="55" creationId="{1AC18D0A-CF40-4109-89D1-4826E3653EE0}"/>
          </ac:cxnSpMkLst>
        </pc:cxnChg>
        <pc:cxnChg chg="add mod">
          <ac:chgData name="Pampana, Subrahmanyam(EXT)" userId="f491927c-b857-4e69-b8b6-b39abd36ea3b" providerId="ADAL" clId="{9C25B378-22EB-4986-B4A6-48D84C649725}" dt="2022-04-08T10:07:55.059" v="855" actId="1076"/>
          <ac:cxnSpMkLst>
            <pc:docMk/>
            <pc:sldMk cId="3234526467" sldId="258"/>
            <ac:cxnSpMk id="59" creationId="{397D41F8-089C-4D33-84AA-089213E55AD6}"/>
          </ac:cxnSpMkLst>
        </pc:cxnChg>
        <pc:cxnChg chg="add mod">
          <ac:chgData name="Pampana, Subrahmanyam(EXT)" userId="f491927c-b857-4e69-b8b6-b39abd36ea3b" providerId="ADAL" clId="{9C25B378-22EB-4986-B4A6-48D84C649725}" dt="2022-04-08T10:07:55.059" v="855" actId="1076"/>
          <ac:cxnSpMkLst>
            <pc:docMk/>
            <pc:sldMk cId="3234526467" sldId="258"/>
            <ac:cxnSpMk id="70" creationId="{560B1B96-4BC7-47FB-B3AC-9023D15D783D}"/>
          </ac:cxnSpMkLst>
        </pc:cxnChg>
        <pc:cxnChg chg="add mod">
          <ac:chgData name="Pampana, Subrahmanyam(EXT)" userId="f491927c-b857-4e69-b8b6-b39abd36ea3b" providerId="ADAL" clId="{9C25B378-22EB-4986-B4A6-48D84C649725}" dt="2022-04-08T10:07:55.059" v="855" actId="1076"/>
          <ac:cxnSpMkLst>
            <pc:docMk/>
            <pc:sldMk cId="3234526467" sldId="258"/>
            <ac:cxnSpMk id="84" creationId="{F42B72FD-4F91-4A00-9969-99C30E4C1935}"/>
          </ac:cxnSpMkLst>
        </pc:cxnChg>
      </pc:sldChg>
      <pc:sldChg chg="addSp delSp modSp mod ord">
        <pc:chgData name="Pampana, Subrahmanyam(EXT)" userId="f491927c-b857-4e69-b8b6-b39abd36ea3b" providerId="ADAL" clId="{9C25B378-22EB-4986-B4A6-48D84C649725}" dt="2022-04-08T15:31:02.598" v="942"/>
        <pc:sldMkLst>
          <pc:docMk/>
          <pc:sldMk cId="2155055655" sldId="259"/>
        </pc:sldMkLst>
        <pc:spChg chg="add mod">
          <ac:chgData name="Pampana, Subrahmanyam(EXT)" userId="f491927c-b857-4e69-b8b6-b39abd36ea3b" providerId="ADAL" clId="{9C25B378-22EB-4986-B4A6-48D84C649725}" dt="2022-04-07T16:44:52.640" v="287"/>
          <ac:spMkLst>
            <pc:docMk/>
            <pc:sldMk cId="2155055655" sldId="259"/>
            <ac:spMk id="2" creationId="{CDAB75B5-2B20-4CD4-9F42-D3D023856E6C}"/>
          </ac:spMkLst>
        </pc:spChg>
        <pc:spChg chg="add mod">
          <ac:chgData name="Pampana, Subrahmanyam(EXT)" userId="f491927c-b857-4e69-b8b6-b39abd36ea3b" providerId="ADAL" clId="{9C25B378-22EB-4986-B4A6-48D84C649725}" dt="2022-04-07T16:44:52.640" v="287"/>
          <ac:spMkLst>
            <pc:docMk/>
            <pc:sldMk cId="2155055655" sldId="259"/>
            <ac:spMk id="4" creationId="{47E77D31-732F-4FFF-8751-9818BE33FA9F}"/>
          </ac:spMkLst>
        </pc:spChg>
        <pc:spChg chg="add mod">
          <ac:chgData name="Pampana, Subrahmanyam(EXT)" userId="f491927c-b857-4e69-b8b6-b39abd36ea3b" providerId="ADAL" clId="{9C25B378-22EB-4986-B4A6-48D84C649725}" dt="2022-04-07T16:44:52.640" v="287"/>
          <ac:spMkLst>
            <pc:docMk/>
            <pc:sldMk cId="2155055655" sldId="259"/>
            <ac:spMk id="6" creationId="{0AB6970D-93AC-4CCF-A514-5D2ABEDD047B}"/>
          </ac:spMkLst>
        </pc:spChg>
        <pc:spChg chg="add mod">
          <ac:chgData name="Pampana, Subrahmanyam(EXT)" userId="f491927c-b857-4e69-b8b6-b39abd36ea3b" providerId="ADAL" clId="{9C25B378-22EB-4986-B4A6-48D84C649725}" dt="2022-04-07T16:44:52.640" v="287"/>
          <ac:spMkLst>
            <pc:docMk/>
            <pc:sldMk cId="2155055655" sldId="259"/>
            <ac:spMk id="7" creationId="{53809E8F-45FB-447B-819F-97F41ABAA5E6}"/>
          </ac:spMkLst>
        </pc:spChg>
        <pc:spChg chg="add mod">
          <ac:chgData name="Pampana, Subrahmanyam(EXT)" userId="f491927c-b857-4e69-b8b6-b39abd36ea3b" providerId="ADAL" clId="{9C25B378-22EB-4986-B4A6-48D84C649725}" dt="2022-04-07T16:44:52.640" v="287"/>
          <ac:spMkLst>
            <pc:docMk/>
            <pc:sldMk cId="2155055655" sldId="259"/>
            <ac:spMk id="8" creationId="{52C74FDF-6524-4C93-B467-E0D8DD99E9E5}"/>
          </ac:spMkLst>
        </pc:spChg>
        <pc:spChg chg="add del mod">
          <ac:chgData name="Pampana, Subrahmanyam(EXT)" userId="f491927c-b857-4e69-b8b6-b39abd36ea3b" providerId="ADAL" clId="{9C25B378-22EB-4986-B4A6-48D84C649725}" dt="2022-04-07T16:46:08.933" v="291"/>
          <ac:spMkLst>
            <pc:docMk/>
            <pc:sldMk cId="2155055655" sldId="259"/>
            <ac:spMk id="9" creationId="{F1DFDEB6-A5FC-4E3A-A4B6-FB4FA0C36D2E}"/>
          </ac:spMkLst>
        </pc:spChg>
        <pc:spChg chg="add del mod">
          <ac:chgData name="Pampana, Subrahmanyam(EXT)" userId="f491927c-b857-4e69-b8b6-b39abd36ea3b" providerId="ADAL" clId="{9C25B378-22EB-4986-B4A6-48D84C649725}" dt="2022-04-07T16:46:08.933" v="291"/>
          <ac:spMkLst>
            <pc:docMk/>
            <pc:sldMk cId="2155055655" sldId="259"/>
            <ac:spMk id="11" creationId="{88895FF1-CAE3-40C6-9325-C665353EC7AD}"/>
          </ac:spMkLst>
        </pc:spChg>
        <pc:spChg chg="add del mod">
          <ac:chgData name="Pampana, Subrahmanyam(EXT)" userId="f491927c-b857-4e69-b8b6-b39abd36ea3b" providerId="ADAL" clId="{9C25B378-22EB-4986-B4A6-48D84C649725}" dt="2022-04-07T16:46:08.933" v="291"/>
          <ac:spMkLst>
            <pc:docMk/>
            <pc:sldMk cId="2155055655" sldId="259"/>
            <ac:spMk id="13" creationId="{309E5E27-F63F-447F-B1A1-676E729F59CD}"/>
          </ac:spMkLst>
        </pc:spChg>
        <pc:spChg chg="add del mod">
          <ac:chgData name="Pampana, Subrahmanyam(EXT)" userId="f491927c-b857-4e69-b8b6-b39abd36ea3b" providerId="ADAL" clId="{9C25B378-22EB-4986-B4A6-48D84C649725}" dt="2022-04-07T16:46:08.933" v="291"/>
          <ac:spMkLst>
            <pc:docMk/>
            <pc:sldMk cId="2155055655" sldId="259"/>
            <ac:spMk id="14" creationId="{A14C431A-65E9-448C-8E13-A6D12DDBC833}"/>
          </ac:spMkLst>
        </pc:spChg>
        <pc:spChg chg="add del mod">
          <ac:chgData name="Pampana, Subrahmanyam(EXT)" userId="f491927c-b857-4e69-b8b6-b39abd36ea3b" providerId="ADAL" clId="{9C25B378-22EB-4986-B4A6-48D84C649725}" dt="2022-04-07T16:46:08.933" v="291"/>
          <ac:spMkLst>
            <pc:docMk/>
            <pc:sldMk cId="2155055655" sldId="259"/>
            <ac:spMk id="15" creationId="{1E7DCFE0-E08F-4BE1-8C04-4E45E9CD2D73}"/>
          </ac:spMkLst>
        </pc:spChg>
        <pc:spChg chg="add mod">
          <ac:chgData name="Pampana, Subrahmanyam(EXT)" userId="f491927c-b857-4e69-b8b6-b39abd36ea3b" providerId="ADAL" clId="{9C25B378-22EB-4986-B4A6-48D84C649725}" dt="2022-04-07T16:56:50.238" v="392" actId="1076"/>
          <ac:spMkLst>
            <pc:docMk/>
            <pc:sldMk cId="2155055655" sldId="259"/>
            <ac:spMk id="16" creationId="{858AB5C6-704F-4121-8D65-AF462582EA7B}"/>
          </ac:spMkLst>
        </pc:spChg>
        <pc:spChg chg="add del mod">
          <ac:chgData name="Pampana, Subrahmanyam(EXT)" userId="f491927c-b857-4e69-b8b6-b39abd36ea3b" providerId="ADAL" clId="{9C25B378-22EB-4986-B4A6-48D84C649725}" dt="2022-04-07T16:56:09.551" v="385" actId="21"/>
          <ac:spMkLst>
            <pc:docMk/>
            <pc:sldMk cId="2155055655" sldId="259"/>
            <ac:spMk id="17" creationId="{4143E5A6-F651-4BBB-8FB2-77D619188486}"/>
          </ac:spMkLst>
        </pc:spChg>
        <pc:spChg chg="add del mod">
          <ac:chgData name="Pampana, Subrahmanyam(EXT)" userId="f491927c-b857-4e69-b8b6-b39abd36ea3b" providerId="ADAL" clId="{9C25B378-22EB-4986-B4A6-48D84C649725}" dt="2022-04-07T16:56:09.551" v="385" actId="21"/>
          <ac:spMkLst>
            <pc:docMk/>
            <pc:sldMk cId="2155055655" sldId="259"/>
            <ac:spMk id="23" creationId="{168A510A-8BCA-414B-88C9-070AF769909D}"/>
          </ac:spMkLst>
        </pc:spChg>
        <pc:spChg chg="add del mod">
          <ac:chgData name="Pampana, Subrahmanyam(EXT)" userId="f491927c-b857-4e69-b8b6-b39abd36ea3b" providerId="ADAL" clId="{9C25B378-22EB-4986-B4A6-48D84C649725}" dt="2022-04-07T16:56:09.551" v="385" actId="21"/>
          <ac:spMkLst>
            <pc:docMk/>
            <pc:sldMk cId="2155055655" sldId="259"/>
            <ac:spMk id="27" creationId="{A5B9BA38-7D78-4062-91FB-9CEB5D9BEC32}"/>
          </ac:spMkLst>
        </pc:spChg>
        <pc:spChg chg="add del mod">
          <ac:chgData name="Pampana, Subrahmanyam(EXT)" userId="f491927c-b857-4e69-b8b6-b39abd36ea3b" providerId="ADAL" clId="{9C25B378-22EB-4986-B4A6-48D84C649725}" dt="2022-04-07T16:56:09.551" v="385" actId="21"/>
          <ac:spMkLst>
            <pc:docMk/>
            <pc:sldMk cId="2155055655" sldId="259"/>
            <ac:spMk id="32" creationId="{A332C358-040F-40CF-98A5-6A49B0444617}"/>
          </ac:spMkLst>
        </pc:spChg>
        <pc:spChg chg="add mod">
          <ac:chgData name="Pampana, Subrahmanyam(EXT)" userId="f491927c-b857-4e69-b8b6-b39abd36ea3b" providerId="ADAL" clId="{9C25B378-22EB-4986-B4A6-48D84C649725}" dt="2022-04-07T17:13:20.072" v="537" actId="1076"/>
          <ac:spMkLst>
            <pc:docMk/>
            <pc:sldMk cId="2155055655" sldId="259"/>
            <ac:spMk id="36" creationId="{1E771A88-91DA-4E2D-9C7F-17EFBE039956}"/>
          </ac:spMkLst>
        </pc:spChg>
        <pc:spChg chg="add mod">
          <ac:chgData name="Pampana, Subrahmanyam(EXT)" userId="f491927c-b857-4e69-b8b6-b39abd36ea3b" providerId="ADAL" clId="{9C25B378-22EB-4986-B4A6-48D84C649725}" dt="2022-04-07T17:09:43.405" v="492"/>
          <ac:spMkLst>
            <pc:docMk/>
            <pc:sldMk cId="2155055655" sldId="259"/>
            <ac:spMk id="37" creationId="{65BF8802-BE2A-47C4-83DB-3BCA9DCE349C}"/>
          </ac:spMkLst>
        </pc:spChg>
        <pc:spChg chg="add del mod">
          <ac:chgData name="Pampana, Subrahmanyam(EXT)" userId="f491927c-b857-4e69-b8b6-b39abd36ea3b" providerId="ADAL" clId="{9C25B378-22EB-4986-B4A6-48D84C649725}" dt="2022-04-07T16:56:09.551" v="385" actId="21"/>
          <ac:spMkLst>
            <pc:docMk/>
            <pc:sldMk cId="2155055655" sldId="259"/>
            <ac:spMk id="38" creationId="{F8037B24-83CE-4B78-B9D7-F91068CE3BBA}"/>
          </ac:spMkLst>
        </pc:spChg>
        <pc:spChg chg="add mod">
          <ac:chgData name="Pampana, Subrahmanyam(EXT)" userId="f491927c-b857-4e69-b8b6-b39abd36ea3b" providerId="ADAL" clId="{9C25B378-22EB-4986-B4A6-48D84C649725}" dt="2022-04-07T16:56:21.403" v="387" actId="1076"/>
          <ac:spMkLst>
            <pc:docMk/>
            <pc:sldMk cId="2155055655" sldId="259"/>
            <ac:spMk id="42" creationId="{F63832BE-3C00-40FE-AD74-D1A0902221F4}"/>
          </ac:spMkLst>
        </pc:spChg>
        <pc:spChg chg="add mod">
          <ac:chgData name="Pampana, Subrahmanyam(EXT)" userId="f491927c-b857-4e69-b8b6-b39abd36ea3b" providerId="ADAL" clId="{9C25B378-22EB-4986-B4A6-48D84C649725}" dt="2022-04-07T17:02:18.334" v="479" actId="20577"/>
          <ac:spMkLst>
            <pc:docMk/>
            <pc:sldMk cId="2155055655" sldId="259"/>
            <ac:spMk id="43" creationId="{7A7DF3B7-0F14-42C1-8EC8-8E22A1A979CF}"/>
          </ac:spMkLst>
        </pc:spChg>
        <pc:spChg chg="add mod">
          <ac:chgData name="Pampana, Subrahmanyam(EXT)" userId="f491927c-b857-4e69-b8b6-b39abd36ea3b" providerId="ADAL" clId="{9C25B378-22EB-4986-B4A6-48D84C649725}" dt="2022-04-07T17:00:54.757" v="433" actId="1076"/>
          <ac:spMkLst>
            <pc:docMk/>
            <pc:sldMk cId="2155055655" sldId="259"/>
            <ac:spMk id="45" creationId="{20213C96-472D-435F-90E6-D58273F95FFC}"/>
          </ac:spMkLst>
        </pc:spChg>
        <pc:spChg chg="add mod">
          <ac:chgData name="Pampana, Subrahmanyam(EXT)" userId="f491927c-b857-4e69-b8b6-b39abd36ea3b" providerId="ADAL" clId="{9C25B378-22EB-4986-B4A6-48D84C649725}" dt="2022-04-07T17:00:57.869" v="434" actId="1076"/>
          <ac:spMkLst>
            <pc:docMk/>
            <pc:sldMk cId="2155055655" sldId="259"/>
            <ac:spMk id="47" creationId="{A73964D9-8EE1-4AAD-87FB-54ACC8059DB3}"/>
          </ac:spMkLst>
        </pc:spChg>
        <pc:spChg chg="add mod">
          <ac:chgData name="Pampana, Subrahmanyam(EXT)" userId="f491927c-b857-4e69-b8b6-b39abd36ea3b" providerId="ADAL" clId="{9C25B378-22EB-4986-B4A6-48D84C649725}" dt="2022-04-07T17:13:28.622" v="538" actId="255"/>
          <ac:spMkLst>
            <pc:docMk/>
            <pc:sldMk cId="2155055655" sldId="259"/>
            <ac:spMk id="49" creationId="{38D3E152-A855-4407-834B-A1336BA68046}"/>
          </ac:spMkLst>
        </pc:spChg>
        <pc:spChg chg="add mod">
          <ac:chgData name="Pampana, Subrahmanyam(EXT)" userId="f491927c-b857-4e69-b8b6-b39abd36ea3b" providerId="ADAL" clId="{9C25B378-22EB-4986-B4A6-48D84C649725}" dt="2022-04-07T17:13:40.497" v="540" actId="1076"/>
          <ac:spMkLst>
            <pc:docMk/>
            <pc:sldMk cId="2155055655" sldId="259"/>
            <ac:spMk id="64" creationId="{11AC1CD4-2A54-4030-88D1-336A9C32F4C4}"/>
          </ac:spMkLst>
        </pc:spChg>
        <pc:spChg chg="add mod">
          <ac:chgData name="Pampana, Subrahmanyam(EXT)" userId="f491927c-b857-4e69-b8b6-b39abd36ea3b" providerId="ADAL" clId="{9C25B378-22EB-4986-B4A6-48D84C649725}" dt="2022-04-07T17:14:41.855" v="547" actId="14100"/>
          <ac:spMkLst>
            <pc:docMk/>
            <pc:sldMk cId="2155055655" sldId="259"/>
            <ac:spMk id="65" creationId="{EEAE5F7C-A096-4BFF-8759-0ECF7B13AA1E}"/>
          </ac:spMkLst>
        </pc:spChg>
        <pc:spChg chg="add del mod">
          <ac:chgData name="Pampana, Subrahmanyam(EXT)" userId="f491927c-b857-4e69-b8b6-b39abd36ea3b" providerId="ADAL" clId="{9C25B378-22EB-4986-B4A6-48D84C649725}" dt="2022-04-07T17:14:18.953" v="544" actId="478"/>
          <ac:spMkLst>
            <pc:docMk/>
            <pc:sldMk cId="2155055655" sldId="259"/>
            <ac:spMk id="66" creationId="{34AB96E2-E122-4EE6-95C8-90EF97BFCB48}"/>
          </ac:spMkLst>
        </pc:spChg>
        <pc:spChg chg="add mod">
          <ac:chgData name="Pampana, Subrahmanyam(EXT)" userId="f491927c-b857-4e69-b8b6-b39abd36ea3b" providerId="ADAL" clId="{9C25B378-22EB-4986-B4A6-48D84C649725}" dt="2022-04-07T17:15:58.883" v="563" actId="20577"/>
          <ac:spMkLst>
            <pc:docMk/>
            <pc:sldMk cId="2155055655" sldId="259"/>
            <ac:spMk id="67" creationId="{A87F8B4E-4AFA-4E17-BAD0-32CF08738D7D}"/>
          </ac:spMkLst>
        </pc:spChg>
        <pc:cxnChg chg="add mod">
          <ac:chgData name="Pampana, Subrahmanyam(EXT)" userId="f491927c-b857-4e69-b8b6-b39abd36ea3b" providerId="ADAL" clId="{9C25B378-22EB-4986-B4A6-48D84C649725}" dt="2022-04-07T16:44:52.640" v="287"/>
          <ac:cxnSpMkLst>
            <pc:docMk/>
            <pc:sldMk cId="2155055655" sldId="259"/>
            <ac:cxnSpMk id="3" creationId="{EBB710A7-40A1-46E2-89F7-46DA41D5EDDA}"/>
          </ac:cxnSpMkLst>
        </pc:cxnChg>
        <pc:cxnChg chg="add mod">
          <ac:chgData name="Pampana, Subrahmanyam(EXT)" userId="f491927c-b857-4e69-b8b6-b39abd36ea3b" providerId="ADAL" clId="{9C25B378-22EB-4986-B4A6-48D84C649725}" dt="2022-04-07T16:44:52.640" v="287"/>
          <ac:cxnSpMkLst>
            <pc:docMk/>
            <pc:sldMk cId="2155055655" sldId="259"/>
            <ac:cxnSpMk id="5" creationId="{F867762F-CBB0-4145-BFEE-34C1EF97821F}"/>
          </ac:cxnSpMkLst>
        </pc:cxnChg>
        <pc:cxnChg chg="add del mod">
          <ac:chgData name="Pampana, Subrahmanyam(EXT)" userId="f491927c-b857-4e69-b8b6-b39abd36ea3b" providerId="ADAL" clId="{9C25B378-22EB-4986-B4A6-48D84C649725}" dt="2022-04-07T16:46:08.933" v="291"/>
          <ac:cxnSpMkLst>
            <pc:docMk/>
            <pc:sldMk cId="2155055655" sldId="259"/>
            <ac:cxnSpMk id="10" creationId="{EFCB9952-F52C-467D-A7A2-02C82D7D4F7C}"/>
          </ac:cxnSpMkLst>
        </pc:cxnChg>
        <pc:cxnChg chg="add del mod">
          <ac:chgData name="Pampana, Subrahmanyam(EXT)" userId="f491927c-b857-4e69-b8b6-b39abd36ea3b" providerId="ADAL" clId="{9C25B378-22EB-4986-B4A6-48D84C649725}" dt="2022-04-07T16:46:08.933" v="291"/>
          <ac:cxnSpMkLst>
            <pc:docMk/>
            <pc:sldMk cId="2155055655" sldId="259"/>
            <ac:cxnSpMk id="12" creationId="{A9AAC346-3E3A-462A-8B1F-95F0DA2900C3}"/>
          </ac:cxnSpMkLst>
        </pc:cxnChg>
        <pc:cxnChg chg="add del mod">
          <ac:chgData name="Pampana, Subrahmanyam(EXT)" userId="f491927c-b857-4e69-b8b6-b39abd36ea3b" providerId="ADAL" clId="{9C25B378-22EB-4986-B4A6-48D84C649725}" dt="2022-04-07T16:56:26.925" v="388" actId="478"/>
          <ac:cxnSpMkLst>
            <pc:docMk/>
            <pc:sldMk cId="2155055655" sldId="259"/>
            <ac:cxnSpMk id="18" creationId="{C744A49F-B721-447F-B7C1-1682E20046A9}"/>
          </ac:cxnSpMkLst>
        </pc:cxnChg>
        <pc:cxnChg chg="add del mod">
          <ac:chgData name="Pampana, Subrahmanyam(EXT)" userId="f491927c-b857-4e69-b8b6-b39abd36ea3b" providerId="ADAL" clId="{9C25B378-22EB-4986-B4A6-48D84C649725}" dt="2022-04-07T16:56:09.551" v="385" actId="21"/>
          <ac:cxnSpMkLst>
            <pc:docMk/>
            <pc:sldMk cId="2155055655" sldId="259"/>
            <ac:cxnSpMk id="24" creationId="{AD416022-EC46-466F-ABA8-86424422143A}"/>
          </ac:cxnSpMkLst>
        </pc:cxnChg>
        <pc:cxnChg chg="add del mod">
          <ac:chgData name="Pampana, Subrahmanyam(EXT)" userId="f491927c-b857-4e69-b8b6-b39abd36ea3b" providerId="ADAL" clId="{9C25B378-22EB-4986-B4A6-48D84C649725}" dt="2022-04-07T16:56:09.551" v="385" actId="21"/>
          <ac:cxnSpMkLst>
            <pc:docMk/>
            <pc:sldMk cId="2155055655" sldId="259"/>
            <ac:cxnSpMk id="28" creationId="{7AB13534-7C54-4A2F-A96F-C91A08022467}"/>
          </ac:cxnSpMkLst>
        </pc:cxnChg>
        <pc:cxnChg chg="add mod">
          <ac:chgData name="Pampana, Subrahmanyam(EXT)" userId="f491927c-b857-4e69-b8b6-b39abd36ea3b" providerId="ADAL" clId="{9C25B378-22EB-4986-B4A6-48D84C649725}" dt="2022-04-07T16:50:22.431" v="350"/>
          <ac:cxnSpMkLst>
            <pc:docMk/>
            <pc:sldMk cId="2155055655" sldId="259"/>
            <ac:cxnSpMk id="31" creationId="{98F28BA7-5129-426A-B566-083FD45122DC}"/>
          </ac:cxnSpMkLst>
        </pc:cxnChg>
        <pc:cxnChg chg="add del mod">
          <ac:chgData name="Pampana, Subrahmanyam(EXT)" userId="f491927c-b857-4e69-b8b6-b39abd36ea3b" providerId="ADAL" clId="{9C25B378-22EB-4986-B4A6-48D84C649725}" dt="2022-04-07T16:56:09.551" v="385" actId="21"/>
          <ac:cxnSpMkLst>
            <pc:docMk/>
            <pc:sldMk cId="2155055655" sldId="259"/>
            <ac:cxnSpMk id="33" creationId="{CDAB54DB-EFC4-417D-A9DD-805638587F82}"/>
          </ac:cxnSpMkLst>
        </pc:cxnChg>
        <pc:cxnChg chg="add mod">
          <ac:chgData name="Pampana, Subrahmanyam(EXT)" userId="f491927c-b857-4e69-b8b6-b39abd36ea3b" providerId="ADAL" clId="{9C25B378-22EB-4986-B4A6-48D84C649725}" dt="2022-04-07T17:00:48.846" v="432" actId="1076"/>
          <ac:cxnSpMkLst>
            <pc:docMk/>
            <pc:sldMk cId="2155055655" sldId="259"/>
            <ac:cxnSpMk id="44" creationId="{F6F7C614-057C-44F6-BA69-42D7C5CF5C87}"/>
          </ac:cxnSpMkLst>
        </pc:cxnChg>
        <pc:cxnChg chg="add mod">
          <ac:chgData name="Pampana, Subrahmanyam(EXT)" userId="f491927c-b857-4e69-b8b6-b39abd36ea3b" providerId="ADAL" clId="{9C25B378-22EB-4986-B4A6-48D84C649725}" dt="2022-04-07T17:00:54.757" v="433" actId="1076"/>
          <ac:cxnSpMkLst>
            <pc:docMk/>
            <pc:sldMk cId="2155055655" sldId="259"/>
            <ac:cxnSpMk id="46" creationId="{8852E543-D865-4A80-97C4-787FA5509F07}"/>
          </ac:cxnSpMkLst>
        </pc:cxnChg>
        <pc:cxnChg chg="add mod">
          <ac:chgData name="Pampana, Subrahmanyam(EXT)" userId="f491927c-b857-4e69-b8b6-b39abd36ea3b" providerId="ADAL" clId="{9C25B378-22EB-4986-B4A6-48D84C649725}" dt="2022-04-07T17:00:57.869" v="434" actId="1076"/>
          <ac:cxnSpMkLst>
            <pc:docMk/>
            <pc:sldMk cId="2155055655" sldId="259"/>
            <ac:cxnSpMk id="48" creationId="{03BECB71-63B6-46B5-92E2-9FF0D4370B40}"/>
          </ac:cxnSpMkLst>
        </pc:cxnChg>
        <pc:cxnChg chg="add mod">
          <ac:chgData name="Pampana, Subrahmanyam(EXT)" userId="f491927c-b857-4e69-b8b6-b39abd36ea3b" providerId="ADAL" clId="{9C25B378-22EB-4986-B4A6-48D84C649725}" dt="2022-04-07T16:56:50.238" v="392" actId="1076"/>
          <ac:cxnSpMkLst>
            <pc:docMk/>
            <pc:sldMk cId="2155055655" sldId="259"/>
            <ac:cxnSpMk id="50" creationId="{5ACBA88F-A335-4DA5-A65C-1E52C74C479C}"/>
          </ac:cxnSpMkLst>
        </pc:cxnChg>
      </pc:sldChg>
      <pc:sldChg chg="addSp delSp modSp new mod">
        <pc:chgData name="Pampana, Subrahmanyam(EXT)" userId="f491927c-b857-4e69-b8b6-b39abd36ea3b" providerId="ADAL" clId="{9C25B378-22EB-4986-B4A6-48D84C649725}" dt="2022-04-08T15:33:04.201" v="948" actId="1076"/>
        <pc:sldMkLst>
          <pc:docMk/>
          <pc:sldMk cId="3135072238" sldId="260"/>
        </pc:sldMkLst>
        <pc:spChg chg="add mod">
          <ac:chgData name="Pampana, Subrahmanyam(EXT)" userId="f491927c-b857-4e69-b8b6-b39abd36ea3b" providerId="ADAL" clId="{9C25B378-22EB-4986-B4A6-48D84C649725}" dt="2022-04-07T17:15:29.828" v="549"/>
          <ac:spMkLst>
            <pc:docMk/>
            <pc:sldMk cId="3135072238" sldId="260"/>
            <ac:spMk id="2" creationId="{F8F4A0FC-0C73-4AA6-9AB5-293E99DF759A}"/>
          </ac:spMkLst>
        </pc:spChg>
        <pc:spChg chg="add mod">
          <ac:chgData name="Pampana, Subrahmanyam(EXT)" userId="f491927c-b857-4e69-b8b6-b39abd36ea3b" providerId="ADAL" clId="{9C25B378-22EB-4986-B4A6-48D84C649725}" dt="2022-04-07T17:15:29.828" v="549"/>
          <ac:spMkLst>
            <pc:docMk/>
            <pc:sldMk cId="3135072238" sldId="260"/>
            <ac:spMk id="4" creationId="{6E4E1FA7-79EB-47A9-8C04-5102FF065111}"/>
          </ac:spMkLst>
        </pc:spChg>
        <pc:spChg chg="add mod">
          <ac:chgData name="Pampana, Subrahmanyam(EXT)" userId="f491927c-b857-4e69-b8b6-b39abd36ea3b" providerId="ADAL" clId="{9C25B378-22EB-4986-B4A6-48D84C649725}" dt="2022-04-07T17:15:29.828" v="549"/>
          <ac:spMkLst>
            <pc:docMk/>
            <pc:sldMk cId="3135072238" sldId="260"/>
            <ac:spMk id="6" creationId="{A3962CF2-23BC-45F4-930C-97F8FC2B6B24}"/>
          </ac:spMkLst>
        </pc:spChg>
        <pc:spChg chg="add mod">
          <ac:chgData name="Pampana, Subrahmanyam(EXT)" userId="f491927c-b857-4e69-b8b6-b39abd36ea3b" providerId="ADAL" clId="{9C25B378-22EB-4986-B4A6-48D84C649725}" dt="2022-04-07T17:15:29.828" v="549"/>
          <ac:spMkLst>
            <pc:docMk/>
            <pc:sldMk cId="3135072238" sldId="260"/>
            <ac:spMk id="7" creationId="{A44460FE-3FB8-4C4B-AF42-8F885E370EFE}"/>
          </ac:spMkLst>
        </pc:spChg>
        <pc:spChg chg="add mod">
          <ac:chgData name="Pampana, Subrahmanyam(EXT)" userId="f491927c-b857-4e69-b8b6-b39abd36ea3b" providerId="ADAL" clId="{9C25B378-22EB-4986-B4A6-48D84C649725}" dt="2022-04-07T17:15:29.828" v="549"/>
          <ac:spMkLst>
            <pc:docMk/>
            <pc:sldMk cId="3135072238" sldId="260"/>
            <ac:spMk id="8" creationId="{D1AA0DC2-E4AB-49AB-926C-EC6D39C7AB4B}"/>
          </ac:spMkLst>
        </pc:spChg>
        <pc:spChg chg="add mod">
          <ac:chgData name="Pampana, Subrahmanyam(EXT)" userId="f491927c-b857-4e69-b8b6-b39abd36ea3b" providerId="ADAL" clId="{9C25B378-22EB-4986-B4A6-48D84C649725}" dt="2022-04-07T17:15:29.828" v="549"/>
          <ac:spMkLst>
            <pc:docMk/>
            <pc:sldMk cId="3135072238" sldId="260"/>
            <ac:spMk id="9" creationId="{711547AB-54DD-42A6-8DA1-42A0211CBA5F}"/>
          </ac:spMkLst>
        </pc:spChg>
        <pc:spChg chg="add mod">
          <ac:chgData name="Pampana, Subrahmanyam(EXT)" userId="f491927c-b857-4e69-b8b6-b39abd36ea3b" providerId="ADAL" clId="{9C25B378-22EB-4986-B4A6-48D84C649725}" dt="2022-04-07T17:17:12.917" v="579" actId="20577"/>
          <ac:spMkLst>
            <pc:docMk/>
            <pc:sldMk cId="3135072238" sldId="260"/>
            <ac:spMk id="11" creationId="{63CB5E77-9779-4204-AD21-FDCB86F35FF7}"/>
          </ac:spMkLst>
        </pc:spChg>
        <pc:spChg chg="add mod">
          <ac:chgData name="Pampana, Subrahmanyam(EXT)" userId="f491927c-b857-4e69-b8b6-b39abd36ea3b" providerId="ADAL" clId="{9C25B378-22EB-4986-B4A6-48D84C649725}" dt="2022-04-07T17:21:10.044" v="654" actId="1038"/>
          <ac:spMkLst>
            <pc:docMk/>
            <pc:sldMk cId="3135072238" sldId="260"/>
            <ac:spMk id="12" creationId="{2FF42126-88BB-4C00-9C82-13EF7FEEF278}"/>
          </ac:spMkLst>
        </pc:spChg>
        <pc:spChg chg="add mod">
          <ac:chgData name="Pampana, Subrahmanyam(EXT)" userId="f491927c-b857-4e69-b8b6-b39abd36ea3b" providerId="ADAL" clId="{9C25B378-22EB-4986-B4A6-48D84C649725}" dt="2022-04-07T17:21:19.360" v="674" actId="1037"/>
          <ac:spMkLst>
            <pc:docMk/>
            <pc:sldMk cId="3135072238" sldId="260"/>
            <ac:spMk id="13" creationId="{EC61CDC9-4A72-461A-BD87-E99C6F090AA5}"/>
          </ac:spMkLst>
        </pc:spChg>
        <pc:spChg chg="add mod">
          <ac:chgData name="Pampana, Subrahmanyam(EXT)" userId="f491927c-b857-4e69-b8b6-b39abd36ea3b" providerId="ADAL" clId="{9C25B378-22EB-4986-B4A6-48D84C649725}" dt="2022-04-07T17:20:56.365" v="651" actId="1076"/>
          <ac:spMkLst>
            <pc:docMk/>
            <pc:sldMk cId="3135072238" sldId="260"/>
            <ac:spMk id="18" creationId="{B1EC8D9C-CC8B-45B6-A33E-FFDD43762F0F}"/>
          </ac:spMkLst>
        </pc:spChg>
        <pc:spChg chg="add mod">
          <ac:chgData name="Pampana, Subrahmanyam(EXT)" userId="f491927c-b857-4e69-b8b6-b39abd36ea3b" providerId="ADAL" clId="{9C25B378-22EB-4986-B4A6-48D84C649725}" dt="2022-04-07T17:20:56.365" v="651" actId="1076"/>
          <ac:spMkLst>
            <pc:docMk/>
            <pc:sldMk cId="3135072238" sldId="260"/>
            <ac:spMk id="19" creationId="{107F61CE-A65B-4FDA-A6AB-FCB54BF5ECC1}"/>
          </ac:spMkLst>
        </pc:spChg>
        <pc:spChg chg="add mod">
          <ac:chgData name="Pampana, Subrahmanyam(EXT)" userId="f491927c-b857-4e69-b8b6-b39abd36ea3b" providerId="ADAL" clId="{9C25B378-22EB-4986-B4A6-48D84C649725}" dt="2022-04-07T17:27:30.777" v="786" actId="12788"/>
          <ac:spMkLst>
            <pc:docMk/>
            <pc:sldMk cId="3135072238" sldId="260"/>
            <ac:spMk id="20" creationId="{1ED12B92-D810-4E22-AF28-79F42711F49A}"/>
          </ac:spMkLst>
        </pc:spChg>
        <pc:spChg chg="add mod">
          <ac:chgData name="Pampana, Subrahmanyam(EXT)" userId="f491927c-b857-4e69-b8b6-b39abd36ea3b" providerId="ADAL" clId="{9C25B378-22EB-4986-B4A6-48D84C649725}" dt="2022-04-07T17:23:23.711" v="701" actId="1076"/>
          <ac:spMkLst>
            <pc:docMk/>
            <pc:sldMk cId="3135072238" sldId="260"/>
            <ac:spMk id="22" creationId="{B2825261-426D-4A13-BA11-CF75433C7A85}"/>
          </ac:spMkLst>
        </pc:spChg>
        <pc:spChg chg="add mod">
          <ac:chgData name="Pampana, Subrahmanyam(EXT)" userId="f491927c-b857-4e69-b8b6-b39abd36ea3b" providerId="ADAL" clId="{9C25B378-22EB-4986-B4A6-48D84C649725}" dt="2022-04-07T17:31:52.943" v="850" actId="20577"/>
          <ac:spMkLst>
            <pc:docMk/>
            <pc:sldMk cId="3135072238" sldId="260"/>
            <ac:spMk id="24" creationId="{A5A70106-5C40-4357-994B-35A3BD941C5F}"/>
          </ac:spMkLst>
        </pc:spChg>
        <pc:spChg chg="add mod">
          <ac:chgData name="Pampana, Subrahmanyam(EXT)" userId="f491927c-b857-4e69-b8b6-b39abd36ea3b" providerId="ADAL" clId="{9C25B378-22EB-4986-B4A6-48D84C649725}" dt="2022-04-07T17:23:51.739" v="703" actId="1076"/>
          <ac:spMkLst>
            <pc:docMk/>
            <pc:sldMk cId="3135072238" sldId="260"/>
            <ac:spMk id="25" creationId="{95F7FD23-20C6-4E17-9B08-CB1DAD5E65E1}"/>
          </ac:spMkLst>
        </pc:spChg>
        <pc:spChg chg="add mod">
          <ac:chgData name="Pampana, Subrahmanyam(EXT)" userId="f491927c-b857-4e69-b8b6-b39abd36ea3b" providerId="ADAL" clId="{9C25B378-22EB-4986-B4A6-48D84C649725}" dt="2022-04-07T17:27:30.777" v="786" actId="12788"/>
          <ac:spMkLst>
            <pc:docMk/>
            <pc:sldMk cId="3135072238" sldId="260"/>
            <ac:spMk id="42" creationId="{3BE92142-71FA-40B9-BAAD-EE031D73522F}"/>
          </ac:spMkLst>
        </pc:spChg>
        <pc:spChg chg="add mod">
          <ac:chgData name="Pampana, Subrahmanyam(EXT)" userId="f491927c-b857-4e69-b8b6-b39abd36ea3b" providerId="ADAL" clId="{9C25B378-22EB-4986-B4A6-48D84C649725}" dt="2022-04-07T17:25:32.175" v="762" actId="20577"/>
          <ac:spMkLst>
            <pc:docMk/>
            <pc:sldMk cId="3135072238" sldId="260"/>
            <ac:spMk id="46" creationId="{6FEAC523-08A6-4B86-90B2-BB372031CCDB}"/>
          </ac:spMkLst>
        </pc:spChg>
        <pc:spChg chg="add mod">
          <ac:chgData name="Pampana, Subrahmanyam(EXT)" userId="f491927c-b857-4e69-b8b6-b39abd36ea3b" providerId="ADAL" clId="{9C25B378-22EB-4986-B4A6-48D84C649725}" dt="2022-04-07T17:27:30.777" v="786" actId="12788"/>
          <ac:spMkLst>
            <pc:docMk/>
            <pc:sldMk cId="3135072238" sldId="260"/>
            <ac:spMk id="47" creationId="{883AC8CD-256B-443B-ADFD-00AF2B3355DF}"/>
          </ac:spMkLst>
        </pc:spChg>
        <pc:spChg chg="add mod">
          <ac:chgData name="Pampana, Subrahmanyam(EXT)" userId="f491927c-b857-4e69-b8b6-b39abd36ea3b" providerId="ADAL" clId="{9C25B378-22EB-4986-B4A6-48D84C649725}" dt="2022-04-08T15:33:04.201" v="948" actId="1076"/>
          <ac:spMkLst>
            <pc:docMk/>
            <pc:sldMk cId="3135072238" sldId="260"/>
            <ac:spMk id="53" creationId="{C4D0F2F4-61FF-40F0-A495-F330BB43115F}"/>
          </ac:spMkLst>
        </pc:spChg>
        <pc:spChg chg="add mod">
          <ac:chgData name="Pampana, Subrahmanyam(EXT)" userId="f491927c-b857-4e69-b8b6-b39abd36ea3b" providerId="ADAL" clId="{9C25B378-22EB-4986-B4A6-48D84C649725}" dt="2022-04-08T15:32:52.705" v="947" actId="1076"/>
          <ac:spMkLst>
            <pc:docMk/>
            <pc:sldMk cId="3135072238" sldId="260"/>
            <ac:spMk id="59" creationId="{158EB4D0-EE60-497E-ABEC-F06FBE2C7424}"/>
          </ac:spMkLst>
        </pc:spChg>
        <pc:cxnChg chg="add mod">
          <ac:chgData name="Pampana, Subrahmanyam(EXT)" userId="f491927c-b857-4e69-b8b6-b39abd36ea3b" providerId="ADAL" clId="{9C25B378-22EB-4986-B4A6-48D84C649725}" dt="2022-04-07T17:15:29.828" v="549"/>
          <ac:cxnSpMkLst>
            <pc:docMk/>
            <pc:sldMk cId="3135072238" sldId="260"/>
            <ac:cxnSpMk id="3" creationId="{655C9B88-F3A4-4707-9136-4AB1A8104052}"/>
          </ac:cxnSpMkLst>
        </pc:cxnChg>
        <pc:cxnChg chg="add mod">
          <ac:chgData name="Pampana, Subrahmanyam(EXT)" userId="f491927c-b857-4e69-b8b6-b39abd36ea3b" providerId="ADAL" clId="{9C25B378-22EB-4986-B4A6-48D84C649725}" dt="2022-04-07T17:21:32.567" v="676" actId="14100"/>
          <ac:cxnSpMkLst>
            <pc:docMk/>
            <pc:sldMk cId="3135072238" sldId="260"/>
            <ac:cxnSpMk id="5" creationId="{066CED6F-6A70-4A34-B28E-B3907B155072}"/>
          </ac:cxnSpMkLst>
        </pc:cxnChg>
        <pc:cxnChg chg="add mod">
          <ac:chgData name="Pampana, Subrahmanyam(EXT)" userId="f491927c-b857-4e69-b8b6-b39abd36ea3b" providerId="ADAL" clId="{9C25B378-22EB-4986-B4A6-48D84C649725}" dt="2022-04-07T17:15:36.310" v="550"/>
          <ac:cxnSpMkLst>
            <pc:docMk/>
            <pc:sldMk cId="3135072238" sldId="260"/>
            <ac:cxnSpMk id="10" creationId="{42277302-3161-455A-9922-2C849D50E725}"/>
          </ac:cxnSpMkLst>
        </pc:cxnChg>
        <pc:cxnChg chg="add mod">
          <ac:chgData name="Pampana, Subrahmanyam(EXT)" userId="f491927c-b857-4e69-b8b6-b39abd36ea3b" providerId="ADAL" clId="{9C25B378-22EB-4986-B4A6-48D84C649725}" dt="2022-04-07T17:21:19.360" v="674" actId="1037"/>
          <ac:cxnSpMkLst>
            <pc:docMk/>
            <pc:sldMk cId="3135072238" sldId="260"/>
            <ac:cxnSpMk id="14" creationId="{5E04F5B6-82C4-417A-AE92-FA2A8FE7EA52}"/>
          </ac:cxnSpMkLst>
        </pc:cxnChg>
        <pc:cxnChg chg="add mod">
          <ac:chgData name="Pampana, Subrahmanyam(EXT)" userId="f491927c-b857-4e69-b8b6-b39abd36ea3b" providerId="ADAL" clId="{9C25B378-22EB-4986-B4A6-48D84C649725}" dt="2022-04-07T17:19:13.612" v="608"/>
          <ac:cxnSpMkLst>
            <pc:docMk/>
            <pc:sldMk cId="3135072238" sldId="260"/>
            <ac:cxnSpMk id="17" creationId="{24819BB8-6199-4F56-AA3C-CADFD93E5931}"/>
          </ac:cxnSpMkLst>
        </pc:cxnChg>
        <pc:cxnChg chg="add mod">
          <ac:chgData name="Pampana, Subrahmanyam(EXT)" userId="f491927c-b857-4e69-b8b6-b39abd36ea3b" providerId="ADAL" clId="{9C25B378-22EB-4986-B4A6-48D84C649725}" dt="2022-04-07T17:27:30.777" v="786" actId="12788"/>
          <ac:cxnSpMkLst>
            <pc:docMk/>
            <pc:sldMk cId="3135072238" sldId="260"/>
            <ac:cxnSpMk id="21" creationId="{14A59D4C-53BD-41AE-B055-3D38E0473B90}"/>
          </ac:cxnSpMkLst>
        </pc:cxnChg>
        <pc:cxnChg chg="add del mod">
          <ac:chgData name="Pampana, Subrahmanyam(EXT)" userId="f491927c-b857-4e69-b8b6-b39abd36ea3b" providerId="ADAL" clId="{9C25B378-22EB-4986-B4A6-48D84C649725}" dt="2022-04-07T17:22:13.899" v="679" actId="478"/>
          <ac:cxnSpMkLst>
            <pc:docMk/>
            <pc:sldMk cId="3135072238" sldId="260"/>
            <ac:cxnSpMk id="23" creationId="{FB1FC044-3F96-42E0-9351-9B6897B10210}"/>
          </ac:cxnSpMkLst>
        </pc:cxnChg>
        <pc:cxnChg chg="add del mod">
          <ac:chgData name="Pampana, Subrahmanyam(EXT)" userId="f491927c-b857-4e69-b8b6-b39abd36ea3b" providerId="ADAL" clId="{9C25B378-22EB-4986-B4A6-48D84C649725}" dt="2022-04-07T17:22:46.293" v="696" actId="478"/>
          <ac:cxnSpMkLst>
            <pc:docMk/>
            <pc:sldMk cId="3135072238" sldId="260"/>
            <ac:cxnSpMk id="31" creationId="{345C8CF0-5A76-436F-92CD-4D922D060A3C}"/>
          </ac:cxnSpMkLst>
        </pc:cxnChg>
        <pc:cxnChg chg="add mod">
          <ac:chgData name="Pampana, Subrahmanyam(EXT)" userId="f491927c-b857-4e69-b8b6-b39abd36ea3b" providerId="ADAL" clId="{9C25B378-22EB-4986-B4A6-48D84C649725}" dt="2022-04-07T17:27:30.777" v="786" actId="12788"/>
          <ac:cxnSpMkLst>
            <pc:docMk/>
            <pc:sldMk cId="3135072238" sldId="260"/>
            <ac:cxnSpMk id="36" creationId="{5E6E00F0-1CF1-4C23-802B-629DC1961224}"/>
          </ac:cxnSpMkLst>
        </pc:cxnChg>
        <pc:cxnChg chg="add mod">
          <ac:chgData name="Pampana, Subrahmanyam(EXT)" userId="f491927c-b857-4e69-b8b6-b39abd36ea3b" providerId="ADAL" clId="{9C25B378-22EB-4986-B4A6-48D84C649725}" dt="2022-04-07T17:27:30.777" v="786" actId="12788"/>
          <ac:cxnSpMkLst>
            <pc:docMk/>
            <pc:sldMk cId="3135072238" sldId="260"/>
            <ac:cxnSpMk id="43" creationId="{A77EB4EA-9986-4200-BF52-F3F9D3AEAC94}"/>
          </ac:cxnSpMkLst>
        </pc:cxnChg>
        <pc:cxnChg chg="add mod">
          <ac:chgData name="Pampana, Subrahmanyam(EXT)" userId="f491927c-b857-4e69-b8b6-b39abd36ea3b" providerId="ADAL" clId="{9C25B378-22EB-4986-B4A6-48D84C649725}" dt="2022-04-07T17:27:30.777" v="786" actId="12788"/>
          <ac:cxnSpMkLst>
            <pc:docMk/>
            <pc:sldMk cId="3135072238" sldId="260"/>
            <ac:cxnSpMk id="48" creationId="{8A0BAFC1-B722-4670-B925-FA62CEB8C537}"/>
          </ac:cxnSpMkLst>
        </pc:cxnChg>
        <pc:cxnChg chg="add mod">
          <ac:chgData name="Pampana, Subrahmanyam(EXT)" userId="f491927c-b857-4e69-b8b6-b39abd36ea3b" providerId="ADAL" clId="{9C25B378-22EB-4986-B4A6-48D84C649725}" dt="2022-04-08T15:33:04.201" v="948" actId="1076"/>
          <ac:cxnSpMkLst>
            <pc:docMk/>
            <pc:sldMk cId="3135072238" sldId="260"/>
            <ac:cxnSpMk id="54" creationId="{042D2119-1FA1-433D-8A48-F3428EC0B779}"/>
          </ac:cxnSpMkLst>
        </pc:cxnChg>
        <pc:cxnChg chg="add mod">
          <ac:chgData name="Pampana, Subrahmanyam(EXT)" userId="f491927c-b857-4e69-b8b6-b39abd36ea3b" providerId="ADAL" clId="{9C25B378-22EB-4986-B4A6-48D84C649725}" dt="2022-04-08T15:32:52.705" v="947" actId="1076"/>
          <ac:cxnSpMkLst>
            <pc:docMk/>
            <pc:sldMk cId="3135072238" sldId="260"/>
            <ac:cxnSpMk id="58" creationId="{64B5E5FD-B961-4169-9E50-40D417F666A7}"/>
          </ac:cxnSpMkLst>
        </pc:cxnChg>
      </pc:sldChg>
      <pc:sldChg chg="new">
        <pc:chgData name="Pampana, Subrahmanyam(EXT)" userId="f491927c-b857-4e69-b8b6-b39abd36ea3b" providerId="ADAL" clId="{9C25B378-22EB-4986-B4A6-48D84C649725}" dt="2022-04-08T15:32:00.346" v="943" actId="680"/>
        <pc:sldMkLst>
          <pc:docMk/>
          <pc:sldMk cId="4167834901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F9A08-944A-4CAE-94D1-4658709DF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86234-DC2C-4552-94A3-A71C2AC93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8C207-9C13-4B6C-A5B1-0620AE2E1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F07A3-3789-4DBE-AF6D-5A10FB79B680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44744-7A1D-40F2-A1DE-5CB94D42B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C163-B84B-46B4-B19B-0E0BD75DF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FAC0-C07F-45CE-A9A1-1B942D766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37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BDC8-803B-416E-874A-6B5B8FA36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ECE99-1729-4351-B392-61C2E1580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47644-1ABB-4BA7-B01F-F37CDC5A9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F07A3-3789-4DBE-AF6D-5A10FB79B680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F1130-3E5F-43EF-A237-DC6F93A5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D5929-7999-425C-A3B7-92EDA0EBD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FAC0-C07F-45CE-A9A1-1B942D766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7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F3A751-DA1B-4215-861E-1D4B62558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D26EB-0474-4F4E-8273-4301F5EC3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801D1-5809-4D17-80F5-C19A49302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F07A3-3789-4DBE-AF6D-5A10FB79B680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3DA02-5CF2-4911-ABF0-12C0288D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11AA9-544A-4A0D-AC49-7314F461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FAC0-C07F-45CE-A9A1-1B942D766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0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1C58D-80EE-4380-897A-D9FAE96F0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41584-90D8-4309-9E02-7F43C34A1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8C848-D6C5-48AB-9C7B-187759E9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F07A3-3789-4DBE-AF6D-5A10FB79B680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0D980-0DA5-4D88-A844-6D03B7733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69B4C-6E6F-4F15-98EB-AB86CB21D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FAC0-C07F-45CE-A9A1-1B942D766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1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79D9-0884-4959-A148-7BAFD65B5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C5681-5373-4228-998D-8A58988DC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B643F-0519-466A-BE87-77449EF19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F07A3-3789-4DBE-AF6D-5A10FB79B680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DFD41-25CC-4617-A79F-ABEB9CB5D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0C253-1424-40F1-AA59-4FB5577BE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FAC0-C07F-45CE-A9A1-1B942D766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1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C08A1-9A2A-410A-B2DE-B07C2A69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73E80-1E70-4AE8-8E33-75F51100A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336E4-4257-436F-9A64-10DE943DA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607F3-A15C-4DFD-8082-12B6015C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F07A3-3789-4DBE-AF6D-5A10FB79B680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E67A0-AD5B-4789-A353-244C28E3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EF41B-7E4D-4BF2-B3F5-A0CFFF605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FAC0-C07F-45CE-A9A1-1B942D766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92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171D3-6ED8-4AAA-8A42-2965A391D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C04E1-6706-4FC1-867F-F6A0A398F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E3DFB-E053-4BD5-8B60-95463005A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7982AE-14E9-4C55-8EE8-1289AEBA6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96C075-5DD7-4D80-86EE-D399284C5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6BA48E-BCE4-48DD-B564-A83B4008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F07A3-3789-4DBE-AF6D-5A10FB79B680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682495-8BAA-4AC4-8FD5-7A3FF9D39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345DF6-7B33-4F1F-A07E-32CAB1903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FAC0-C07F-45CE-A9A1-1B942D766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2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35A71-9102-4182-8D0A-BA364FFF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60CE05-FB60-4293-93D6-34734019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F07A3-3789-4DBE-AF6D-5A10FB79B680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E01E5-D770-40E4-B50C-E7BEA9D2F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1A8435-F490-43DC-AECC-CBB6F6976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FAC0-C07F-45CE-A9A1-1B942D766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87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7F45B-0A7D-47FE-BA59-51B6DB59D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F07A3-3789-4DBE-AF6D-5A10FB79B680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385D7E-3739-4064-942E-66FEDE09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9FF97-F83F-459B-BD6E-8EF10469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FAC0-C07F-45CE-A9A1-1B942D766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4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85F45-9498-48E1-9145-26B564F63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9E7A3-588D-40C0-8413-219360A4E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AF029-2D3C-4657-A77A-96E81FF05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3F6BB-05FA-454A-AFAF-59230686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F07A3-3789-4DBE-AF6D-5A10FB79B680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A6807-5331-4B33-81A7-BF53DE77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B0323-8BDF-4CC6-9787-F8233B259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FAC0-C07F-45CE-A9A1-1B942D766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9BE3-F4A5-4D6B-8FBA-3020D7484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210555-2251-4D4B-882B-3F2709AC8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94928-F2A1-49C5-A7E5-1D73A5DDD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6E994-4E0C-4250-A7F9-22DD9E289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F07A3-3789-4DBE-AF6D-5A10FB79B680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11F43-050E-4212-8EF4-EC0A83840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F4E6D-7C19-40EA-ACF2-695188112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FAC0-C07F-45CE-A9A1-1B942D766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8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EDC837-1C10-4A26-90A2-CB9827E79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EAC6D-34DC-455E-9376-B28D62B78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BFD90-A2EA-4DD4-B943-9F6293C090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F07A3-3789-4DBE-AF6D-5A10FB79B680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1E587-3753-481F-8207-C76B51721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01111-A252-4808-A772-A95847417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BFAC0-C07F-45CE-A9A1-1B942D766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0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DAB75B5-2B20-4CD4-9F42-D3D023856E6C}"/>
              </a:ext>
            </a:extLst>
          </p:cNvPr>
          <p:cNvSpPr/>
          <p:nvPr/>
        </p:nvSpPr>
        <p:spPr>
          <a:xfrm>
            <a:off x="690880" y="6027420"/>
            <a:ext cx="666750" cy="7143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100</a:t>
            </a: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EBB710A7-40A1-46E2-89F7-46DA41D5EDD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18920" y="6304280"/>
            <a:ext cx="396240" cy="162560"/>
          </a:xfrm>
          <a:prstGeom prst="curvedConnector3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7E77D31-732F-4FFF-8751-9818BE33FA9F}"/>
              </a:ext>
            </a:extLst>
          </p:cNvPr>
          <p:cNvSpPr/>
          <p:nvPr/>
        </p:nvSpPr>
        <p:spPr>
          <a:xfrm>
            <a:off x="2076450" y="6186487"/>
            <a:ext cx="1889760" cy="39623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text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867762F-CBB0-4145-BFEE-34C1EF97821F}"/>
              </a:ext>
            </a:extLst>
          </p:cNvPr>
          <p:cNvCxnSpPr>
            <a:cxnSpLocks/>
          </p:cNvCxnSpPr>
          <p:nvPr/>
        </p:nvCxnSpPr>
        <p:spPr>
          <a:xfrm>
            <a:off x="4389120" y="6384606"/>
            <a:ext cx="640080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AB6970D-93AC-4CCF-A514-5D2ABEDD047B}"/>
              </a:ext>
            </a:extLst>
          </p:cNvPr>
          <p:cNvSpPr/>
          <p:nvPr/>
        </p:nvSpPr>
        <p:spPr>
          <a:xfrm>
            <a:off x="5405120" y="6186487"/>
            <a:ext cx="1381760" cy="5553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process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53809E8F-45FB-447B-819F-97F41ABAA5E6}"/>
              </a:ext>
            </a:extLst>
          </p:cNvPr>
          <p:cNvSpPr/>
          <p:nvPr/>
        </p:nvSpPr>
        <p:spPr>
          <a:xfrm>
            <a:off x="7325360" y="6027420"/>
            <a:ext cx="1310640" cy="830577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test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52C74FDF-6524-4C93-B467-E0D8DD99E9E5}"/>
              </a:ext>
            </a:extLst>
          </p:cNvPr>
          <p:cNvSpPr/>
          <p:nvPr/>
        </p:nvSpPr>
        <p:spPr>
          <a:xfrm>
            <a:off x="9144000" y="6064572"/>
            <a:ext cx="1412240" cy="677217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58AB5C6-704F-4121-8D65-AF462582EA7B}"/>
              </a:ext>
            </a:extLst>
          </p:cNvPr>
          <p:cNvSpPr/>
          <p:nvPr/>
        </p:nvSpPr>
        <p:spPr>
          <a:xfrm>
            <a:off x="180023" y="1438218"/>
            <a:ext cx="1381760" cy="5553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IRIS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8F28BA7-5129-426A-B566-083FD45122DC}"/>
              </a:ext>
            </a:extLst>
          </p:cNvPr>
          <p:cNvCxnSpPr/>
          <p:nvPr/>
        </p:nvCxnSpPr>
        <p:spPr>
          <a:xfrm>
            <a:off x="95250" y="5905500"/>
            <a:ext cx="12096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E771A88-91DA-4E2D-9C7F-17EFBE039956}"/>
              </a:ext>
            </a:extLst>
          </p:cNvPr>
          <p:cNvSpPr txBox="1"/>
          <p:nvPr/>
        </p:nvSpPr>
        <p:spPr>
          <a:xfrm>
            <a:off x="936625" y="2199018"/>
            <a:ext cx="3452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LOIPRO,</a:t>
            </a:r>
            <a:r>
              <a:rPr lang="en-US" sz="1200" dirty="0">
                <a:effectLst/>
                <a:latin typeface="Arial" panose="020B0604020202020204" pitchFamily="34" charset="0"/>
              </a:rPr>
              <a:t> Z8CMMATMAS05</a:t>
            </a:r>
            <a:r>
              <a:rPr lang="en-US" sz="1200" dirty="0"/>
              <a:t>,ZRETRY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BF8802-BE2A-47C4-83DB-3BCA9DCE349C}"/>
              </a:ext>
            </a:extLst>
          </p:cNvPr>
          <p:cNvSpPr txBox="1"/>
          <p:nvPr/>
        </p:nvSpPr>
        <p:spPr>
          <a:xfrm>
            <a:off x="10897553" y="6175444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63832BE-3C00-40FE-AD74-D1A0902221F4}"/>
              </a:ext>
            </a:extLst>
          </p:cNvPr>
          <p:cNvSpPr/>
          <p:nvPr/>
        </p:nvSpPr>
        <p:spPr>
          <a:xfrm>
            <a:off x="217488" y="2711213"/>
            <a:ext cx="1306830" cy="55530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QUED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A7DF3B7-0F14-42C1-8EC8-8E22A1A979CF}"/>
              </a:ext>
            </a:extLst>
          </p:cNvPr>
          <p:cNvSpPr/>
          <p:nvPr/>
        </p:nvSpPr>
        <p:spPr>
          <a:xfrm>
            <a:off x="3021330" y="2727567"/>
            <a:ext cx="1381760" cy="5553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SCHEDULER 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6F7C614-057C-44F6-BA69-42D7C5CF5C87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1524318" y="2988864"/>
            <a:ext cx="1497012" cy="1635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0213C96-472D-435F-90E6-D58273F95FFC}"/>
              </a:ext>
            </a:extLst>
          </p:cNvPr>
          <p:cNvSpPr/>
          <p:nvPr/>
        </p:nvSpPr>
        <p:spPr>
          <a:xfrm>
            <a:off x="5786755" y="2727567"/>
            <a:ext cx="1381760" cy="5553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CALL TRX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852E543-D865-4A80-97C4-787FA5509F07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>
            <a:off x="4403090" y="3005218"/>
            <a:ext cx="1383665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ylinder 46">
            <a:extLst>
              <a:ext uri="{FF2B5EF4-FFF2-40B4-BE49-F238E27FC236}">
                <a16:creationId xmlns:a16="http://schemas.microsoft.com/office/drawing/2014/main" id="{A73964D9-8EE1-4AAD-87FB-54ACC8059DB3}"/>
              </a:ext>
            </a:extLst>
          </p:cNvPr>
          <p:cNvSpPr/>
          <p:nvPr/>
        </p:nvSpPr>
        <p:spPr>
          <a:xfrm>
            <a:off x="8227377" y="2660934"/>
            <a:ext cx="1412240" cy="677217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3BECB71-63B6-46B5-92E2-9FF0D4370B40}"/>
              </a:ext>
            </a:extLst>
          </p:cNvPr>
          <p:cNvCxnSpPr>
            <a:cxnSpLocks/>
            <a:stCxn id="45" idx="3"/>
            <a:endCxn id="47" idx="2"/>
          </p:cNvCxnSpPr>
          <p:nvPr/>
        </p:nvCxnSpPr>
        <p:spPr>
          <a:xfrm flipV="1">
            <a:off x="7168515" y="2999543"/>
            <a:ext cx="1058862" cy="567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8D3E152-A855-4407-834B-A1336BA68046}"/>
              </a:ext>
            </a:extLst>
          </p:cNvPr>
          <p:cNvSpPr txBox="1"/>
          <p:nvPr/>
        </p:nvSpPr>
        <p:spPr>
          <a:xfrm>
            <a:off x="217488" y="3383197"/>
            <a:ext cx="1858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Categorized as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IRIS_INBOUND</a:t>
            </a:r>
            <a:endParaRPr lang="en-US" sz="12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CBA88F-A335-4DA5-A65C-1E52C74C479C}"/>
              </a:ext>
            </a:extLst>
          </p:cNvPr>
          <p:cNvCxnSpPr>
            <a:cxnSpLocks/>
            <a:stCxn id="16" idx="2"/>
            <a:endCxn id="42" idx="0"/>
          </p:cNvCxnSpPr>
          <p:nvPr/>
        </p:nvCxnSpPr>
        <p:spPr>
          <a:xfrm>
            <a:off x="870903" y="1993520"/>
            <a:ext cx="0" cy="71769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1AC1CD4-2A54-4030-88D1-336A9C32F4C4}"/>
              </a:ext>
            </a:extLst>
          </p:cNvPr>
          <p:cNvSpPr txBox="1"/>
          <p:nvPr/>
        </p:nvSpPr>
        <p:spPr>
          <a:xfrm>
            <a:off x="2944654" y="3386537"/>
            <a:ext cx="1858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Runs every 2sec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EAE5F7C-A096-4BFF-8759-0ECF7B13AA1E}"/>
              </a:ext>
            </a:extLst>
          </p:cNvPr>
          <p:cNvSpPr txBox="1"/>
          <p:nvPr/>
        </p:nvSpPr>
        <p:spPr>
          <a:xfrm>
            <a:off x="5671820" y="3416345"/>
            <a:ext cx="1910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/>
                <a:latin typeface="Arial" panose="020B0604020202020204" pitchFamily="34" charset="0"/>
              </a:rPr>
              <a:t>8C_CO/Transactions/</a:t>
            </a:r>
            <a:r>
              <a:rPr lang="en-US" sz="1200" dirty="0" err="1">
                <a:effectLst/>
                <a:latin typeface="Arial" panose="020B0604020202020204" pitchFamily="34" charset="0"/>
              </a:rPr>
              <a:t>ProcessCoreMessagesIRISTransaction</a:t>
            </a:r>
            <a:endParaRPr lang="en-US" sz="1200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87F8B4E-4AFA-4E17-BAD0-32CF08738D7D}"/>
              </a:ext>
            </a:extLst>
          </p:cNvPr>
          <p:cNvSpPr/>
          <p:nvPr/>
        </p:nvSpPr>
        <p:spPr>
          <a:xfrm>
            <a:off x="180023" y="254336"/>
            <a:ext cx="1889760" cy="39623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LOIPRO </a:t>
            </a:r>
          </a:p>
        </p:txBody>
      </p:sp>
    </p:spTree>
    <p:extLst>
      <p:ext uri="{BB962C8B-B14F-4D97-AF65-F5344CB8AC3E}">
        <p14:creationId xmlns:p14="http://schemas.microsoft.com/office/powerpoint/2010/main" val="215505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8472C60-4EA2-4D25-8C1C-A6BAD6C752C8}"/>
              </a:ext>
            </a:extLst>
          </p:cNvPr>
          <p:cNvCxnSpPr/>
          <p:nvPr/>
        </p:nvCxnSpPr>
        <p:spPr>
          <a:xfrm>
            <a:off x="95250" y="5905500"/>
            <a:ext cx="12096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AB3D03E9-A2FD-4257-9F16-0AAB1FB7A973}"/>
              </a:ext>
            </a:extLst>
          </p:cNvPr>
          <p:cNvSpPr/>
          <p:nvPr/>
        </p:nvSpPr>
        <p:spPr>
          <a:xfrm>
            <a:off x="690880" y="6027420"/>
            <a:ext cx="666750" cy="7143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100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562B92F5-57D2-4CB6-B4D8-3F83C63117A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18920" y="6304280"/>
            <a:ext cx="396240" cy="162560"/>
          </a:xfrm>
          <a:prstGeom prst="curvedConnector3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46CA880-5BFA-4491-A586-DD04F5A4E453}"/>
              </a:ext>
            </a:extLst>
          </p:cNvPr>
          <p:cNvSpPr/>
          <p:nvPr/>
        </p:nvSpPr>
        <p:spPr>
          <a:xfrm>
            <a:off x="2076450" y="6186487"/>
            <a:ext cx="1889760" cy="39623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text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2CF33A-D97B-4508-BFF2-239EDFDB64C5}"/>
              </a:ext>
            </a:extLst>
          </p:cNvPr>
          <p:cNvCxnSpPr>
            <a:cxnSpLocks/>
          </p:cNvCxnSpPr>
          <p:nvPr/>
        </p:nvCxnSpPr>
        <p:spPr>
          <a:xfrm>
            <a:off x="4389120" y="6384606"/>
            <a:ext cx="640080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7D1A5F4-A919-48EB-8F36-E58F5185A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191843"/>
              </p:ext>
            </p:extLst>
          </p:nvPr>
        </p:nvGraphicFramePr>
        <p:xfrm>
          <a:off x="558800" y="594356"/>
          <a:ext cx="9663303" cy="323087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71040">
                  <a:extLst>
                    <a:ext uri="{9D8B030D-6E8A-4147-A177-3AD203B41FA5}">
                      <a16:colId xmlns:a16="http://schemas.microsoft.com/office/drawing/2014/main" val="1616260164"/>
                    </a:ext>
                  </a:extLst>
                </a:gridCol>
                <a:gridCol w="7692263">
                  <a:extLst>
                    <a:ext uri="{9D8B030D-6E8A-4147-A177-3AD203B41FA5}">
                      <a16:colId xmlns:a16="http://schemas.microsoft.com/office/drawing/2014/main" val="3463094603"/>
                    </a:ext>
                  </a:extLst>
                </a:gridCol>
              </a:tblGrid>
              <a:tr h="1718085">
                <a:tc>
                  <a:txBody>
                    <a:bodyPr/>
                    <a:lstStyle/>
                    <a:p>
                      <a:r>
                        <a:rPr lang="en-US" dirty="0"/>
                        <a:t>SAP ERP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0350442"/>
                  </a:ext>
                </a:extLst>
              </a:tr>
              <a:tr h="1512790">
                <a:tc>
                  <a:txBody>
                    <a:bodyPr/>
                    <a:lstStyle/>
                    <a:p>
                      <a:r>
                        <a:rPr lang="en-US" dirty="0"/>
                        <a:t>SAP MII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550147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66362CA-2C4A-4733-A95F-B92E09CE6641}"/>
              </a:ext>
            </a:extLst>
          </p:cNvPr>
          <p:cNvSpPr/>
          <p:nvPr/>
        </p:nvSpPr>
        <p:spPr>
          <a:xfrm>
            <a:off x="5405120" y="6186487"/>
            <a:ext cx="1381760" cy="5553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process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14B295BB-CC0C-43FB-9C26-763519B2AF06}"/>
              </a:ext>
            </a:extLst>
          </p:cNvPr>
          <p:cNvSpPr/>
          <p:nvPr/>
        </p:nvSpPr>
        <p:spPr>
          <a:xfrm>
            <a:off x="7325360" y="6027420"/>
            <a:ext cx="1310640" cy="830577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test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694BE52-01F4-422B-B68A-E7661CE44DD7}"/>
              </a:ext>
            </a:extLst>
          </p:cNvPr>
          <p:cNvSpPr/>
          <p:nvPr/>
        </p:nvSpPr>
        <p:spPr>
          <a:xfrm>
            <a:off x="5166360" y="618512"/>
            <a:ext cx="1381760" cy="5553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LOIPRO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003DAE3-6940-49E1-BFFE-85EAD71724EE}"/>
              </a:ext>
            </a:extLst>
          </p:cNvPr>
          <p:cNvCxnSpPr>
            <a:cxnSpLocks/>
            <a:stCxn id="12" idx="2"/>
            <a:endCxn id="60" idx="1"/>
          </p:cNvCxnSpPr>
          <p:nvPr/>
        </p:nvCxnSpPr>
        <p:spPr>
          <a:xfrm>
            <a:off x="5857240" y="1173814"/>
            <a:ext cx="15240" cy="139194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5E5B8FD-9DA7-433C-A2A9-12FA46DA7347}"/>
              </a:ext>
            </a:extLst>
          </p:cNvPr>
          <p:cNvSpPr/>
          <p:nvPr/>
        </p:nvSpPr>
        <p:spPr>
          <a:xfrm>
            <a:off x="5283835" y="1454800"/>
            <a:ext cx="1146809" cy="3379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Routing(PLNNR)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F878F97-DCA4-4642-B1FC-62235A4AF5E2}"/>
              </a:ext>
            </a:extLst>
          </p:cNvPr>
          <p:cNvSpPr/>
          <p:nvPr/>
        </p:nvSpPr>
        <p:spPr>
          <a:xfrm>
            <a:off x="8589009" y="3409792"/>
            <a:ext cx="1381760" cy="5553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accent6"/>
                </a:solidFill>
              </a:rPr>
              <a:t>Edhr</a:t>
            </a:r>
            <a:r>
              <a:rPr lang="en-US" sz="1600" dirty="0">
                <a:solidFill>
                  <a:schemeClr val="accent6"/>
                </a:solidFill>
              </a:rPr>
              <a:t> report generation</a:t>
            </a:r>
          </a:p>
        </p:txBody>
      </p:sp>
      <p:sp>
        <p:nvSpPr>
          <p:cNvPr id="58" name="Cylinder 57">
            <a:extLst>
              <a:ext uri="{FF2B5EF4-FFF2-40B4-BE49-F238E27FC236}">
                <a16:creationId xmlns:a16="http://schemas.microsoft.com/office/drawing/2014/main" id="{FB037C25-1F38-4E74-8BAC-F15DDAA41A6F}"/>
              </a:ext>
            </a:extLst>
          </p:cNvPr>
          <p:cNvSpPr/>
          <p:nvPr/>
        </p:nvSpPr>
        <p:spPr>
          <a:xfrm>
            <a:off x="9144000" y="6064572"/>
            <a:ext cx="1412240" cy="677217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397D41F8-089C-4D33-84AA-089213E55AD6}"/>
              </a:ext>
            </a:extLst>
          </p:cNvPr>
          <p:cNvCxnSpPr>
            <a:cxnSpLocks/>
            <a:stCxn id="62" idx="4"/>
            <a:endCxn id="54" idx="1"/>
          </p:cNvCxnSpPr>
          <p:nvPr/>
        </p:nvCxnSpPr>
        <p:spPr>
          <a:xfrm flipV="1">
            <a:off x="6563359" y="3687443"/>
            <a:ext cx="2025650" cy="641907"/>
          </a:xfrm>
          <a:prstGeom prst="curvedConnector3">
            <a:avLst>
              <a:gd name="adj1" fmla="val 50000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ylinder 59">
            <a:extLst>
              <a:ext uri="{FF2B5EF4-FFF2-40B4-BE49-F238E27FC236}">
                <a16:creationId xmlns:a16="http://schemas.microsoft.com/office/drawing/2014/main" id="{CCE95459-6B09-482E-8C99-9A456A1878C1}"/>
              </a:ext>
            </a:extLst>
          </p:cNvPr>
          <p:cNvSpPr/>
          <p:nvPr/>
        </p:nvSpPr>
        <p:spPr>
          <a:xfrm>
            <a:off x="5166360" y="2565756"/>
            <a:ext cx="1412240" cy="1100578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AFKO </a:t>
            </a:r>
          </a:p>
        </p:txBody>
      </p:sp>
      <p:sp>
        <p:nvSpPr>
          <p:cNvPr id="62" name="Cylinder 61">
            <a:extLst>
              <a:ext uri="{FF2B5EF4-FFF2-40B4-BE49-F238E27FC236}">
                <a16:creationId xmlns:a16="http://schemas.microsoft.com/office/drawing/2014/main" id="{EDB51733-1004-4FAB-8DEE-E59322C923E7}"/>
              </a:ext>
            </a:extLst>
          </p:cNvPr>
          <p:cNvSpPr/>
          <p:nvPr/>
        </p:nvSpPr>
        <p:spPr>
          <a:xfrm>
            <a:off x="5151119" y="3779059"/>
            <a:ext cx="1412240" cy="1100581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Operation Long text 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3B80F274-6C01-4D41-B88A-E3D1BBC52193}"/>
              </a:ext>
            </a:extLst>
          </p:cNvPr>
          <p:cNvSpPr/>
          <p:nvPr/>
        </p:nvSpPr>
        <p:spPr>
          <a:xfrm>
            <a:off x="7207249" y="3965094"/>
            <a:ext cx="638932" cy="21606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Long text</a:t>
            </a:r>
          </a:p>
        </p:txBody>
      </p: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560B1B96-4BC7-47FB-B3AC-9023D15D783D}"/>
              </a:ext>
            </a:extLst>
          </p:cNvPr>
          <p:cNvCxnSpPr>
            <a:cxnSpLocks/>
            <a:stCxn id="60" idx="4"/>
            <a:endCxn id="54" idx="1"/>
          </p:cNvCxnSpPr>
          <p:nvPr/>
        </p:nvCxnSpPr>
        <p:spPr>
          <a:xfrm>
            <a:off x="6578600" y="3116045"/>
            <a:ext cx="2010409" cy="571398"/>
          </a:xfrm>
          <a:prstGeom prst="curvedConnector3">
            <a:avLst>
              <a:gd name="adj1" fmla="val 50000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ylinder 82">
            <a:extLst>
              <a:ext uri="{FF2B5EF4-FFF2-40B4-BE49-F238E27FC236}">
                <a16:creationId xmlns:a16="http://schemas.microsoft.com/office/drawing/2014/main" id="{3A427F49-AD24-4B13-B962-9E8CF07C2CF1}"/>
              </a:ext>
            </a:extLst>
          </p:cNvPr>
          <p:cNvSpPr/>
          <p:nvPr/>
        </p:nvSpPr>
        <p:spPr>
          <a:xfrm>
            <a:off x="8589009" y="4551187"/>
            <a:ext cx="1412240" cy="1100581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AFVC</a:t>
            </a:r>
          </a:p>
        </p:txBody>
      </p: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F42B72FD-4F91-4A00-9969-99C30E4C1935}"/>
              </a:ext>
            </a:extLst>
          </p:cNvPr>
          <p:cNvCxnSpPr>
            <a:cxnSpLocks/>
            <a:stCxn id="83" idx="0"/>
            <a:endCxn id="54" idx="2"/>
          </p:cNvCxnSpPr>
          <p:nvPr/>
        </p:nvCxnSpPr>
        <p:spPr>
          <a:xfrm rot="16200000" flipV="1">
            <a:off x="8856890" y="4388093"/>
            <a:ext cx="861238" cy="15240"/>
          </a:xfrm>
          <a:prstGeom prst="curvedConnector3">
            <a:avLst>
              <a:gd name="adj1" fmla="val 50000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8A45D1D-61D2-4F78-B6FA-70ED7A8AB245}"/>
              </a:ext>
            </a:extLst>
          </p:cNvPr>
          <p:cNvSpPr/>
          <p:nvPr/>
        </p:nvSpPr>
        <p:spPr>
          <a:xfrm>
            <a:off x="3046094" y="2873698"/>
            <a:ext cx="1381760" cy="5553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RFC call to get Long Text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C5DE7B53-D18D-41AC-946E-15C5A9E5CA37}"/>
              </a:ext>
            </a:extLst>
          </p:cNvPr>
          <p:cNvCxnSpPr>
            <a:cxnSpLocks/>
            <a:stCxn id="22" idx="2"/>
            <a:endCxn id="62" idx="2"/>
          </p:cNvCxnSpPr>
          <p:nvPr/>
        </p:nvCxnSpPr>
        <p:spPr>
          <a:xfrm rot="16200000" flipH="1">
            <a:off x="3993871" y="3172102"/>
            <a:ext cx="900350" cy="1414145"/>
          </a:xfrm>
          <a:prstGeom prst="curvedConnector2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7A725D32-8C11-417F-B792-2C1FE3FF8C8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71320" y="6456680"/>
            <a:ext cx="396240" cy="162560"/>
          </a:xfrm>
          <a:prstGeom prst="curvedConnector3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C7DAC27-394D-46C3-9480-7B7E9D92C7B3}"/>
              </a:ext>
            </a:extLst>
          </p:cNvPr>
          <p:cNvSpPr/>
          <p:nvPr/>
        </p:nvSpPr>
        <p:spPr>
          <a:xfrm>
            <a:off x="3806067" y="3915313"/>
            <a:ext cx="638932" cy="21606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Long text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1F798FB-58E9-4367-9976-83D793792F1E}"/>
              </a:ext>
            </a:extLst>
          </p:cNvPr>
          <p:cNvSpPr/>
          <p:nvPr/>
        </p:nvSpPr>
        <p:spPr>
          <a:xfrm>
            <a:off x="2682240" y="1058560"/>
            <a:ext cx="2109469" cy="55530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Z_8CP_OPERATION_LONG_TEXT RFC</a:t>
            </a:r>
            <a:endParaRPr lang="en-US" sz="1200" dirty="0">
              <a:solidFill>
                <a:schemeClr val="accent2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AAE6E2-11A4-4FF1-B97D-98C3016E84CD}"/>
              </a:ext>
            </a:extLst>
          </p:cNvPr>
          <p:cNvCxnSpPr>
            <a:cxnSpLocks/>
            <a:stCxn id="35" idx="2"/>
            <a:endCxn id="22" idx="0"/>
          </p:cNvCxnSpPr>
          <p:nvPr/>
        </p:nvCxnSpPr>
        <p:spPr>
          <a:xfrm flipH="1">
            <a:off x="3736974" y="1613862"/>
            <a:ext cx="1" cy="12598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9634D1A-E535-4ED0-8F1C-67455535D9E7}"/>
              </a:ext>
            </a:extLst>
          </p:cNvPr>
          <p:cNvSpPr/>
          <p:nvPr/>
        </p:nvSpPr>
        <p:spPr>
          <a:xfrm>
            <a:off x="276225" y="306154"/>
            <a:ext cx="1889760" cy="39623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OPERATION LONG TEXT</a:t>
            </a:r>
          </a:p>
        </p:txBody>
      </p:sp>
    </p:spTree>
    <p:extLst>
      <p:ext uri="{BB962C8B-B14F-4D97-AF65-F5344CB8AC3E}">
        <p14:creationId xmlns:p14="http://schemas.microsoft.com/office/powerpoint/2010/main" val="323452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8F4A0FC-0C73-4AA6-9AB5-293E99DF759A}"/>
              </a:ext>
            </a:extLst>
          </p:cNvPr>
          <p:cNvSpPr/>
          <p:nvPr/>
        </p:nvSpPr>
        <p:spPr>
          <a:xfrm>
            <a:off x="690880" y="6027420"/>
            <a:ext cx="666750" cy="7143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100</a:t>
            </a: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655C9B88-F3A4-4707-9136-4AB1A810405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18920" y="6304280"/>
            <a:ext cx="396240" cy="162560"/>
          </a:xfrm>
          <a:prstGeom prst="curvedConnector3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E4E1FA7-79EB-47A9-8C04-5102FF065111}"/>
              </a:ext>
            </a:extLst>
          </p:cNvPr>
          <p:cNvSpPr/>
          <p:nvPr/>
        </p:nvSpPr>
        <p:spPr>
          <a:xfrm>
            <a:off x="2076450" y="6186487"/>
            <a:ext cx="1889760" cy="39623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text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6CED6F-6A70-4A34-B28E-B3907B155072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 flipV="1">
            <a:off x="2038033" y="2864809"/>
            <a:ext cx="487680" cy="1381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962CF2-23BC-45F4-930C-97F8FC2B6B24}"/>
              </a:ext>
            </a:extLst>
          </p:cNvPr>
          <p:cNvSpPr/>
          <p:nvPr/>
        </p:nvSpPr>
        <p:spPr>
          <a:xfrm>
            <a:off x="5405120" y="6186487"/>
            <a:ext cx="1381760" cy="5553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process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A44460FE-3FB8-4C4B-AF42-8F885E370EFE}"/>
              </a:ext>
            </a:extLst>
          </p:cNvPr>
          <p:cNvSpPr/>
          <p:nvPr/>
        </p:nvSpPr>
        <p:spPr>
          <a:xfrm>
            <a:off x="7325360" y="6027420"/>
            <a:ext cx="1310640" cy="830577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test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D1AA0DC2-E4AB-49AB-926C-EC6D39C7AB4B}"/>
              </a:ext>
            </a:extLst>
          </p:cNvPr>
          <p:cNvSpPr/>
          <p:nvPr/>
        </p:nvSpPr>
        <p:spPr>
          <a:xfrm>
            <a:off x="9144000" y="6064572"/>
            <a:ext cx="1412240" cy="677217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1547AB-54DD-42A6-8DA1-42A0211CBA5F}"/>
              </a:ext>
            </a:extLst>
          </p:cNvPr>
          <p:cNvSpPr txBox="1"/>
          <p:nvPr/>
        </p:nvSpPr>
        <p:spPr>
          <a:xfrm>
            <a:off x="10897553" y="6175444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277302-3161-455A-9922-2C849D50E725}"/>
              </a:ext>
            </a:extLst>
          </p:cNvPr>
          <p:cNvCxnSpPr/>
          <p:nvPr/>
        </p:nvCxnSpPr>
        <p:spPr>
          <a:xfrm>
            <a:off x="95250" y="5905500"/>
            <a:ext cx="12096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3CB5E77-9779-4204-AD21-FDCB86F35FF7}"/>
              </a:ext>
            </a:extLst>
          </p:cNvPr>
          <p:cNvSpPr/>
          <p:nvPr/>
        </p:nvSpPr>
        <p:spPr>
          <a:xfrm>
            <a:off x="186690" y="274320"/>
            <a:ext cx="1889760" cy="39623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GR,GI,POSTATUS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F42126-88BB-4C00-9C82-13EF7FEEF278}"/>
              </a:ext>
            </a:extLst>
          </p:cNvPr>
          <p:cNvSpPr/>
          <p:nvPr/>
        </p:nvSpPr>
        <p:spPr>
          <a:xfrm>
            <a:off x="554355" y="1297305"/>
            <a:ext cx="1625600" cy="58292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MES SYSTEM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C61CDC9-4A72-461A-BD87-E99C6F090AA5}"/>
              </a:ext>
            </a:extLst>
          </p:cNvPr>
          <p:cNvSpPr/>
          <p:nvPr/>
        </p:nvSpPr>
        <p:spPr>
          <a:xfrm>
            <a:off x="656273" y="2600971"/>
            <a:ext cx="1381760" cy="5553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QUED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04F5B6-82C4-417A-AE92-FA2A8FE7EA52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flipH="1">
            <a:off x="1347153" y="1880233"/>
            <a:ext cx="20002" cy="72073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819BB8-6199-4F56-AA3C-CADFD93E5931}"/>
              </a:ext>
            </a:extLst>
          </p:cNvPr>
          <p:cNvCxnSpPr>
            <a:cxnSpLocks/>
          </p:cNvCxnSpPr>
          <p:nvPr/>
        </p:nvCxnSpPr>
        <p:spPr>
          <a:xfrm>
            <a:off x="4541520" y="6537006"/>
            <a:ext cx="640080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1EC8D9C-CC8B-45B6-A33E-FFDD43762F0F}"/>
              </a:ext>
            </a:extLst>
          </p:cNvPr>
          <p:cNvSpPr txBox="1"/>
          <p:nvPr/>
        </p:nvSpPr>
        <p:spPr>
          <a:xfrm>
            <a:off x="570547" y="3303819"/>
            <a:ext cx="1486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Categorized as MIITOIRIS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07F61CE-A65B-4FDA-A6AB-FCB54BF5ECC1}"/>
              </a:ext>
            </a:extLst>
          </p:cNvPr>
          <p:cNvSpPr/>
          <p:nvPr/>
        </p:nvSpPr>
        <p:spPr>
          <a:xfrm>
            <a:off x="2525713" y="2587158"/>
            <a:ext cx="1381760" cy="5553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SCHEDULER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ED12B92-D810-4E22-AF28-79F42711F49A}"/>
              </a:ext>
            </a:extLst>
          </p:cNvPr>
          <p:cNvSpPr/>
          <p:nvPr/>
        </p:nvSpPr>
        <p:spPr>
          <a:xfrm>
            <a:off x="5291138" y="2587158"/>
            <a:ext cx="1381760" cy="5553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CALL TRX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A59D4C-53BD-41AE-B055-3D38E0473B90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3907473" y="2864809"/>
            <a:ext cx="1383665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ylinder 21">
            <a:extLst>
              <a:ext uri="{FF2B5EF4-FFF2-40B4-BE49-F238E27FC236}">
                <a16:creationId xmlns:a16="http://schemas.microsoft.com/office/drawing/2014/main" id="{B2825261-426D-4A13-BA11-CF75433C7A85}"/>
              </a:ext>
            </a:extLst>
          </p:cNvPr>
          <p:cNvSpPr/>
          <p:nvPr/>
        </p:nvSpPr>
        <p:spPr>
          <a:xfrm>
            <a:off x="8158480" y="1314113"/>
            <a:ext cx="1412240" cy="677217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ROUTING MDO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A70106-5C40-4357-994B-35A3BD941C5F}"/>
              </a:ext>
            </a:extLst>
          </p:cNvPr>
          <p:cNvSpPr txBox="1"/>
          <p:nvPr/>
        </p:nvSpPr>
        <p:spPr>
          <a:xfrm>
            <a:off x="2449037" y="3246128"/>
            <a:ext cx="1858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/>
                <a:latin typeface="Arial" panose="020B0604020202020204" pitchFamily="34" charset="0"/>
              </a:rPr>
              <a:t>MIItoIRIS_ProcessMessage</a:t>
            </a:r>
            <a:r>
              <a:rPr lang="en-US" sz="1200" dirty="0">
                <a:latin typeface="Arial" panose="020B0604020202020204" pitchFamily="34" charset="0"/>
              </a:rPr>
              <a:t>, </a:t>
            </a:r>
            <a:r>
              <a:rPr lang="en-US" sz="1200" dirty="0"/>
              <a:t>Runs every 2sec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F7FD23-20C6-4E17-9B08-CB1DAD5E65E1}"/>
              </a:ext>
            </a:extLst>
          </p:cNvPr>
          <p:cNvSpPr txBox="1"/>
          <p:nvPr/>
        </p:nvSpPr>
        <p:spPr>
          <a:xfrm>
            <a:off x="5181600" y="1880233"/>
            <a:ext cx="1910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/>
                <a:latin typeface="Arial" panose="020B0604020202020204" pitchFamily="34" charset="0"/>
              </a:rPr>
              <a:t>8C_CO/Integration_layer/ProcessCoreMessageTransactionMIItoIRIS</a:t>
            </a:r>
            <a:endParaRPr lang="en-US" sz="1200" dirty="0"/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E6E00F0-1CF1-4C23-802B-629DC1961224}"/>
              </a:ext>
            </a:extLst>
          </p:cNvPr>
          <p:cNvCxnSpPr>
            <a:cxnSpLocks/>
            <a:stCxn id="22" idx="2"/>
            <a:endCxn id="20" idx="3"/>
          </p:cNvCxnSpPr>
          <p:nvPr/>
        </p:nvCxnSpPr>
        <p:spPr>
          <a:xfrm rot="10800000" flipV="1">
            <a:off x="6672898" y="1652721"/>
            <a:ext cx="1485582" cy="1212087"/>
          </a:xfrm>
          <a:prstGeom prst="curvedConnector3">
            <a:avLst>
              <a:gd name="adj1" fmla="val 50000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BE92142-71FA-40B9-BAAD-EE031D73522F}"/>
              </a:ext>
            </a:extLst>
          </p:cNvPr>
          <p:cNvSpPr/>
          <p:nvPr/>
        </p:nvSpPr>
        <p:spPr>
          <a:xfrm>
            <a:off x="5291138" y="3715541"/>
            <a:ext cx="1381760" cy="5553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Destination TRX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77EB4EA-9986-4200-BF52-F3F9D3AEAC94}"/>
              </a:ext>
            </a:extLst>
          </p:cNvPr>
          <p:cNvCxnSpPr>
            <a:cxnSpLocks/>
            <a:stCxn id="20" idx="2"/>
            <a:endCxn id="42" idx="0"/>
          </p:cNvCxnSpPr>
          <p:nvPr/>
        </p:nvCxnSpPr>
        <p:spPr>
          <a:xfrm>
            <a:off x="5982018" y="3142460"/>
            <a:ext cx="0" cy="57308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FEAC523-08A6-4B86-90B2-BB372031CCDB}"/>
              </a:ext>
            </a:extLst>
          </p:cNvPr>
          <p:cNvSpPr txBox="1"/>
          <p:nvPr/>
        </p:nvSpPr>
        <p:spPr>
          <a:xfrm>
            <a:off x="1313814" y="1941740"/>
            <a:ext cx="1486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GI,GR,POSTATUS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83AC8CD-256B-443B-ADFD-00AF2B3355DF}"/>
              </a:ext>
            </a:extLst>
          </p:cNvPr>
          <p:cNvSpPr/>
          <p:nvPr/>
        </p:nvSpPr>
        <p:spPr>
          <a:xfrm>
            <a:off x="5344002" y="4993010"/>
            <a:ext cx="1276032" cy="7143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IRSI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A0BAFC1-B722-4670-B925-FA62CEB8C537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>
            <a:off x="5982018" y="4270843"/>
            <a:ext cx="0" cy="72216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4D0F2F4-61FF-40F0-A495-F330BB43115F}"/>
              </a:ext>
            </a:extLst>
          </p:cNvPr>
          <p:cNvSpPr/>
          <p:nvPr/>
        </p:nvSpPr>
        <p:spPr>
          <a:xfrm>
            <a:off x="8158480" y="3032766"/>
            <a:ext cx="1889760" cy="39623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CONFIG XML</a:t>
            </a:r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042D2119-1FA1-433D-8A48-F3428EC0B779}"/>
              </a:ext>
            </a:extLst>
          </p:cNvPr>
          <p:cNvCxnSpPr>
            <a:cxnSpLocks/>
            <a:stCxn id="53" idx="1"/>
            <a:endCxn id="42" idx="3"/>
          </p:cNvCxnSpPr>
          <p:nvPr/>
        </p:nvCxnSpPr>
        <p:spPr>
          <a:xfrm rot="10800000" flipV="1">
            <a:off x="6672898" y="3230886"/>
            <a:ext cx="1485582" cy="762306"/>
          </a:xfrm>
          <a:prstGeom prst="curvedConnector3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64B5E5FD-B961-4169-9E50-40D417F666A7}"/>
              </a:ext>
            </a:extLst>
          </p:cNvPr>
          <p:cNvCxnSpPr>
            <a:cxnSpLocks/>
            <a:stCxn id="59" idx="1"/>
            <a:endCxn id="42" idx="3"/>
          </p:cNvCxnSpPr>
          <p:nvPr/>
        </p:nvCxnSpPr>
        <p:spPr>
          <a:xfrm rot="10800000">
            <a:off x="6672898" y="3993192"/>
            <a:ext cx="1485582" cy="391964"/>
          </a:xfrm>
          <a:prstGeom prst="curvedConnector3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158EB4D0-EE60-497E-ABEC-F06FBE2C7424}"/>
              </a:ext>
            </a:extLst>
          </p:cNvPr>
          <p:cNvSpPr/>
          <p:nvPr/>
        </p:nvSpPr>
        <p:spPr>
          <a:xfrm>
            <a:off x="8158480" y="4187036"/>
            <a:ext cx="1889760" cy="39623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XSLT</a:t>
            </a:r>
          </a:p>
        </p:txBody>
      </p:sp>
    </p:spTree>
    <p:extLst>
      <p:ext uri="{BB962C8B-B14F-4D97-AF65-F5344CB8AC3E}">
        <p14:creationId xmlns:p14="http://schemas.microsoft.com/office/powerpoint/2010/main" val="313507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7834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Pampana, Subrahmanyam(EXT)</dc:creator>
  <cp:lastModifiedBy>Pampana, Subrahmanyam(EXT)</cp:lastModifiedBy>
  <cp:revision>8</cp:revision>
  <dcterms:created xsi:type="dcterms:W3CDTF">2022-04-04T13:44:28Z</dcterms:created>
  <dcterms:modified xsi:type="dcterms:W3CDTF">2022-04-08T15:33:13Z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4e47c19-e68f-4046-bf94-918d2dcc81ee_Enabled">
    <vt:lpwstr>true</vt:lpwstr>
  </property>
  <property fmtid="{D5CDD505-2E9C-101B-9397-08002B2CF9AE}" pid="3" name="MSIP_Label_a4e47c19-e68f-4046-bf94-918d2dcc81ee_SetDate">
    <vt:lpwstr>2022-04-04T13:44:28Z</vt:lpwstr>
  </property>
  <property fmtid="{D5CDD505-2E9C-101B-9397-08002B2CF9AE}" pid="4" name="MSIP_Label_a4e47c19-e68f-4046-bf94-918d2dcc81ee_Method">
    <vt:lpwstr>Standard</vt:lpwstr>
  </property>
  <property fmtid="{D5CDD505-2E9C-101B-9397-08002B2CF9AE}" pid="5" name="MSIP_Label_a4e47c19-e68f-4046-bf94-918d2dcc81ee_Name">
    <vt:lpwstr>Business Use Only</vt:lpwstr>
  </property>
  <property fmtid="{D5CDD505-2E9C-101B-9397-08002B2CF9AE}" pid="6" name="MSIP_Label_a4e47c19-e68f-4046-bf94-918d2dcc81ee_SiteId">
    <vt:lpwstr>34cd94b5-d86c-447f-8d9b-81b4ff94d329</vt:lpwstr>
  </property>
  <property fmtid="{D5CDD505-2E9C-101B-9397-08002B2CF9AE}" pid="7" name="MSIP_Label_a4e47c19-e68f-4046-bf94-918d2dcc81ee_ActionId">
    <vt:lpwstr>03ce7f7d-38f1-45a1-ad3f-1d18a2e54d56</vt:lpwstr>
  </property>
  <property fmtid="{D5CDD505-2E9C-101B-9397-08002B2CF9AE}" pid="8" name="MSIP_Label_a4e47c19-e68f-4046-bf94-918d2dcc81ee_ContentBits">
    <vt:lpwstr>0</vt:lpwstr>
  </property>
</Properties>
</file>