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1" r:id="rId9"/>
    <p:sldId id="268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744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9BC0A-BF56-4249-9487-043D1A7B340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B93C76-F9A8-4BBF-9C45-558C53618212}">
      <dgm:prSet/>
      <dgm:spPr/>
      <dgm:t>
        <a:bodyPr/>
        <a:lstStyle/>
        <a:p>
          <a:r>
            <a:rPr lang="en-US"/>
            <a:t>Objective: Streamline repetitive operational tasks in Excel using Python.</a:t>
          </a:r>
        </a:p>
      </dgm:t>
    </dgm:pt>
    <dgm:pt modelId="{9DE51899-6A92-4D80-858F-CEEC85EF1538}" type="parTrans" cxnId="{46310484-762B-4C4F-A6C7-93623FE11359}">
      <dgm:prSet/>
      <dgm:spPr/>
      <dgm:t>
        <a:bodyPr/>
        <a:lstStyle/>
        <a:p>
          <a:endParaRPr lang="en-US"/>
        </a:p>
      </dgm:t>
    </dgm:pt>
    <dgm:pt modelId="{65C207E1-2C4D-4A72-BB6E-C91D7538B43A}" type="sibTrans" cxnId="{46310484-762B-4C4F-A6C7-93623FE11359}">
      <dgm:prSet/>
      <dgm:spPr/>
      <dgm:t>
        <a:bodyPr/>
        <a:lstStyle/>
        <a:p>
          <a:endParaRPr lang="en-US"/>
        </a:p>
      </dgm:t>
    </dgm:pt>
    <dgm:pt modelId="{DEBF27DC-E342-42F2-9CBB-D19959031BFF}">
      <dgm:prSet/>
      <dgm:spPr/>
      <dgm:t>
        <a:bodyPr/>
        <a:lstStyle/>
        <a:p>
          <a:r>
            <a:rPr lang="en-US"/>
            <a:t>Key Highlights:</a:t>
          </a:r>
        </a:p>
      </dgm:t>
    </dgm:pt>
    <dgm:pt modelId="{3FE69076-726E-44BE-942D-019E47B7BF39}" type="parTrans" cxnId="{C6D8EACB-8CA9-43C0-BB1C-74338D5D7E7C}">
      <dgm:prSet/>
      <dgm:spPr/>
      <dgm:t>
        <a:bodyPr/>
        <a:lstStyle/>
        <a:p>
          <a:endParaRPr lang="en-US"/>
        </a:p>
      </dgm:t>
    </dgm:pt>
    <dgm:pt modelId="{48A2A83D-7075-4E67-8308-B8F17B510B5E}" type="sibTrans" cxnId="{C6D8EACB-8CA9-43C0-BB1C-74338D5D7E7C}">
      <dgm:prSet/>
      <dgm:spPr/>
      <dgm:t>
        <a:bodyPr/>
        <a:lstStyle/>
        <a:p>
          <a:endParaRPr lang="en-US"/>
        </a:p>
      </dgm:t>
    </dgm:pt>
    <dgm:pt modelId="{8A30B072-A6BF-45C0-A9CA-1E5C98A970B5}">
      <dgm:prSet/>
      <dgm:spPr/>
      <dgm:t>
        <a:bodyPr/>
        <a:lstStyle/>
        <a:p>
          <a:r>
            <a:rPr lang="en-US"/>
            <a:t>- Eliminated manual efforts, saving ~1 hour daily.</a:t>
          </a:r>
        </a:p>
      </dgm:t>
    </dgm:pt>
    <dgm:pt modelId="{8D3BB854-44DE-43FB-BCB1-2DB5DD86A705}" type="parTrans" cxnId="{91183188-1591-4A61-9FDB-30DB6CE41BC1}">
      <dgm:prSet/>
      <dgm:spPr/>
      <dgm:t>
        <a:bodyPr/>
        <a:lstStyle/>
        <a:p>
          <a:endParaRPr lang="en-US"/>
        </a:p>
      </dgm:t>
    </dgm:pt>
    <dgm:pt modelId="{02A754C1-E103-46E4-B2D1-B3F9207E4965}" type="sibTrans" cxnId="{91183188-1591-4A61-9FDB-30DB6CE41BC1}">
      <dgm:prSet/>
      <dgm:spPr/>
      <dgm:t>
        <a:bodyPr/>
        <a:lstStyle/>
        <a:p>
          <a:endParaRPr lang="en-US"/>
        </a:p>
      </dgm:t>
    </dgm:pt>
    <dgm:pt modelId="{44CFA502-2602-42C1-956F-5B1F3F0DFEF9}">
      <dgm:prSet/>
      <dgm:spPr/>
      <dgm:t>
        <a:bodyPr/>
        <a:lstStyle/>
        <a:p>
          <a:r>
            <a:rPr lang="en-US"/>
            <a:t>- Focused on merging, cleaning, and analyzing sales and customer data.</a:t>
          </a:r>
        </a:p>
      </dgm:t>
    </dgm:pt>
    <dgm:pt modelId="{D6E764FE-A1CF-48EE-A16A-230520CA7211}" type="parTrans" cxnId="{84C37E16-1A47-493A-9CFF-2B0008D649B1}">
      <dgm:prSet/>
      <dgm:spPr/>
      <dgm:t>
        <a:bodyPr/>
        <a:lstStyle/>
        <a:p>
          <a:endParaRPr lang="en-US"/>
        </a:p>
      </dgm:t>
    </dgm:pt>
    <dgm:pt modelId="{8212879E-C4AC-4653-BD16-10048DB01215}" type="sibTrans" cxnId="{84C37E16-1A47-493A-9CFF-2B0008D649B1}">
      <dgm:prSet/>
      <dgm:spPr/>
      <dgm:t>
        <a:bodyPr/>
        <a:lstStyle/>
        <a:p>
          <a:endParaRPr lang="en-US"/>
        </a:p>
      </dgm:t>
    </dgm:pt>
    <dgm:pt modelId="{0DB08EFD-F858-4116-93B3-8C38A9D17C1C}" type="pres">
      <dgm:prSet presAssocID="{58D9BC0A-BF56-4249-9487-043D1A7B3406}" presName="linear" presStyleCnt="0">
        <dgm:presLayoutVars>
          <dgm:animLvl val="lvl"/>
          <dgm:resizeHandles val="exact"/>
        </dgm:presLayoutVars>
      </dgm:prSet>
      <dgm:spPr/>
    </dgm:pt>
    <dgm:pt modelId="{D17A8E25-0E6E-4D58-B332-3586007494DA}" type="pres">
      <dgm:prSet presAssocID="{A0B93C76-F9A8-4BBF-9C45-558C536182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388C5C-54D0-4FA4-A604-CBBBC30A1BC3}" type="pres">
      <dgm:prSet presAssocID="{65C207E1-2C4D-4A72-BB6E-C91D7538B43A}" presName="spacer" presStyleCnt="0"/>
      <dgm:spPr/>
    </dgm:pt>
    <dgm:pt modelId="{49EC8C28-64A4-4F72-B1ED-FC36B94CE870}" type="pres">
      <dgm:prSet presAssocID="{DEBF27DC-E342-42F2-9CBB-D19959031B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F389B4-43D1-4CD7-8D4B-B60CD8396213}" type="pres">
      <dgm:prSet presAssocID="{48A2A83D-7075-4E67-8308-B8F17B510B5E}" presName="spacer" presStyleCnt="0"/>
      <dgm:spPr/>
    </dgm:pt>
    <dgm:pt modelId="{5F742C4E-7EE3-47BB-A45F-E2D9DDE72586}" type="pres">
      <dgm:prSet presAssocID="{8A30B072-A6BF-45C0-A9CA-1E5C98A970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92C547-3903-41F1-8DD7-E88D99B9C10A}" type="pres">
      <dgm:prSet presAssocID="{02A754C1-E103-46E4-B2D1-B3F9207E4965}" presName="spacer" presStyleCnt="0"/>
      <dgm:spPr/>
    </dgm:pt>
    <dgm:pt modelId="{BFDA9040-B09F-4269-89EE-8A9BADF275F7}" type="pres">
      <dgm:prSet presAssocID="{44CFA502-2602-42C1-956F-5B1F3F0DF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E63509-84E5-4344-936C-456EFFA22755}" type="presOf" srcId="{58D9BC0A-BF56-4249-9487-043D1A7B3406}" destId="{0DB08EFD-F858-4116-93B3-8C38A9D17C1C}" srcOrd="0" destOrd="0" presId="urn:microsoft.com/office/officeart/2005/8/layout/vList2"/>
    <dgm:cxn modelId="{84C37E16-1A47-493A-9CFF-2B0008D649B1}" srcId="{58D9BC0A-BF56-4249-9487-043D1A7B3406}" destId="{44CFA502-2602-42C1-956F-5B1F3F0DFEF9}" srcOrd="3" destOrd="0" parTransId="{D6E764FE-A1CF-48EE-A16A-230520CA7211}" sibTransId="{8212879E-C4AC-4653-BD16-10048DB01215}"/>
    <dgm:cxn modelId="{C528021F-D4EB-469F-B9E7-BDB61E547E88}" type="presOf" srcId="{8A30B072-A6BF-45C0-A9CA-1E5C98A970B5}" destId="{5F742C4E-7EE3-47BB-A45F-E2D9DDE72586}" srcOrd="0" destOrd="0" presId="urn:microsoft.com/office/officeart/2005/8/layout/vList2"/>
    <dgm:cxn modelId="{AB278866-F41D-4E52-8193-DFB4DFD15EFE}" type="presOf" srcId="{A0B93C76-F9A8-4BBF-9C45-558C53618212}" destId="{D17A8E25-0E6E-4D58-B332-3586007494DA}" srcOrd="0" destOrd="0" presId="urn:microsoft.com/office/officeart/2005/8/layout/vList2"/>
    <dgm:cxn modelId="{E3CACC79-17C4-4F4A-A737-EDBF3E78F4CE}" type="presOf" srcId="{44CFA502-2602-42C1-956F-5B1F3F0DFEF9}" destId="{BFDA9040-B09F-4269-89EE-8A9BADF275F7}" srcOrd="0" destOrd="0" presId="urn:microsoft.com/office/officeart/2005/8/layout/vList2"/>
    <dgm:cxn modelId="{46310484-762B-4C4F-A6C7-93623FE11359}" srcId="{58D9BC0A-BF56-4249-9487-043D1A7B3406}" destId="{A0B93C76-F9A8-4BBF-9C45-558C53618212}" srcOrd="0" destOrd="0" parTransId="{9DE51899-6A92-4D80-858F-CEEC85EF1538}" sibTransId="{65C207E1-2C4D-4A72-BB6E-C91D7538B43A}"/>
    <dgm:cxn modelId="{91183188-1591-4A61-9FDB-30DB6CE41BC1}" srcId="{58D9BC0A-BF56-4249-9487-043D1A7B3406}" destId="{8A30B072-A6BF-45C0-A9CA-1E5C98A970B5}" srcOrd="2" destOrd="0" parTransId="{8D3BB854-44DE-43FB-BCB1-2DB5DD86A705}" sibTransId="{02A754C1-E103-46E4-B2D1-B3F9207E4965}"/>
    <dgm:cxn modelId="{C6D8EACB-8CA9-43C0-BB1C-74338D5D7E7C}" srcId="{58D9BC0A-BF56-4249-9487-043D1A7B3406}" destId="{DEBF27DC-E342-42F2-9CBB-D19959031BFF}" srcOrd="1" destOrd="0" parTransId="{3FE69076-726E-44BE-942D-019E47B7BF39}" sibTransId="{48A2A83D-7075-4E67-8308-B8F17B510B5E}"/>
    <dgm:cxn modelId="{8689E8CF-DF5C-4A97-86C7-03A4C09FF559}" type="presOf" srcId="{DEBF27DC-E342-42F2-9CBB-D19959031BFF}" destId="{49EC8C28-64A4-4F72-B1ED-FC36B94CE870}" srcOrd="0" destOrd="0" presId="urn:microsoft.com/office/officeart/2005/8/layout/vList2"/>
    <dgm:cxn modelId="{9D1F56A2-BD83-495E-B933-A776B5D4181D}" type="presParOf" srcId="{0DB08EFD-F858-4116-93B3-8C38A9D17C1C}" destId="{D17A8E25-0E6E-4D58-B332-3586007494DA}" srcOrd="0" destOrd="0" presId="urn:microsoft.com/office/officeart/2005/8/layout/vList2"/>
    <dgm:cxn modelId="{87C2F714-1552-4094-9F1E-66D865129BDF}" type="presParOf" srcId="{0DB08EFD-F858-4116-93B3-8C38A9D17C1C}" destId="{DF388C5C-54D0-4FA4-A604-CBBBC30A1BC3}" srcOrd="1" destOrd="0" presId="urn:microsoft.com/office/officeart/2005/8/layout/vList2"/>
    <dgm:cxn modelId="{91E5463A-8188-4CD6-8C52-A47947EE46C9}" type="presParOf" srcId="{0DB08EFD-F858-4116-93B3-8C38A9D17C1C}" destId="{49EC8C28-64A4-4F72-B1ED-FC36B94CE870}" srcOrd="2" destOrd="0" presId="urn:microsoft.com/office/officeart/2005/8/layout/vList2"/>
    <dgm:cxn modelId="{A5A16902-FFFA-4F85-8F69-30B9DC1AAB13}" type="presParOf" srcId="{0DB08EFD-F858-4116-93B3-8C38A9D17C1C}" destId="{7DF389B4-43D1-4CD7-8D4B-B60CD8396213}" srcOrd="3" destOrd="0" presId="urn:microsoft.com/office/officeart/2005/8/layout/vList2"/>
    <dgm:cxn modelId="{FF64F84E-306D-4688-A242-5CCDB3359CCA}" type="presParOf" srcId="{0DB08EFD-F858-4116-93B3-8C38A9D17C1C}" destId="{5F742C4E-7EE3-47BB-A45F-E2D9DDE72586}" srcOrd="4" destOrd="0" presId="urn:microsoft.com/office/officeart/2005/8/layout/vList2"/>
    <dgm:cxn modelId="{90CF5087-5AFD-4BEE-94ED-F4096DBE2389}" type="presParOf" srcId="{0DB08EFD-F858-4116-93B3-8C38A9D17C1C}" destId="{A892C547-3903-41F1-8DD7-E88D99B9C10A}" srcOrd="5" destOrd="0" presId="urn:microsoft.com/office/officeart/2005/8/layout/vList2"/>
    <dgm:cxn modelId="{F5E876E4-0C55-496A-AD5F-B2FA8E198E87}" type="presParOf" srcId="{0DB08EFD-F858-4116-93B3-8C38A9D17C1C}" destId="{BFDA9040-B09F-4269-89EE-8A9BADF275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CDF81-AA9B-470A-BEB4-9F5537E58D95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279E99-243A-4B35-996D-18B3249E67EE}">
      <dgm:prSet/>
      <dgm:spPr/>
      <dgm:t>
        <a:bodyPr/>
        <a:lstStyle/>
        <a:p>
          <a:r>
            <a:rPr lang="en-US"/>
            <a:t>Two datasets were used:</a:t>
          </a:r>
        </a:p>
      </dgm:t>
    </dgm:pt>
    <dgm:pt modelId="{3E81331C-D177-489F-AE32-6DFB17725C97}" type="parTrans" cxnId="{3275E3E9-E266-45D6-AD86-51D61E819F97}">
      <dgm:prSet/>
      <dgm:spPr/>
      <dgm:t>
        <a:bodyPr/>
        <a:lstStyle/>
        <a:p>
          <a:endParaRPr lang="en-US"/>
        </a:p>
      </dgm:t>
    </dgm:pt>
    <dgm:pt modelId="{8CBEDDE2-F6E1-41FA-9F5D-5232CC308F86}" type="sibTrans" cxnId="{3275E3E9-E266-45D6-AD86-51D61E819F97}">
      <dgm:prSet/>
      <dgm:spPr/>
      <dgm:t>
        <a:bodyPr/>
        <a:lstStyle/>
        <a:p>
          <a:endParaRPr lang="en-US"/>
        </a:p>
      </dgm:t>
    </dgm:pt>
    <dgm:pt modelId="{3C415933-AB47-4DF3-AB10-FFE87294514E}">
      <dgm:prSet/>
      <dgm:spPr/>
      <dgm:t>
        <a:bodyPr/>
        <a:lstStyle/>
        <a:p>
          <a:r>
            <a:rPr lang="en-US"/>
            <a:t>1. Sales Data: Order details, product categories, regions, sales, and dates.</a:t>
          </a:r>
        </a:p>
      </dgm:t>
    </dgm:pt>
    <dgm:pt modelId="{04E3FF1B-A4C8-4F16-ADC0-689E5DF009EA}" type="parTrans" cxnId="{D797A556-96AB-4A29-B8E7-BDB24F0C81B3}">
      <dgm:prSet/>
      <dgm:spPr/>
      <dgm:t>
        <a:bodyPr/>
        <a:lstStyle/>
        <a:p>
          <a:endParaRPr lang="en-US"/>
        </a:p>
      </dgm:t>
    </dgm:pt>
    <dgm:pt modelId="{989C6D99-A7B8-4B30-AA64-CD805DFB9D6A}" type="sibTrans" cxnId="{D797A556-96AB-4A29-B8E7-BDB24F0C81B3}">
      <dgm:prSet/>
      <dgm:spPr/>
      <dgm:t>
        <a:bodyPr/>
        <a:lstStyle/>
        <a:p>
          <a:endParaRPr lang="en-US"/>
        </a:p>
      </dgm:t>
    </dgm:pt>
    <dgm:pt modelId="{EF6D8EC5-A26C-4509-98CC-879539EF5E93}">
      <dgm:prSet/>
      <dgm:spPr/>
      <dgm:t>
        <a:bodyPr/>
        <a:lstStyle/>
        <a:p>
          <a:r>
            <a:rPr lang="en-US"/>
            <a:t>2. Customer Data: Customer IDs, names, cities, and states linked to orders.</a:t>
          </a:r>
        </a:p>
      </dgm:t>
    </dgm:pt>
    <dgm:pt modelId="{E7698F57-4297-41F8-B33C-C9069CAD4BB4}" type="parTrans" cxnId="{9DE85135-5B95-46E9-B334-219F9EB6BA03}">
      <dgm:prSet/>
      <dgm:spPr/>
      <dgm:t>
        <a:bodyPr/>
        <a:lstStyle/>
        <a:p>
          <a:endParaRPr lang="en-US"/>
        </a:p>
      </dgm:t>
    </dgm:pt>
    <dgm:pt modelId="{B9F43B0A-B50D-4F73-B1C9-2C7F37F2831B}" type="sibTrans" cxnId="{9DE85135-5B95-46E9-B334-219F9EB6BA03}">
      <dgm:prSet/>
      <dgm:spPr/>
      <dgm:t>
        <a:bodyPr/>
        <a:lstStyle/>
        <a:p>
          <a:endParaRPr lang="en-US"/>
        </a:p>
      </dgm:t>
    </dgm:pt>
    <dgm:pt modelId="{78815CF2-6DA9-41BD-9FC4-4DF52F10F7DF}">
      <dgm:prSet/>
      <dgm:spPr/>
      <dgm:t>
        <a:bodyPr/>
        <a:lstStyle/>
        <a:p>
          <a:r>
            <a:rPr lang="en-US"/>
            <a:t>Each dataset contains 5000+ records.</a:t>
          </a:r>
        </a:p>
      </dgm:t>
    </dgm:pt>
    <dgm:pt modelId="{2671120A-F69E-4053-BCA9-3F9DB2E37ADF}" type="parTrans" cxnId="{B0D5EF7F-1104-487E-A776-F20B4DA23269}">
      <dgm:prSet/>
      <dgm:spPr/>
      <dgm:t>
        <a:bodyPr/>
        <a:lstStyle/>
        <a:p>
          <a:endParaRPr lang="en-US"/>
        </a:p>
      </dgm:t>
    </dgm:pt>
    <dgm:pt modelId="{AF625501-C759-40B9-A5AF-278A170993B0}" type="sibTrans" cxnId="{B0D5EF7F-1104-487E-A776-F20B4DA23269}">
      <dgm:prSet/>
      <dgm:spPr/>
      <dgm:t>
        <a:bodyPr/>
        <a:lstStyle/>
        <a:p>
          <a:endParaRPr lang="en-US"/>
        </a:p>
      </dgm:t>
    </dgm:pt>
    <dgm:pt modelId="{73F71E8A-829D-4684-97B1-E72636581D9A}" type="pres">
      <dgm:prSet presAssocID="{1E9CDF81-AA9B-470A-BEB4-9F5537E58D95}" presName="vert0" presStyleCnt="0">
        <dgm:presLayoutVars>
          <dgm:dir/>
          <dgm:animOne val="branch"/>
          <dgm:animLvl val="lvl"/>
        </dgm:presLayoutVars>
      </dgm:prSet>
      <dgm:spPr/>
    </dgm:pt>
    <dgm:pt modelId="{9DE59627-5944-4598-8652-9C84EEF7C675}" type="pres">
      <dgm:prSet presAssocID="{57279E99-243A-4B35-996D-18B3249E67EE}" presName="thickLine" presStyleLbl="alignNode1" presStyleIdx="0" presStyleCnt="4"/>
      <dgm:spPr/>
    </dgm:pt>
    <dgm:pt modelId="{4B04A2F6-E49C-495F-8FC5-291DF5034B7E}" type="pres">
      <dgm:prSet presAssocID="{57279E99-243A-4B35-996D-18B3249E67EE}" presName="horz1" presStyleCnt="0"/>
      <dgm:spPr/>
    </dgm:pt>
    <dgm:pt modelId="{76F44652-2DF2-4F11-A241-6874080BA969}" type="pres">
      <dgm:prSet presAssocID="{57279E99-243A-4B35-996D-18B3249E67EE}" presName="tx1" presStyleLbl="revTx" presStyleIdx="0" presStyleCnt="4"/>
      <dgm:spPr/>
    </dgm:pt>
    <dgm:pt modelId="{270DC3E8-C3BE-4233-BD46-40BCDC116BAA}" type="pres">
      <dgm:prSet presAssocID="{57279E99-243A-4B35-996D-18B3249E67EE}" presName="vert1" presStyleCnt="0"/>
      <dgm:spPr/>
    </dgm:pt>
    <dgm:pt modelId="{60ECF97B-2C3A-4452-86A6-6E2AE17D72A5}" type="pres">
      <dgm:prSet presAssocID="{3C415933-AB47-4DF3-AB10-FFE87294514E}" presName="thickLine" presStyleLbl="alignNode1" presStyleIdx="1" presStyleCnt="4"/>
      <dgm:spPr/>
    </dgm:pt>
    <dgm:pt modelId="{7525554C-8580-4431-BCB2-1FF5F6BD4B64}" type="pres">
      <dgm:prSet presAssocID="{3C415933-AB47-4DF3-AB10-FFE87294514E}" presName="horz1" presStyleCnt="0"/>
      <dgm:spPr/>
    </dgm:pt>
    <dgm:pt modelId="{9F38A621-CFD7-4387-A1FB-19090C89707B}" type="pres">
      <dgm:prSet presAssocID="{3C415933-AB47-4DF3-AB10-FFE87294514E}" presName="tx1" presStyleLbl="revTx" presStyleIdx="1" presStyleCnt="4"/>
      <dgm:spPr/>
    </dgm:pt>
    <dgm:pt modelId="{7F3F3365-BEA5-45EF-96ED-B0B355E0A7D1}" type="pres">
      <dgm:prSet presAssocID="{3C415933-AB47-4DF3-AB10-FFE87294514E}" presName="vert1" presStyleCnt="0"/>
      <dgm:spPr/>
    </dgm:pt>
    <dgm:pt modelId="{10CA7AAB-B9C7-4ED2-83D4-5896D3CB4C02}" type="pres">
      <dgm:prSet presAssocID="{EF6D8EC5-A26C-4509-98CC-879539EF5E93}" presName="thickLine" presStyleLbl="alignNode1" presStyleIdx="2" presStyleCnt="4"/>
      <dgm:spPr/>
    </dgm:pt>
    <dgm:pt modelId="{43A3C776-EF17-4ACB-8BA8-A6641F518B75}" type="pres">
      <dgm:prSet presAssocID="{EF6D8EC5-A26C-4509-98CC-879539EF5E93}" presName="horz1" presStyleCnt="0"/>
      <dgm:spPr/>
    </dgm:pt>
    <dgm:pt modelId="{68639C86-86ED-4329-A769-51ED7F77CC27}" type="pres">
      <dgm:prSet presAssocID="{EF6D8EC5-A26C-4509-98CC-879539EF5E93}" presName="tx1" presStyleLbl="revTx" presStyleIdx="2" presStyleCnt="4"/>
      <dgm:spPr/>
    </dgm:pt>
    <dgm:pt modelId="{6E51C478-9BC2-440B-BD98-C3ADFA7AE7F8}" type="pres">
      <dgm:prSet presAssocID="{EF6D8EC5-A26C-4509-98CC-879539EF5E93}" presName="vert1" presStyleCnt="0"/>
      <dgm:spPr/>
    </dgm:pt>
    <dgm:pt modelId="{E81A5B10-2765-4408-BF87-7A9048D5B501}" type="pres">
      <dgm:prSet presAssocID="{78815CF2-6DA9-41BD-9FC4-4DF52F10F7DF}" presName="thickLine" presStyleLbl="alignNode1" presStyleIdx="3" presStyleCnt="4"/>
      <dgm:spPr/>
    </dgm:pt>
    <dgm:pt modelId="{7C5548FD-B847-4F85-85B4-104C51F9DEE4}" type="pres">
      <dgm:prSet presAssocID="{78815CF2-6DA9-41BD-9FC4-4DF52F10F7DF}" presName="horz1" presStyleCnt="0"/>
      <dgm:spPr/>
    </dgm:pt>
    <dgm:pt modelId="{980C375F-E8DD-4CE6-8B0C-8B846B249038}" type="pres">
      <dgm:prSet presAssocID="{78815CF2-6DA9-41BD-9FC4-4DF52F10F7DF}" presName="tx1" presStyleLbl="revTx" presStyleIdx="3" presStyleCnt="4"/>
      <dgm:spPr/>
    </dgm:pt>
    <dgm:pt modelId="{2B7A542E-CC89-46ED-9ECA-F9DF50E350A3}" type="pres">
      <dgm:prSet presAssocID="{78815CF2-6DA9-41BD-9FC4-4DF52F10F7DF}" presName="vert1" presStyleCnt="0"/>
      <dgm:spPr/>
    </dgm:pt>
  </dgm:ptLst>
  <dgm:cxnLst>
    <dgm:cxn modelId="{AD44960F-9E5D-4A8F-A375-A39769B3A773}" type="presOf" srcId="{1E9CDF81-AA9B-470A-BEB4-9F5537E58D95}" destId="{73F71E8A-829D-4684-97B1-E72636581D9A}" srcOrd="0" destOrd="0" presId="urn:microsoft.com/office/officeart/2008/layout/LinedList"/>
    <dgm:cxn modelId="{9DE85135-5B95-46E9-B334-219F9EB6BA03}" srcId="{1E9CDF81-AA9B-470A-BEB4-9F5537E58D95}" destId="{EF6D8EC5-A26C-4509-98CC-879539EF5E93}" srcOrd="2" destOrd="0" parTransId="{E7698F57-4297-41F8-B33C-C9069CAD4BB4}" sibTransId="{B9F43B0A-B50D-4F73-B1C9-2C7F37F2831B}"/>
    <dgm:cxn modelId="{D797A556-96AB-4A29-B8E7-BDB24F0C81B3}" srcId="{1E9CDF81-AA9B-470A-BEB4-9F5537E58D95}" destId="{3C415933-AB47-4DF3-AB10-FFE87294514E}" srcOrd="1" destOrd="0" parTransId="{04E3FF1B-A4C8-4F16-ADC0-689E5DF009EA}" sibTransId="{989C6D99-A7B8-4B30-AA64-CD805DFB9D6A}"/>
    <dgm:cxn modelId="{B0D5EF7F-1104-487E-A776-F20B4DA23269}" srcId="{1E9CDF81-AA9B-470A-BEB4-9F5537E58D95}" destId="{78815CF2-6DA9-41BD-9FC4-4DF52F10F7DF}" srcOrd="3" destOrd="0" parTransId="{2671120A-F69E-4053-BCA9-3F9DB2E37ADF}" sibTransId="{AF625501-C759-40B9-A5AF-278A170993B0}"/>
    <dgm:cxn modelId="{10E09584-D052-4481-9E05-C3B41CD579BB}" type="presOf" srcId="{78815CF2-6DA9-41BD-9FC4-4DF52F10F7DF}" destId="{980C375F-E8DD-4CE6-8B0C-8B846B249038}" srcOrd="0" destOrd="0" presId="urn:microsoft.com/office/officeart/2008/layout/LinedList"/>
    <dgm:cxn modelId="{7FBA3E9F-AE2C-4B76-B345-8847991D1D92}" type="presOf" srcId="{57279E99-243A-4B35-996D-18B3249E67EE}" destId="{76F44652-2DF2-4F11-A241-6874080BA969}" srcOrd="0" destOrd="0" presId="urn:microsoft.com/office/officeart/2008/layout/LinedList"/>
    <dgm:cxn modelId="{A61EB2A0-23D6-4E25-8220-572B57CC560B}" type="presOf" srcId="{EF6D8EC5-A26C-4509-98CC-879539EF5E93}" destId="{68639C86-86ED-4329-A769-51ED7F77CC27}" srcOrd="0" destOrd="0" presId="urn:microsoft.com/office/officeart/2008/layout/LinedList"/>
    <dgm:cxn modelId="{9D4E87D5-A62D-444F-B5DC-CA277DFF8972}" type="presOf" srcId="{3C415933-AB47-4DF3-AB10-FFE87294514E}" destId="{9F38A621-CFD7-4387-A1FB-19090C89707B}" srcOrd="0" destOrd="0" presId="urn:microsoft.com/office/officeart/2008/layout/LinedList"/>
    <dgm:cxn modelId="{3275E3E9-E266-45D6-AD86-51D61E819F97}" srcId="{1E9CDF81-AA9B-470A-BEB4-9F5537E58D95}" destId="{57279E99-243A-4B35-996D-18B3249E67EE}" srcOrd="0" destOrd="0" parTransId="{3E81331C-D177-489F-AE32-6DFB17725C97}" sibTransId="{8CBEDDE2-F6E1-41FA-9F5D-5232CC308F86}"/>
    <dgm:cxn modelId="{A25675DA-6909-4382-B550-E20708B901E0}" type="presParOf" srcId="{73F71E8A-829D-4684-97B1-E72636581D9A}" destId="{9DE59627-5944-4598-8652-9C84EEF7C675}" srcOrd="0" destOrd="0" presId="urn:microsoft.com/office/officeart/2008/layout/LinedList"/>
    <dgm:cxn modelId="{44554DF1-113E-4565-8A03-3ADF3D4E4A4C}" type="presParOf" srcId="{73F71E8A-829D-4684-97B1-E72636581D9A}" destId="{4B04A2F6-E49C-495F-8FC5-291DF5034B7E}" srcOrd="1" destOrd="0" presId="urn:microsoft.com/office/officeart/2008/layout/LinedList"/>
    <dgm:cxn modelId="{A209AC15-A532-49E2-A5FB-B9BEF94FAC2D}" type="presParOf" srcId="{4B04A2F6-E49C-495F-8FC5-291DF5034B7E}" destId="{76F44652-2DF2-4F11-A241-6874080BA969}" srcOrd="0" destOrd="0" presId="urn:microsoft.com/office/officeart/2008/layout/LinedList"/>
    <dgm:cxn modelId="{12E7EA6C-C200-4CC6-BBA1-0BC6963E281E}" type="presParOf" srcId="{4B04A2F6-E49C-495F-8FC5-291DF5034B7E}" destId="{270DC3E8-C3BE-4233-BD46-40BCDC116BAA}" srcOrd="1" destOrd="0" presId="urn:microsoft.com/office/officeart/2008/layout/LinedList"/>
    <dgm:cxn modelId="{79F1DDFC-76A1-4444-9DCF-23675723191D}" type="presParOf" srcId="{73F71E8A-829D-4684-97B1-E72636581D9A}" destId="{60ECF97B-2C3A-4452-86A6-6E2AE17D72A5}" srcOrd="2" destOrd="0" presId="urn:microsoft.com/office/officeart/2008/layout/LinedList"/>
    <dgm:cxn modelId="{C908FDDD-2762-45C8-868D-696349521A4D}" type="presParOf" srcId="{73F71E8A-829D-4684-97B1-E72636581D9A}" destId="{7525554C-8580-4431-BCB2-1FF5F6BD4B64}" srcOrd="3" destOrd="0" presId="urn:microsoft.com/office/officeart/2008/layout/LinedList"/>
    <dgm:cxn modelId="{22B1D33B-98E4-46B0-BAE6-00D6CD976A86}" type="presParOf" srcId="{7525554C-8580-4431-BCB2-1FF5F6BD4B64}" destId="{9F38A621-CFD7-4387-A1FB-19090C89707B}" srcOrd="0" destOrd="0" presId="urn:microsoft.com/office/officeart/2008/layout/LinedList"/>
    <dgm:cxn modelId="{E3C89CEC-10A7-45BC-AB38-FC1936A3461E}" type="presParOf" srcId="{7525554C-8580-4431-BCB2-1FF5F6BD4B64}" destId="{7F3F3365-BEA5-45EF-96ED-B0B355E0A7D1}" srcOrd="1" destOrd="0" presId="urn:microsoft.com/office/officeart/2008/layout/LinedList"/>
    <dgm:cxn modelId="{D8413501-CEED-4094-97A2-AE9312314B3B}" type="presParOf" srcId="{73F71E8A-829D-4684-97B1-E72636581D9A}" destId="{10CA7AAB-B9C7-4ED2-83D4-5896D3CB4C02}" srcOrd="4" destOrd="0" presId="urn:microsoft.com/office/officeart/2008/layout/LinedList"/>
    <dgm:cxn modelId="{B10F5985-738E-4D1C-B328-D40D7C5E7A3A}" type="presParOf" srcId="{73F71E8A-829D-4684-97B1-E72636581D9A}" destId="{43A3C776-EF17-4ACB-8BA8-A6641F518B75}" srcOrd="5" destOrd="0" presId="urn:microsoft.com/office/officeart/2008/layout/LinedList"/>
    <dgm:cxn modelId="{9D3D1D5E-FEFC-4318-991E-ABB85789793B}" type="presParOf" srcId="{43A3C776-EF17-4ACB-8BA8-A6641F518B75}" destId="{68639C86-86ED-4329-A769-51ED7F77CC27}" srcOrd="0" destOrd="0" presId="urn:microsoft.com/office/officeart/2008/layout/LinedList"/>
    <dgm:cxn modelId="{09BDDEAC-59AE-4CE4-8AEB-0C146732ECA0}" type="presParOf" srcId="{43A3C776-EF17-4ACB-8BA8-A6641F518B75}" destId="{6E51C478-9BC2-440B-BD98-C3ADFA7AE7F8}" srcOrd="1" destOrd="0" presId="urn:microsoft.com/office/officeart/2008/layout/LinedList"/>
    <dgm:cxn modelId="{5A4E46E6-34B5-45A7-A996-A257C5350B94}" type="presParOf" srcId="{73F71E8A-829D-4684-97B1-E72636581D9A}" destId="{E81A5B10-2765-4408-BF87-7A9048D5B501}" srcOrd="6" destOrd="0" presId="urn:microsoft.com/office/officeart/2008/layout/LinedList"/>
    <dgm:cxn modelId="{10CD0D17-0CDE-447F-ACCE-B2BC1718C05D}" type="presParOf" srcId="{73F71E8A-829D-4684-97B1-E72636581D9A}" destId="{7C5548FD-B847-4F85-85B4-104C51F9DEE4}" srcOrd="7" destOrd="0" presId="urn:microsoft.com/office/officeart/2008/layout/LinedList"/>
    <dgm:cxn modelId="{A4CC97B9-C4E7-4F34-B224-BE329C81803A}" type="presParOf" srcId="{7C5548FD-B847-4F85-85B4-104C51F9DEE4}" destId="{980C375F-E8DD-4CE6-8B0C-8B846B249038}" srcOrd="0" destOrd="0" presId="urn:microsoft.com/office/officeart/2008/layout/LinedList"/>
    <dgm:cxn modelId="{690BC08F-FF9B-4AE2-8B0B-BA5B9954347B}" type="presParOf" srcId="{7C5548FD-B847-4F85-85B4-104C51F9DEE4}" destId="{2B7A542E-CC89-46ED-9ECA-F9DF50E350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A9F1A-9EB2-42A7-979F-6BDDE171DDF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30940F-FB45-4297-96ED-7F84AC4DD379}">
      <dgm:prSet/>
      <dgm:spPr/>
      <dgm:t>
        <a:bodyPr/>
        <a:lstStyle/>
        <a:p>
          <a:r>
            <a:rPr lang="en-US"/>
            <a:t>1. Merge and clean datasets.</a:t>
          </a:r>
        </a:p>
      </dgm:t>
    </dgm:pt>
    <dgm:pt modelId="{999D336E-6EE1-4909-8EBA-18A11B274205}" type="parTrans" cxnId="{51F81921-05A0-4DC0-8609-942D4F27478B}">
      <dgm:prSet/>
      <dgm:spPr/>
      <dgm:t>
        <a:bodyPr/>
        <a:lstStyle/>
        <a:p>
          <a:endParaRPr lang="en-US"/>
        </a:p>
      </dgm:t>
    </dgm:pt>
    <dgm:pt modelId="{57C32FB5-7DA7-4537-96C9-2A87D0D267A5}" type="sibTrans" cxnId="{51F81921-05A0-4DC0-8609-942D4F27478B}">
      <dgm:prSet/>
      <dgm:spPr/>
      <dgm:t>
        <a:bodyPr/>
        <a:lstStyle/>
        <a:p>
          <a:endParaRPr lang="en-US"/>
        </a:p>
      </dgm:t>
    </dgm:pt>
    <dgm:pt modelId="{0C5509BB-34E5-40DF-B5BA-3C727B26135B}">
      <dgm:prSet/>
      <dgm:spPr/>
      <dgm:t>
        <a:bodyPr/>
        <a:lstStyle/>
        <a:p>
          <a:r>
            <a:rPr lang="en-US"/>
            <a:t>2. Remove duplicates and handle missing values.</a:t>
          </a:r>
        </a:p>
      </dgm:t>
    </dgm:pt>
    <dgm:pt modelId="{738EC952-51F8-4913-9F47-F5081F1855AE}" type="parTrans" cxnId="{9B784B7D-3DD9-427B-AE54-A9D809823310}">
      <dgm:prSet/>
      <dgm:spPr/>
      <dgm:t>
        <a:bodyPr/>
        <a:lstStyle/>
        <a:p>
          <a:endParaRPr lang="en-US"/>
        </a:p>
      </dgm:t>
    </dgm:pt>
    <dgm:pt modelId="{87C6162C-F525-4DAA-9AEA-0EE9B06AF54B}" type="sibTrans" cxnId="{9B784B7D-3DD9-427B-AE54-A9D809823310}">
      <dgm:prSet/>
      <dgm:spPr/>
      <dgm:t>
        <a:bodyPr/>
        <a:lstStyle/>
        <a:p>
          <a:endParaRPr lang="en-US"/>
        </a:p>
      </dgm:t>
    </dgm:pt>
    <dgm:pt modelId="{1E1298C4-CA06-4EC8-BDA8-A1B35F8F5D16}">
      <dgm:prSet/>
      <dgm:spPr/>
      <dgm:t>
        <a:bodyPr/>
        <a:lstStyle/>
        <a:p>
          <a:r>
            <a:rPr lang="en-US"/>
            <a:t>3. Analyze sales and orders by category and region.</a:t>
          </a:r>
        </a:p>
      </dgm:t>
    </dgm:pt>
    <dgm:pt modelId="{673FBC15-4733-4B02-B6A5-BFD37F0CC19A}" type="parTrans" cxnId="{6FC12B6A-A040-40D8-85AB-E834871EB868}">
      <dgm:prSet/>
      <dgm:spPr/>
      <dgm:t>
        <a:bodyPr/>
        <a:lstStyle/>
        <a:p>
          <a:endParaRPr lang="en-US"/>
        </a:p>
      </dgm:t>
    </dgm:pt>
    <dgm:pt modelId="{7B8C2BA2-B8F2-4916-9D7F-E5AA83EE734E}" type="sibTrans" cxnId="{6FC12B6A-A040-40D8-85AB-E834871EB868}">
      <dgm:prSet/>
      <dgm:spPr/>
      <dgm:t>
        <a:bodyPr/>
        <a:lstStyle/>
        <a:p>
          <a:endParaRPr lang="en-US"/>
        </a:p>
      </dgm:t>
    </dgm:pt>
    <dgm:pt modelId="{6148600B-CE1C-46ED-BF86-48C0EAC38981}">
      <dgm:prSet/>
      <dgm:spPr/>
      <dgm:t>
        <a:bodyPr/>
        <a:lstStyle/>
        <a:p>
          <a:r>
            <a:rPr lang="en-US"/>
            <a:t>4. Identify top-performing products and customers.</a:t>
          </a:r>
        </a:p>
      </dgm:t>
    </dgm:pt>
    <dgm:pt modelId="{A6EE6E74-CB2D-4AC4-8797-E8664FA1889C}" type="parTrans" cxnId="{98A368DB-CA23-44CB-A7BE-EBFC366F89E3}">
      <dgm:prSet/>
      <dgm:spPr/>
      <dgm:t>
        <a:bodyPr/>
        <a:lstStyle/>
        <a:p>
          <a:endParaRPr lang="en-US"/>
        </a:p>
      </dgm:t>
    </dgm:pt>
    <dgm:pt modelId="{1EF30130-595E-415C-9697-A8532DD0D9EA}" type="sibTrans" cxnId="{98A368DB-CA23-44CB-A7BE-EBFC366F89E3}">
      <dgm:prSet/>
      <dgm:spPr/>
      <dgm:t>
        <a:bodyPr/>
        <a:lstStyle/>
        <a:p>
          <a:endParaRPr lang="en-US"/>
        </a:p>
      </dgm:t>
    </dgm:pt>
    <dgm:pt modelId="{6AE5F4D8-2BF9-44CE-9A71-6CCF8A2DD179}">
      <dgm:prSet/>
      <dgm:spPr/>
      <dgm:t>
        <a:bodyPr/>
        <a:lstStyle/>
        <a:p>
          <a:r>
            <a:rPr lang="en-US"/>
            <a:t>5. Create pivot tables for detailed analysis.</a:t>
          </a:r>
        </a:p>
      </dgm:t>
    </dgm:pt>
    <dgm:pt modelId="{DA67A1F2-7F1D-4808-B825-628D1C12C3AE}" type="parTrans" cxnId="{657C3CB6-9107-423A-88A1-247B4F2E5BA5}">
      <dgm:prSet/>
      <dgm:spPr/>
      <dgm:t>
        <a:bodyPr/>
        <a:lstStyle/>
        <a:p>
          <a:endParaRPr lang="en-US"/>
        </a:p>
      </dgm:t>
    </dgm:pt>
    <dgm:pt modelId="{80CF5415-BB76-4833-935F-DCD2FB6C94A0}" type="sibTrans" cxnId="{657C3CB6-9107-423A-88A1-247B4F2E5BA5}">
      <dgm:prSet/>
      <dgm:spPr/>
      <dgm:t>
        <a:bodyPr/>
        <a:lstStyle/>
        <a:p>
          <a:endParaRPr lang="en-US"/>
        </a:p>
      </dgm:t>
    </dgm:pt>
    <dgm:pt modelId="{F210B482-1A5E-4A02-81DF-B2C91C4DD8EB}">
      <dgm:prSet/>
      <dgm:spPr/>
      <dgm:t>
        <a:bodyPr/>
        <a:lstStyle/>
        <a:p>
          <a:r>
            <a:rPr lang="en-US"/>
            <a:t>6. Analyze monthly sales trends.</a:t>
          </a:r>
        </a:p>
      </dgm:t>
    </dgm:pt>
    <dgm:pt modelId="{D4E92FAC-BDCE-4BB3-9911-CA52D27CA4CD}" type="parTrans" cxnId="{7EEA74DD-2365-4889-B495-436D8E380EF5}">
      <dgm:prSet/>
      <dgm:spPr/>
      <dgm:t>
        <a:bodyPr/>
        <a:lstStyle/>
        <a:p>
          <a:endParaRPr lang="en-US"/>
        </a:p>
      </dgm:t>
    </dgm:pt>
    <dgm:pt modelId="{670373B3-9B3D-4E41-A6C0-DF711DAA9E0A}" type="sibTrans" cxnId="{7EEA74DD-2365-4889-B495-436D8E380EF5}">
      <dgm:prSet/>
      <dgm:spPr/>
      <dgm:t>
        <a:bodyPr/>
        <a:lstStyle/>
        <a:p>
          <a:endParaRPr lang="en-US"/>
        </a:p>
      </dgm:t>
    </dgm:pt>
    <dgm:pt modelId="{371E2C57-CAA2-452C-B94E-EB6F419A48B8}">
      <dgm:prSet/>
      <dgm:spPr/>
      <dgm:t>
        <a:bodyPr/>
        <a:lstStyle/>
        <a:p>
          <a:r>
            <a:rPr lang="en-US"/>
            <a:t>7. Save outputs to multi-sheet Excel files.</a:t>
          </a:r>
        </a:p>
      </dgm:t>
    </dgm:pt>
    <dgm:pt modelId="{E3753B3E-96F3-4F70-9C77-BD0ABD2CDEB1}" type="parTrans" cxnId="{0BCB77AA-F398-4240-8A30-BFEA361B33A1}">
      <dgm:prSet/>
      <dgm:spPr/>
      <dgm:t>
        <a:bodyPr/>
        <a:lstStyle/>
        <a:p>
          <a:endParaRPr lang="en-US"/>
        </a:p>
      </dgm:t>
    </dgm:pt>
    <dgm:pt modelId="{D3568284-E0B2-4B24-A998-3E707155BA34}" type="sibTrans" cxnId="{0BCB77AA-F398-4240-8A30-BFEA361B33A1}">
      <dgm:prSet/>
      <dgm:spPr/>
      <dgm:t>
        <a:bodyPr/>
        <a:lstStyle/>
        <a:p>
          <a:endParaRPr lang="en-US"/>
        </a:p>
      </dgm:t>
    </dgm:pt>
    <dgm:pt modelId="{AFBD3979-AB90-4478-8C80-0718DD256CAB}" type="pres">
      <dgm:prSet presAssocID="{72AA9F1A-9EB2-42A7-979F-6BDDE171DDFB}" presName="linear" presStyleCnt="0">
        <dgm:presLayoutVars>
          <dgm:animLvl val="lvl"/>
          <dgm:resizeHandles val="exact"/>
        </dgm:presLayoutVars>
      </dgm:prSet>
      <dgm:spPr/>
    </dgm:pt>
    <dgm:pt modelId="{E1FA9FFD-CA68-48D2-9A6D-53C4273D4DAC}" type="pres">
      <dgm:prSet presAssocID="{AA30940F-FB45-4297-96ED-7F84AC4DD37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0F564C5-4E8E-47FC-B7BD-5B14E2CA132A}" type="pres">
      <dgm:prSet presAssocID="{57C32FB5-7DA7-4537-96C9-2A87D0D267A5}" presName="spacer" presStyleCnt="0"/>
      <dgm:spPr/>
    </dgm:pt>
    <dgm:pt modelId="{765A59A0-AB74-453E-A5AE-83AB3770DB6D}" type="pres">
      <dgm:prSet presAssocID="{0C5509BB-34E5-40DF-B5BA-3C727B26135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20C2882-C0EB-4697-A3D6-AA8C763F382D}" type="pres">
      <dgm:prSet presAssocID="{87C6162C-F525-4DAA-9AEA-0EE9B06AF54B}" presName="spacer" presStyleCnt="0"/>
      <dgm:spPr/>
    </dgm:pt>
    <dgm:pt modelId="{4D691DC6-F961-4186-9F57-44D2090DF9F4}" type="pres">
      <dgm:prSet presAssocID="{1E1298C4-CA06-4EC8-BDA8-A1B35F8F5D1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A47156F-AC34-4D85-932D-D08D401D4F4B}" type="pres">
      <dgm:prSet presAssocID="{7B8C2BA2-B8F2-4916-9D7F-E5AA83EE734E}" presName="spacer" presStyleCnt="0"/>
      <dgm:spPr/>
    </dgm:pt>
    <dgm:pt modelId="{553AA608-3D51-4D56-9286-58CCA48EB800}" type="pres">
      <dgm:prSet presAssocID="{6148600B-CE1C-46ED-BF86-48C0EAC3898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29D8FE5-9E4A-48D0-B053-CAC89EB08F5B}" type="pres">
      <dgm:prSet presAssocID="{1EF30130-595E-415C-9697-A8532DD0D9EA}" presName="spacer" presStyleCnt="0"/>
      <dgm:spPr/>
    </dgm:pt>
    <dgm:pt modelId="{29F8E411-15B5-424B-A923-77485593E02F}" type="pres">
      <dgm:prSet presAssocID="{6AE5F4D8-2BF9-44CE-9A71-6CCF8A2DD17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E22E51A-F49A-4B10-9D8D-0054A56C5BB6}" type="pres">
      <dgm:prSet presAssocID="{80CF5415-BB76-4833-935F-DCD2FB6C94A0}" presName="spacer" presStyleCnt="0"/>
      <dgm:spPr/>
    </dgm:pt>
    <dgm:pt modelId="{5D8A545F-1237-42B6-857B-E239CD371E5E}" type="pres">
      <dgm:prSet presAssocID="{F210B482-1A5E-4A02-81DF-B2C91C4DD8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E1EA7C7-5403-459A-AD5D-067FAEE2C549}" type="pres">
      <dgm:prSet presAssocID="{670373B3-9B3D-4E41-A6C0-DF711DAA9E0A}" presName="spacer" presStyleCnt="0"/>
      <dgm:spPr/>
    </dgm:pt>
    <dgm:pt modelId="{B95B2308-2765-4647-BD37-1D33F8265B5A}" type="pres">
      <dgm:prSet presAssocID="{371E2C57-CAA2-452C-B94E-EB6F419A48B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C27BC15-6A17-4515-982F-91C752E15112}" type="presOf" srcId="{371E2C57-CAA2-452C-B94E-EB6F419A48B8}" destId="{B95B2308-2765-4647-BD37-1D33F8265B5A}" srcOrd="0" destOrd="0" presId="urn:microsoft.com/office/officeart/2005/8/layout/vList2"/>
    <dgm:cxn modelId="{B4345C16-FBD2-4A8E-8445-632BF201A310}" type="presOf" srcId="{1E1298C4-CA06-4EC8-BDA8-A1B35F8F5D16}" destId="{4D691DC6-F961-4186-9F57-44D2090DF9F4}" srcOrd="0" destOrd="0" presId="urn:microsoft.com/office/officeart/2005/8/layout/vList2"/>
    <dgm:cxn modelId="{51F81921-05A0-4DC0-8609-942D4F27478B}" srcId="{72AA9F1A-9EB2-42A7-979F-6BDDE171DDFB}" destId="{AA30940F-FB45-4297-96ED-7F84AC4DD379}" srcOrd="0" destOrd="0" parTransId="{999D336E-6EE1-4909-8EBA-18A11B274205}" sibTransId="{57C32FB5-7DA7-4537-96C9-2A87D0D267A5}"/>
    <dgm:cxn modelId="{361EBC2F-15D6-4928-9787-951E78132FDF}" type="presOf" srcId="{AA30940F-FB45-4297-96ED-7F84AC4DD379}" destId="{E1FA9FFD-CA68-48D2-9A6D-53C4273D4DAC}" srcOrd="0" destOrd="0" presId="urn:microsoft.com/office/officeart/2005/8/layout/vList2"/>
    <dgm:cxn modelId="{8D6BE438-B49C-42AB-98A7-4FAFD7F21F0D}" type="presOf" srcId="{6AE5F4D8-2BF9-44CE-9A71-6CCF8A2DD179}" destId="{29F8E411-15B5-424B-A923-77485593E02F}" srcOrd="0" destOrd="0" presId="urn:microsoft.com/office/officeart/2005/8/layout/vList2"/>
    <dgm:cxn modelId="{AD8A735E-6F86-4426-8C12-DD41DF64E49F}" type="presOf" srcId="{6148600B-CE1C-46ED-BF86-48C0EAC38981}" destId="{553AA608-3D51-4D56-9286-58CCA48EB800}" srcOrd="0" destOrd="0" presId="urn:microsoft.com/office/officeart/2005/8/layout/vList2"/>
    <dgm:cxn modelId="{6FC12B6A-A040-40D8-85AB-E834871EB868}" srcId="{72AA9F1A-9EB2-42A7-979F-6BDDE171DDFB}" destId="{1E1298C4-CA06-4EC8-BDA8-A1B35F8F5D16}" srcOrd="2" destOrd="0" parTransId="{673FBC15-4733-4B02-B6A5-BFD37F0CC19A}" sibTransId="{7B8C2BA2-B8F2-4916-9D7F-E5AA83EE734E}"/>
    <dgm:cxn modelId="{F681E372-5A5B-48E2-9535-1C357A204613}" type="presOf" srcId="{72AA9F1A-9EB2-42A7-979F-6BDDE171DDFB}" destId="{AFBD3979-AB90-4478-8C80-0718DD256CAB}" srcOrd="0" destOrd="0" presId="urn:microsoft.com/office/officeart/2005/8/layout/vList2"/>
    <dgm:cxn modelId="{9A0DF676-B00B-4F67-8138-864EB4EB4FED}" type="presOf" srcId="{0C5509BB-34E5-40DF-B5BA-3C727B26135B}" destId="{765A59A0-AB74-453E-A5AE-83AB3770DB6D}" srcOrd="0" destOrd="0" presId="urn:microsoft.com/office/officeart/2005/8/layout/vList2"/>
    <dgm:cxn modelId="{9B784B7D-3DD9-427B-AE54-A9D809823310}" srcId="{72AA9F1A-9EB2-42A7-979F-6BDDE171DDFB}" destId="{0C5509BB-34E5-40DF-B5BA-3C727B26135B}" srcOrd="1" destOrd="0" parTransId="{738EC952-51F8-4913-9F47-F5081F1855AE}" sibTransId="{87C6162C-F525-4DAA-9AEA-0EE9B06AF54B}"/>
    <dgm:cxn modelId="{0BCB77AA-F398-4240-8A30-BFEA361B33A1}" srcId="{72AA9F1A-9EB2-42A7-979F-6BDDE171DDFB}" destId="{371E2C57-CAA2-452C-B94E-EB6F419A48B8}" srcOrd="6" destOrd="0" parTransId="{E3753B3E-96F3-4F70-9C77-BD0ABD2CDEB1}" sibTransId="{D3568284-E0B2-4B24-A998-3E707155BA34}"/>
    <dgm:cxn modelId="{657C3CB6-9107-423A-88A1-247B4F2E5BA5}" srcId="{72AA9F1A-9EB2-42A7-979F-6BDDE171DDFB}" destId="{6AE5F4D8-2BF9-44CE-9A71-6CCF8A2DD179}" srcOrd="4" destOrd="0" parTransId="{DA67A1F2-7F1D-4808-B825-628D1C12C3AE}" sibTransId="{80CF5415-BB76-4833-935F-DCD2FB6C94A0}"/>
    <dgm:cxn modelId="{CD532CD0-0081-46EC-9FAE-C22875E0B6F5}" type="presOf" srcId="{F210B482-1A5E-4A02-81DF-B2C91C4DD8EB}" destId="{5D8A545F-1237-42B6-857B-E239CD371E5E}" srcOrd="0" destOrd="0" presId="urn:microsoft.com/office/officeart/2005/8/layout/vList2"/>
    <dgm:cxn modelId="{98A368DB-CA23-44CB-A7BE-EBFC366F89E3}" srcId="{72AA9F1A-9EB2-42A7-979F-6BDDE171DDFB}" destId="{6148600B-CE1C-46ED-BF86-48C0EAC38981}" srcOrd="3" destOrd="0" parTransId="{A6EE6E74-CB2D-4AC4-8797-E8664FA1889C}" sibTransId="{1EF30130-595E-415C-9697-A8532DD0D9EA}"/>
    <dgm:cxn modelId="{7EEA74DD-2365-4889-B495-436D8E380EF5}" srcId="{72AA9F1A-9EB2-42A7-979F-6BDDE171DDFB}" destId="{F210B482-1A5E-4A02-81DF-B2C91C4DD8EB}" srcOrd="5" destOrd="0" parTransId="{D4E92FAC-BDCE-4BB3-9911-CA52D27CA4CD}" sibTransId="{670373B3-9B3D-4E41-A6C0-DF711DAA9E0A}"/>
    <dgm:cxn modelId="{E5752FA8-B3CE-452F-B976-290F2D26A320}" type="presParOf" srcId="{AFBD3979-AB90-4478-8C80-0718DD256CAB}" destId="{E1FA9FFD-CA68-48D2-9A6D-53C4273D4DAC}" srcOrd="0" destOrd="0" presId="urn:microsoft.com/office/officeart/2005/8/layout/vList2"/>
    <dgm:cxn modelId="{B7983187-BDA4-4A3D-9D72-62ED188DC1B6}" type="presParOf" srcId="{AFBD3979-AB90-4478-8C80-0718DD256CAB}" destId="{40F564C5-4E8E-47FC-B7BD-5B14E2CA132A}" srcOrd="1" destOrd="0" presId="urn:microsoft.com/office/officeart/2005/8/layout/vList2"/>
    <dgm:cxn modelId="{63AA33D6-F6D7-452B-9E5B-6915CC4C6A76}" type="presParOf" srcId="{AFBD3979-AB90-4478-8C80-0718DD256CAB}" destId="{765A59A0-AB74-453E-A5AE-83AB3770DB6D}" srcOrd="2" destOrd="0" presId="urn:microsoft.com/office/officeart/2005/8/layout/vList2"/>
    <dgm:cxn modelId="{7794ED64-FDCC-44F8-BD0B-983E514C2A3E}" type="presParOf" srcId="{AFBD3979-AB90-4478-8C80-0718DD256CAB}" destId="{F20C2882-C0EB-4697-A3D6-AA8C763F382D}" srcOrd="3" destOrd="0" presId="urn:microsoft.com/office/officeart/2005/8/layout/vList2"/>
    <dgm:cxn modelId="{656028C0-14EC-4DA9-AA47-934922954DD4}" type="presParOf" srcId="{AFBD3979-AB90-4478-8C80-0718DD256CAB}" destId="{4D691DC6-F961-4186-9F57-44D2090DF9F4}" srcOrd="4" destOrd="0" presId="urn:microsoft.com/office/officeart/2005/8/layout/vList2"/>
    <dgm:cxn modelId="{13EDB0D3-894A-400F-9DEF-75C749B086B6}" type="presParOf" srcId="{AFBD3979-AB90-4478-8C80-0718DD256CAB}" destId="{3A47156F-AC34-4D85-932D-D08D401D4F4B}" srcOrd="5" destOrd="0" presId="urn:microsoft.com/office/officeart/2005/8/layout/vList2"/>
    <dgm:cxn modelId="{EBA0B184-0D7B-4FCD-956C-F68C60CE493E}" type="presParOf" srcId="{AFBD3979-AB90-4478-8C80-0718DD256CAB}" destId="{553AA608-3D51-4D56-9286-58CCA48EB800}" srcOrd="6" destOrd="0" presId="urn:microsoft.com/office/officeart/2005/8/layout/vList2"/>
    <dgm:cxn modelId="{65C59B12-D47C-4EEE-977D-7220EB7F51B4}" type="presParOf" srcId="{AFBD3979-AB90-4478-8C80-0718DD256CAB}" destId="{829D8FE5-9E4A-48D0-B053-CAC89EB08F5B}" srcOrd="7" destOrd="0" presId="urn:microsoft.com/office/officeart/2005/8/layout/vList2"/>
    <dgm:cxn modelId="{6EF85612-B0BF-45F9-8372-82B9E891A420}" type="presParOf" srcId="{AFBD3979-AB90-4478-8C80-0718DD256CAB}" destId="{29F8E411-15B5-424B-A923-77485593E02F}" srcOrd="8" destOrd="0" presId="urn:microsoft.com/office/officeart/2005/8/layout/vList2"/>
    <dgm:cxn modelId="{B9807EF4-0C03-48DA-B738-D3F564A9E941}" type="presParOf" srcId="{AFBD3979-AB90-4478-8C80-0718DD256CAB}" destId="{AE22E51A-F49A-4B10-9D8D-0054A56C5BB6}" srcOrd="9" destOrd="0" presId="urn:microsoft.com/office/officeart/2005/8/layout/vList2"/>
    <dgm:cxn modelId="{0C620787-2B15-4879-8AC4-2C803ECABF5A}" type="presParOf" srcId="{AFBD3979-AB90-4478-8C80-0718DD256CAB}" destId="{5D8A545F-1237-42B6-857B-E239CD371E5E}" srcOrd="10" destOrd="0" presId="urn:microsoft.com/office/officeart/2005/8/layout/vList2"/>
    <dgm:cxn modelId="{F2546444-8BAE-4CD6-94F6-495F904C52BF}" type="presParOf" srcId="{AFBD3979-AB90-4478-8C80-0718DD256CAB}" destId="{7E1EA7C7-5403-459A-AD5D-067FAEE2C549}" srcOrd="11" destOrd="0" presId="urn:microsoft.com/office/officeart/2005/8/layout/vList2"/>
    <dgm:cxn modelId="{5DD56243-CB59-4556-9195-9B9F74A34B96}" type="presParOf" srcId="{AFBD3979-AB90-4478-8C80-0718DD256CAB}" destId="{B95B2308-2765-4647-BD37-1D33F8265B5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5DE223-5D40-45DD-9935-D7C92B6A2DC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EB50A7-3D08-4D04-A86F-E23CCE2B094B}">
      <dgm:prSet/>
      <dgm:spPr/>
      <dgm:t>
        <a:bodyPr/>
        <a:lstStyle/>
        <a:p>
          <a:r>
            <a:rPr lang="en-US" dirty="0"/>
            <a:t>1. Loaded and merged sales and customer datasets.</a:t>
          </a:r>
        </a:p>
      </dgm:t>
    </dgm:pt>
    <dgm:pt modelId="{6D3C88A2-0715-4301-B175-BEFB34978D8F}" type="parTrans" cxnId="{16FA485F-62BF-4DCA-992C-F5C23CE27CB2}">
      <dgm:prSet/>
      <dgm:spPr/>
      <dgm:t>
        <a:bodyPr/>
        <a:lstStyle/>
        <a:p>
          <a:endParaRPr lang="en-US"/>
        </a:p>
      </dgm:t>
    </dgm:pt>
    <dgm:pt modelId="{D048544A-F534-4DFB-94B7-A1295488C5CF}" type="sibTrans" cxnId="{16FA485F-62BF-4DCA-992C-F5C23CE27CB2}">
      <dgm:prSet/>
      <dgm:spPr/>
      <dgm:t>
        <a:bodyPr/>
        <a:lstStyle/>
        <a:p>
          <a:endParaRPr lang="en-US"/>
        </a:p>
      </dgm:t>
    </dgm:pt>
    <dgm:pt modelId="{4F7BA39B-82CF-4BEF-82FE-5094157FEFB0}">
      <dgm:prSet/>
      <dgm:spPr/>
      <dgm:t>
        <a:bodyPr/>
        <a:lstStyle/>
        <a:p>
          <a:r>
            <a:rPr lang="en-US"/>
            <a:t>2. Cleaned data: Removed duplicates and handled missing values.</a:t>
          </a:r>
        </a:p>
      </dgm:t>
    </dgm:pt>
    <dgm:pt modelId="{D2E20F4F-F504-4E31-9B6E-4A2A591973D0}" type="parTrans" cxnId="{94662D3C-F058-42EB-B3AA-925D3E0BD5DE}">
      <dgm:prSet/>
      <dgm:spPr/>
      <dgm:t>
        <a:bodyPr/>
        <a:lstStyle/>
        <a:p>
          <a:endParaRPr lang="en-US"/>
        </a:p>
      </dgm:t>
    </dgm:pt>
    <dgm:pt modelId="{64D0D1DD-18DE-4AC7-9064-2CEC10E40ECB}" type="sibTrans" cxnId="{94662D3C-F058-42EB-B3AA-925D3E0BD5DE}">
      <dgm:prSet/>
      <dgm:spPr/>
      <dgm:t>
        <a:bodyPr/>
        <a:lstStyle/>
        <a:p>
          <a:endParaRPr lang="en-US"/>
        </a:p>
      </dgm:t>
    </dgm:pt>
    <dgm:pt modelId="{8A6BFD35-5B7C-4890-99EC-49DC9BCC77B2}">
      <dgm:prSet/>
      <dgm:spPr/>
      <dgm:t>
        <a:bodyPr/>
        <a:lstStyle/>
        <a:p>
          <a:r>
            <a:rPr lang="en-US"/>
            <a:t>3. Performed data filtering and aggregation by category and region.</a:t>
          </a:r>
        </a:p>
      </dgm:t>
    </dgm:pt>
    <dgm:pt modelId="{02FBB8F3-0BEF-4E24-9D57-5F59A36FE16C}" type="parTrans" cxnId="{DA63B457-8FF1-4A23-9F82-D015A173A531}">
      <dgm:prSet/>
      <dgm:spPr/>
      <dgm:t>
        <a:bodyPr/>
        <a:lstStyle/>
        <a:p>
          <a:endParaRPr lang="en-US"/>
        </a:p>
      </dgm:t>
    </dgm:pt>
    <dgm:pt modelId="{44CE8B01-32BF-472A-A040-A9C7C6894252}" type="sibTrans" cxnId="{DA63B457-8FF1-4A23-9F82-D015A173A531}">
      <dgm:prSet/>
      <dgm:spPr/>
      <dgm:t>
        <a:bodyPr/>
        <a:lstStyle/>
        <a:p>
          <a:endParaRPr lang="en-US"/>
        </a:p>
      </dgm:t>
    </dgm:pt>
    <dgm:pt modelId="{63D131AA-3AEC-49FE-988C-A960FED453D4}">
      <dgm:prSet/>
      <dgm:spPr/>
      <dgm:t>
        <a:bodyPr/>
        <a:lstStyle/>
        <a:p>
          <a:r>
            <a:rPr lang="en-US"/>
            <a:t>4. Created pivot tables and conducted trend analysis.</a:t>
          </a:r>
        </a:p>
      </dgm:t>
    </dgm:pt>
    <dgm:pt modelId="{1818D93E-E7F6-4DC9-A6FF-C91AE58B0769}" type="parTrans" cxnId="{0380D5B1-F5E5-4A50-9C08-D56DD6547F96}">
      <dgm:prSet/>
      <dgm:spPr/>
      <dgm:t>
        <a:bodyPr/>
        <a:lstStyle/>
        <a:p>
          <a:endParaRPr lang="en-US"/>
        </a:p>
      </dgm:t>
    </dgm:pt>
    <dgm:pt modelId="{F894C004-6FAA-4245-AC79-5A208B76E543}" type="sibTrans" cxnId="{0380D5B1-F5E5-4A50-9C08-D56DD6547F96}">
      <dgm:prSet/>
      <dgm:spPr/>
      <dgm:t>
        <a:bodyPr/>
        <a:lstStyle/>
        <a:p>
          <a:endParaRPr lang="en-US"/>
        </a:p>
      </dgm:t>
    </dgm:pt>
    <dgm:pt modelId="{526F6517-DA91-4D18-AB36-8086F74A56B2}">
      <dgm:prSet/>
      <dgm:spPr/>
      <dgm:t>
        <a:bodyPr/>
        <a:lstStyle/>
        <a:p>
          <a:r>
            <a:rPr lang="en-US"/>
            <a:t>5. Exported final results to a consolidated Excel report.</a:t>
          </a:r>
        </a:p>
      </dgm:t>
    </dgm:pt>
    <dgm:pt modelId="{2853B5E6-D851-49D8-98CE-99AA76D77C2D}" type="parTrans" cxnId="{7EA09CE6-7A58-4C3B-8D70-EA53BBE4998F}">
      <dgm:prSet/>
      <dgm:spPr/>
      <dgm:t>
        <a:bodyPr/>
        <a:lstStyle/>
        <a:p>
          <a:endParaRPr lang="en-US"/>
        </a:p>
      </dgm:t>
    </dgm:pt>
    <dgm:pt modelId="{71514B49-9140-4CF5-9E33-E5E9D140134C}" type="sibTrans" cxnId="{7EA09CE6-7A58-4C3B-8D70-EA53BBE4998F}">
      <dgm:prSet/>
      <dgm:spPr/>
      <dgm:t>
        <a:bodyPr/>
        <a:lstStyle/>
        <a:p>
          <a:endParaRPr lang="en-US"/>
        </a:p>
      </dgm:t>
    </dgm:pt>
    <dgm:pt modelId="{7272433B-C5A9-41B7-A78E-C5C5A1435868}" type="pres">
      <dgm:prSet presAssocID="{F95DE223-5D40-45DD-9935-D7C92B6A2DC0}" presName="linear" presStyleCnt="0">
        <dgm:presLayoutVars>
          <dgm:animLvl val="lvl"/>
          <dgm:resizeHandles val="exact"/>
        </dgm:presLayoutVars>
      </dgm:prSet>
      <dgm:spPr/>
    </dgm:pt>
    <dgm:pt modelId="{D0C2E307-E5A2-400D-B68B-BB1E5015538C}" type="pres">
      <dgm:prSet presAssocID="{68EB50A7-3D08-4D04-A86F-E23CCE2B09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289E79-56A3-484E-ABD8-DF4D0F6C3A7A}" type="pres">
      <dgm:prSet presAssocID="{D048544A-F534-4DFB-94B7-A1295488C5CF}" presName="spacer" presStyleCnt="0"/>
      <dgm:spPr/>
    </dgm:pt>
    <dgm:pt modelId="{ACDAA5E1-522C-4B41-ADD8-0E32B10636D5}" type="pres">
      <dgm:prSet presAssocID="{4F7BA39B-82CF-4BEF-82FE-5094157FEF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4D409F-10F1-45B9-8A78-968785A863B7}" type="pres">
      <dgm:prSet presAssocID="{64D0D1DD-18DE-4AC7-9064-2CEC10E40ECB}" presName="spacer" presStyleCnt="0"/>
      <dgm:spPr/>
    </dgm:pt>
    <dgm:pt modelId="{E48507BA-604C-43A3-9775-D8A9D39A282C}" type="pres">
      <dgm:prSet presAssocID="{8A6BFD35-5B7C-4890-99EC-49DC9BCC77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AA22A3-E2C1-4785-AA21-218FC0979803}" type="pres">
      <dgm:prSet presAssocID="{44CE8B01-32BF-472A-A040-A9C7C6894252}" presName="spacer" presStyleCnt="0"/>
      <dgm:spPr/>
    </dgm:pt>
    <dgm:pt modelId="{61729C01-5E5C-42FE-BE55-FFB9962B076A}" type="pres">
      <dgm:prSet presAssocID="{63D131AA-3AEC-49FE-988C-A960FED453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890ED9-FF08-41ED-B525-2711B7B667B0}" type="pres">
      <dgm:prSet presAssocID="{F894C004-6FAA-4245-AC79-5A208B76E543}" presName="spacer" presStyleCnt="0"/>
      <dgm:spPr/>
    </dgm:pt>
    <dgm:pt modelId="{35DCE157-3D1C-4C3E-A0D3-44FD63387CEE}" type="pres">
      <dgm:prSet presAssocID="{526F6517-DA91-4D18-AB36-8086F74A56B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3357021-0A39-4CD1-8B08-F8151F56C7E5}" type="presOf" srcId="{63D131AA-3AEC-49FE-988C-A960FED453D4}" destId="{61729C01-5E5C-42FE-BE55-FFB9962B076A}" srcOrd="0" destOrd="0" presId="urn:microsoft.com/office/officeart/2005/8/layout/vList2"/>
    <dgm:cxn modelId="{90603723-EC02-4D05-BEFE-E2C595F974A6}" type="presOf" srcId="{4F7BA39B-82CF-4BEF-82FE-5094157FEFB0}" destId="{ACDAA5E1-522C-4B41-ADD8-0E32B10636D5}" srcOrd="0" destOrd="0" presId="urn:microsoft.com/office/officeart/2005/8/layout/vList2"/>
    <dgm:cxn modelId="{168B6E31-FE9A-4800-B33A-63F208B0E1CD}" type="presOf" srcId="{526F6517-DA91-4D18-AB36-8086F74A56B2}" destId="{35DCE157-3D1C-4C3E-A0D3-44FD63387CEE}" srcOrd="0" destOrd="0" presId="urn:microsoft.com/office/officeart/2005/8/layout/vList2"/>
    <dgm:cxn modelId="{94662D3C-F058-42EB-B3AA-925D3E0BD5DE}" srcId="{F95DE223-5D40-45DD-9935-D7C92B6A2DC0}" destId="{4F7BA39B-82CF-4BEF-82FE-5094157FEFB0}" srcOrd="1" destOrd="0" parTransId="{D2E20F4F-F504-4E31-9B6E-4A2A591973D0}" sibTransId="{64D0D1DD-18DE-4AC7-9064-2CEC10E40ECB}"/>
    <dgm:cxn modelId="{16FA485F-62BF-4DCA-992C-F5C23CE27CB2}" srcId="{F95DE223-5D40-45DD-9935-D7C92B6A2DC0}" destId="{68EB50A7-3D08-4D04-A86F-E23CCE2B094B}" srcOrd="0" destOrd="0" parTransId="{6D3C88A2-0715-4301-B175-BEFB34978D8F}" sibTransId="{D048544A-F534-4DFB-94B7-A1295488C5CF}"/>
    <dgm:cxn modelId="{4C9A6A4C-EF5E-4CFB-BCB2-9539CD33D1DA}" type="presOf" srcId="{68EB50A7-3D08-4D04-A86F-E23CCE2B094B}" destId="{D0C2E307-E5A2-400D-B68B-BB1E5015538C}" srcOrd="0" destOrd="0" presId="urn:microsoft.com/office/officeart/2005/8/layout/vList2"/>
    <dgm:cxn modelId="{DA63B457-8FF1-4A23-9F82-D015A173A531}" srcId="{F95DE223-5D40-45DD-9935-D7C92B6A2DC0}" destId="{8A6BFD35-5B7C-4890-99EC-49DC9BCC77B2}" srcOrd="2" destOrd="0" parTransId="{02FBB8F3-0BEF-4E24-9D57-5F59A36FE16C}" sibTransId="{44CE8B01-32BF-472A-A040-A9C7C6894252}"/>
    <dgm:cxn modelId="{0380D5B1-F5E5-4A50-9C08-D56DD6547F96}" srcId="{F95DE223-5D40-45DD-9935-D7C92B6A2DC0}" destId="{63D131AA-3AEC-49FE-988C-A960FED453D4}" srcOrd="3" destOrd="0" parTransId="{1818D93E-E7F6-4DC9-A6FF-C91AE58B0769}" sibTransId="{F894C004-6FAA-4245-AC79-5A208B76E543}"/>
    <dgm:cxn modelId="{1FBDF3B6-F2AA-4B36-864A-99A79A6125D3}" type="presOf" srcId="{8A6BFD35-5B7C-4890-99EC-49DC9BCC77B2}" destId="{E48507BA-604C-43A3-9775-D8A9D39A282C}" srcOrd="0" destOrd="0" presId="urn:microsoft.com/office/officeart/2005/8/layout/vList2"/>
    <dgm:cxn modelId="{4C7761E1-105E-46CB-BF32-0309F52592F8}" type="presOf" srcId="{F95DE223-5D40-45DD-9935-D7C92B6A2DC0}" destId="{7272433B-C5A9-41B7-A78E-C5C5A1435868}" srcOrd="0" destOrd="0" presId="urn:microsoft.com/office/officeart/2005/8/layout/vList2"/>
    <dgm:cxn modelId="{7EA09CE6-7A58-4C3B-8D70-EA53BBE4998F}" srcId="{F95DE223-5D40-45DD-9935-D7C92B6A2DC0}" destId="{526F6517-DA91-4D18-AB36-8086F74A56B2}" srcOrd="4" destOrd="0" parTransId="{2853B5E6-D851-49D8-98CE-99AA76D77C2D}" sibTransId="{71514B49-9140-4CF5-9E33-E5E9D140134C}"/>
    <dgm:cxn modelId="{0BFCD0B3-FECC-42D9-9DBF-62614E2C8B58}" type="presParOf" srcId="{7272433B-C5A9-41B7-A78E-C5C5A1435868}" destId="{D0C2E307-E5A2-400D-B68B-BB1E5015538C}" srcOrd="0" destOrd="0" presId="urn:microsoft.com/office/officeart/2005/8/layout/vList2"/>
    <dgm:cxn modelId="{7FBC9E2F-3A83-4A54-A3AE-B1CF4EEE25D6}" type="presParOf" srcId="{7272433B-C5A9-41B7-A78E-C5C5A1435868}" destId="{8D289E79-56A3-484E-ABD8-DF4D0F6C3A7A}" srcOrd="1" destOrd="0" presId="urn:microsoft.com/office/officeart/2005/8/layout/vList2"/>
    <dgm:cxn modelId="{8EB7E79C-5AE3-4CA9-85A5-5E4DC916B27D}" type="presParOf" srcId="{7272433B-C5A9-41B7-A78E-C5C5A1435868}" destId="{ACDAA5E1-522C-4B41-ADD8-0E32B10636D5}" srcOrd="2" destOrd="0" presId="urn:microsoft.com/office/officeart/2005/8/layout/vList2"/>
    <dgm:cxn modelId="{08E3E6AF-BDB9-4BEC-A4FE-CE62930E817B}" type="presParOf" srcId="{7272433B-C5A9-41B7-A78E-C5C5A1435868}" destId="{C04D409F-10F1-45B9-8A78-968785A863B7}" srcOrd="3" destOrd="0" presId="urn:microsoft.com/office/officeart/2005/8/layout/vList2"/>
    <dgm:cxn modelId="{2BD5A2EB-FFF3-4218-8C4A-D2891FAAF524}" type="presParOf" srcId="{7272433B-C5A9-41B7-A78E-C5C5A1435868}" destId="{E48507BA-604C-43A3-9775-D8A9D39A282C}" srcOrd="4" destOrd="0" presId="urn:microsoft.com/office/officeart/2005/8/layout/vList2"/>
    <dgm:cxn modelId="{22EB1014-B15F-49B2-A23C-2B765743BE3B}" type="presParOf" srcId="{7272433B-C5A9-41B7-A78E-C5C5A1435868}" destId="{09AA22A3-E2C1-4785-AA21-218FC0979803}" srcOrd="5" destOrd="0" presId="urn:microsoft.com/office/officeart/2005/8/layout/vList2"/>
    <dgm:cxn modelId="{1C32252B-C3B9-44D6-ADE0-D6A42BF00F3F}" type="presParOf" srcId="{7272433B-C5A9-41B7-A78E-C5C5A1435868}" destId="{61729C01-5E5C-42FE-BE55-FFB9962B076A}" srcOrd="6" destOrd="0" presId="urn:microsoft.com/office/officeart/2005/8/layout/vList2"/>
    <dgm:cxn modelId="{18A41C7A-F0FA-4CDB-B901-FEC79B36A27F}" type="presParOf" srcId="{7272433B-C5A9-41B7-A78E-C5C5A1435868}" destId="{A7890ED9-FF08-41ED-B525-2711B7B667B0}" srcOrd="7" destOrd="0" presId="urn:microsoft.com/office/officeart/2005/8/layout/vList2"/>
    <dgm:cxn modelId="{F2AA8DF6-A389-47DB-BF8A-45F8553DE1DF}" type="presParOf" srcId="{7272433B-C5A9-41B7-A78E-C5C5A1435868}" destId="{35DCE157-3D1C-4C3E-A0D3-44FD63387C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C0C91D-DD39-47E5-9E6B-4B7438FF9E3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6CE70A-1C0B-4BA1-BD8F-974F043347CC}">
      <dgm:prSet/>
      <dgm:spPr/>
      <dgm:t>
        <a:bodyPr/>
        <a:lstStyle/>
        <a:p>
          <a:r>
            <a:rPr lang="en-US"/>
            <a:t>- Top-performing products and customers were identified.</a:t>
          </a:r>
        </a:p>
      </dgm:t>
    </dgm:pt>
    <dgm:pt modelId="{54B732BD-F13B-4DA9-ACD2-A29124118F93}" type="parTrans" cxnId="{04CEFD1F-821A-4C4E-BC2B-8062E1313252}">
      <dgm:prSet/>
      <dgm:spPr/>
      <dgm:t>
        <a:bodyPr/>
        <a:lstStyle/>
        <a:p>
          <a:endParaRPr lang="en-US"/>
        </a:p>
      </dgm:t>
    </dgm:pt>
    <dgm:pt modelId="{CB072E4C-4B31-4F87-9F76-2E9B5F68CCD1}" type="sibTrans" cxnId="{04CEFD1F-821A-4C4E-BC2B-8062E1313252}">
      <dgm:prSet/>
      <dgm:spPr/>
      <dgm:t>
        <a:bodyPr/>
        <a:lstStyle/>
        <a:p>
          <a:endParaRPr lang="en-US"/>
        </a:p>
      </dgm:t>
    </dgm:pt>
    <dgm:pt modelId="{5D648545-AAFC-48F7-844E-F98B79AD134C}">
      <dgm:prSet/>
      <dgm:spPr/>
      <dgm:t>
        <a:bodyPr/>
        <a:lstStyle/>
        <a:p>
          <a:r>
            <a:rPr lang="en-US"/>
            <a:t>- Monthly sales trends revealed seasonal patterns.</a:t>
          </a:r>
        </a:p>
      </dgm:t>
    </dgm:pt>
    <dgm:pt modelId="{9058EF04-F5DC-41CA-B427-BCA51D120FA3}" type="parTrans" cxnId="{3FFCD919-E400-42FA-8E9B-95758EDE516E}">
      <dgm:prSet/>
      <dgm:spPr/>
      <dgm:t>
        <a:bodyPr/>
        <a:lstStyle/>
        <a:p>
          <a:endParaRPr lang="en-US"/>
        </a:p>
      </dgm:t>
    </dgm:pt>
    <dgm:pt modelId="{F5278104-B8AE-4B7A-B24C-0F9366DC3CD4}" type="sibTrans" cxnId="{3FFCD919-E400-42FA-8E9B-95758EDE516E}">
      <dgm:prSet/>
      <dgm:spPr/>
      <dgm:t>
        <a:bodyPr/>
        <a:lstStyle/>
        <a:p>
          <a:endParaRPr lang="en-US"/>
        </a:p>
      </dgm:t>
    </dgm:pt>
    <dgm:pt modelId="{A0B53E76-416D-4263-8913-D66DC443D960}">
      <dgm:prSet/>
      <dgm:spPr/>
      <dgm:t>
        <a:bodyPr/>
        <a:lstStyle/>
        <a:p>
          <a:r>
            <a:rPr lang="en-US"/>
            <a:t>- The North region outperformed others in total sales.</a:t>
          </a:r>
        </a:p>
      </dgm:t>
    </dgm:pt>
    <dgm:pt modelId="{F5E46EFC-72FE-440A-A4DD-930D446DBFEB}" type="parTrans" cxnId="{0AAC2B9E-08C3-4D7B-B574-D69F11270B0C}">
      <dgm:prSet/>
      <dgm:spPr/>
      <dgm:t>
        <a:bodyPr/>
        <a:lstStyle/>
        <a:p>
          <a:endParaRPr lang="en-US"/>
        </a:p>
      </dgm:t>
    </dgm:pt>
    <dgm:pt modelId="{8EBF4E58-5F70-4D71-AA78-890404BC2B93}" type="sibTrans" cxnId="{0AAC2B9E-08C3-4D7B-B574-D69F11270B0C}">
      <dgm:prSet/>
      <dgm:spPr/>
      <dgm:t>
        <a:bodyPr/>
        <a:lstStyle/>
        <a:p>
          <a:endParaRPr lang="en-US"/>
        </a:p>
      </dgm:t>
    </dgm:pt>
    <dgm:pt modelId="{AE4D3942-BF84-4CAB-812C-60B3BFF308CA}">
      <dgm:prSet/>
      <dgm:spPr/>
      <dgm:t>
        <a:bodyPr/>
        <a:lstStyle/>
        <a:p>
          <a:r>
            <a:rPr lang="en-US"/>
            <a:t>- Significant correlations between sales and order counts.</a:t>
          </a:r>
        </a:p>
      </dgm:t>
    </dgm:pt>
    <dgm:pt modelId="{7DB28DA3-4CA5-4A3B-A86B-9BC5A9C9D6EF}" type="parTrans" cxnId="{41A2E8FA-3371-47F4-815C-03FDC0D690C8}">
      <dgm:prSet/>
      <dgm:spPr/>
      <dgm:t>
        <a:bodyPr/>
        <a:lstStyle/>
        <a:p>
          <a:endParaRPr lang="en-US"/>
        </a:p>
      </dgm:t>
    </dgm:pt>
    <dgm:pt modelId="{8EDA0412-DB8A-4B76-8DC7-5B1C9E297A37}" type="sibTrans" cxnId="{41A2E8FA-3371-47F4-815C-03FDC0D690C8}">
      <dgm:prSet/>
      <dgm:spPr/>
      <dgm:t>
        <a:bodyPr/>
        <a:lstStyle/>
        <a:p>
          <a:endParaRPr lang="en-US"/>
        </a:p>
      </dgm:t>
    </dgm:pt>
    <dgm:pt modelId="{9C32C789-BD7C-4B20-BDF3-799C6C0DEF3D}" type="pres">
      <dgm:prSet presAssocID="{56C0C91D-DD39-47E5-9E6B-4B7438FF9E3E}" presName="linear" presStyleCnt="0">
        <dgm:presLayoutVars>
          <dgm:animLvl val="lvl"/>
          <dgm:resizeHandles val="exact"/>
        </dgm:presLayoutVars>
      </dgm:prSet>
      <dgm:spPr/>
    </dgm:pt>
    <dgm:pt modelId="{871F2548-72FD-4D7A-B031-C33F4D8A8E5D}" type="pres">
      <dgm:prSet presAssocID="{626CE70A-1C0B-4BA1-BD8F-974F043347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97AB39-5B7F-4845-B414-D4AE5701E408}" type="pres">
      <dgm:prSet presAssocID="{CB072E4C-4B31-4F87-9F76-2E9B5F68CCD1}" presName="spacer" presStyleCnt="0"/>
      <dgm:spPr/>
    </dgm:pt>
    <dgm:pt modelId="{0E530B09-3680-4B6F-8811-6ED3A049FADE}" type="pres">
      <dgm:prSet presAssocID="{5D648545-AAFC-48F7-844E-F98B79AD13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B14D44-BCB2-4DFE-8C1A-3922A43A00F7}" type="pres">
      <dgm:prSet presAssocID="{F5278104-B8AE-4B7A-B24C-0F9366DC3CD4}" presName="spacer" presStyleCnt="0"/>
      <dgm:spPr/>
    </dgm:pt>
    <dgm:pt modelId="{7DF4CC49-AD36-47CB-92C6-FB4664EEA613}" type="pres">
      <dgm:prSet presAssocID="{A0B53E76-416D-4263-8913-D66DC443D9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55FE75-BDA6-4AF0-BC7B-6C54C0557442}" type="pres">
      <dgm:prSet presAssocID="{8EBF4E58-5F70-4D71-AA78-890404BC2B93}" presName="spacer" presStyleCnt="0"/>
      <dgm:spPr/>
    </dgm:pt>
    <dgm:pt modelId="{3F2F6CA6-8756-4FA6-97BC-46BB24052839}" type="pres">
      <dgm:prSet presAssocID="{AE4D3942-BF84-4CAB-812C-60B3BFF308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FCD919-E400-42FA-8E9B-95758EDE516E}" srcId="{56C0C91D-DD39-47E5-9E6B-4B7438FF9E3E}" destId="{5D648545-AAFC-48F7-844E-F98B79AD134C}" srcOrd="1" destOrd="0" parTransId="{9058EF04-F5DC-41CA-B427-BCA51D120FA3}" sibTransId="{F5278104-B8AE-4B7A-B24C-0F9366DC3CD4}"/>
    <dgm:cxn modelId="{04CEFD1F-821A-4C4E-BC2B-8062E1313252}" srcId="{56C0C91D-DD39-47E5-9E6B-4B7438FF9E3E}" destId="{626CE70A-1C0B-4BA1-BD8F-974F043347CC}" srcOrd="0" destOrd="0" parTransId="{54B732BD-F13B-4DA9-ACD2-A29124118F93}" sibTransId="{CB072E4C-4B31-4F87-9F76-2E9B5F68CCD1}"/>
    <dgm:cxn modelId="{28142829-B175-49BE-BA59-56999AFF0A21}" type="presOf" srcId="{AE4D3942-BF84-4CAB-812C-60B3BFF308CA}" destId="{3F2F6CA6-8756-4FA6-97BC-46BB24052839}" srcOrd="0" destOrd="0" presId="urn:microsoft.com/office/officeart/2005/8/layout/vList2"/>
    <dgm:cxn modelId="{A993615B-516E-43FA-999C-D2CF439269CD}" type="presOf" srcId="{A0B53E76-416D-4263-8913-D66DC443D960}" destId="{7DF4CC49-AD36-47CB-92C6-FB4664EEA613}" srcOrd="0" destOrd="0" presId="urn:microsoft.com/office/officeart/2005/8/layout/vList2"/>
    <dgm:cxn modelId="{A6E1318B-562A-4E93-8B0B-022997FC5E59}" type="presOf" srcId="{5D648545-AAFC-48F7-844E-F98B79AD134C}" destId="{0E530B09-3680-4B6F-8811-6ED3A049FADE}" srcOrd="0" destOrd="0" presId="urn:microsoft.com/office/officeart/2005/8/layout/vList2"/>
    <dgm:cxn modelId="{0AAC2B9E-08C3-4D7B-B574-D69F11270B0C}" srcId="{56C0C91D-DD39-47E5-9E6B-4B7438FF9E3E}" destId="{A0B53E76-416D-4263-8913-D66DC443D960}" srcOrd="2" destOrd="0" parTransId="{F5E46EFC-72FE-440A-A4DD-930D446DBFEB}" sibTransId="{8EBF4E58-5F70-4D71-AA78-890404BC2B93}"/>
    <dgm:cxn modelId="{CA5538B4-EF3D-4B59-9270-DCB2BC7582A1}" type="presOf" srcId="{626CE70A-1C0B-4BA1-BD8F-974F043347CC}" destId="{871F2548-72FD-4D7A-B031-C33F4D8A8E5D}" srcOrd="0" destOrd="0" presId="urn:microsoft.com/office/officeart/2005/8/layout/vList2"/>
    <dgm:cxn modelId="{65E611F3-72B0-4A16-9DC9-0E439B72C2A7}" type="presOf" srcId="{56C0C91D-DD39-47E5-9E6B-4B7438FF9E3E}" destId="{9C32C789-BD7C-4B20-BDF3-799C6C0DEF3D}" srcOrd="0" destOrd="0" presId="urn:microsoft.com/office/officeart/2005/8/layout/vList2"/>
    <dgm:cxn modelId="{41A2E8FA-3371-47F4-815C-03FDC0D690C8}" srcId="{56C0C91D-DD39-47E5-9E6B-4B7438FF9E3E}" destId="{AE4D3942-BF84-4CAB-812C-60B3BFF308CA}" srcOrd="3" destOrd="0" parTransId="{7DB28DA3-4CA5-4A3B-A86B-9BC5A9C9D6EF}" sibTransId="{8EDA0412-DB8A-4B76-8DC7-5B1C9E297A37}"/>
    <dgm:cxn modelId="{CE50FD52-890C-4020-99EC-1D92B3F14B91}" type="presParOf" srcId="{9C32C789-BD7C-4B20-BDF3-799C6C0DEF3D}" destId="{871F2548-72FD-4D7A-B031-C33F4D8A8E5D}" srcOrd="0" destOrd="0" presId="urn:microsoft.com/office/officeart/2005/8/layout/vList2"/>
    <dgm:cxn modelId="{197072F8-D654-4FD9-86C1-9AC8A44FF227}" type="presParOf" srcId="{9C32C789-BD7C-4B20-BDF3-799C6C0DEF3D}" destId="{2697AB39-5B7F-4845-B414-D4AE5701E408}" srcOrd="1" destOrd="0" presId="urn:microsoft.com/office/officeart/2005/8/layout/vList2"/>
    <dgm:cxn modelId="{CD5F55D9-B33D-4B9F-A4BF-C3CDCCED8408}" type="presParOf" srcId="{9C32C789-BD7C-4B20-BDF3-799C6C0DEF3D}" destId="{0E530B09-3680-4B6F-8811-6ED3A049FADE}" srcOrd="2" destOrd="0" presId="urn:microsoft.com/office/officeart/2005/8/layout/vList2"/>
    <dgm:cxn modelId="{2A63A82B-8D8B-467C-803D-094019D292F1}" type="presParOf" srcId="{9C32C789-BD7C-4B20-BDF3-799C6C0DEF3D}" destId="{A3B14D44-BCB2-4DFE-8C1A-3922A43A00F7}" srcOrd="3" destOrd="0" presId="urn:microsoft.com/office/officeart/2005/8/layout/vList2"/>
    <dgm:cxn modelId="{F4AE2E63-F502-4657-86A4-7970BB070602}" type="presParOf" srcId="{9C32C789-BD7C-4B20-BDF3-799C6C0DEF3D}" destId="{7DF4CC49-AD36-47CB-92C6-FB4664EEA613}" srcOrd="4" destOrd="0" presId="urn:microsoft.com/office/officeart/2005/8/layout/vList2"/>
    <dgm:cxn modelId="{EC3D0F81-9BD7-42A0-B3EB-80CDBE569296}" type="presParOf" srcId="{9C32C789-BD7C-4B20-BDF3-799C6C0DEF3D}" destId="{9E55FE75-BDA6-4AF0-BC7B-6C54C0557442}" srcOrd="5" destOrd="0" presId="urn:microsoft.com/office/officeart/2005/8/layout/vList2"/>
    <dgm:cxn modelId="{9158037D-E610-4654-BF1F-BB246BF40E80}" type="presParOf" srcId="{9C32C789-BD7C-4B20-BDF3-799C6C0DEF3D}" destId="{3F2F6CA6-8756-4FA6-97BC-46BB240528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3D7F9E-D65E-4C10-A74C-FB1E7884285A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09AD75-87DB-491F-AEDC-6563E5CA45A2}">
      <dgm:prSet/>
      <dgm:spPr/>
      <dgm:t>
        <a:bodyPr/>
        <a:lstStyle/>
        <a:p>
          <a:r>
            <a:rPr lang="en-US"/>
            <a:t>1. Ensuring data accuracy while handling missing and duplicate values.</a:t>
          </a:r>
        </a:p>
      </dgm:t>
    </dgm:pt>
    <dgm:pt modelId="{718C077A-84B3-4E79-82C8-82B2ABF9705D}" type="parTrans" cxnId="{2D49CC51-6AFA-4742-AE52-DE974551E026}">
      <dgm:prSet/>
      <dgm:spPr/>
      <dgm:t>
        <a:bodyPr/>
        <a:lstStyle/>
        <a:p>
          <a:endParaRPr lang="en-US"/>
        </a:p>
      </dgm:t>
    </dgm:pt>
    <dgm:pt modelId="{3BE42059-DF23-469E-88E2-4DB620831E47}" type="sibTrans" cxnId="{2D49CC51-6AFA-4742-AE52-DE974551E02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325E6B-2BE6-42F0-AAF7-FE31D15F6F04}">
      <dgm:prSet/>
      <dgm:spPr/>
      <dgm:t>
        <a:bodyPr/>
        <a:lstStyle/>
        <a:p>
          <a:r>
            <a:rPr lang="en-US"/>
            <a:t>2. Designing efficient scripts to process large datasets.</a:t>
          </a:r>
        </a:p>
      </dgm:t>
    </dgm:pt>
    <dgm:pt modelId="{74900C7B-FE94-4A5B-BB63-8C40B8AE7A12}" type="parTrans" cxnId="{4D679587-8664-48CB-B97A-86C8A9CF133B}">
      <dgm:prSet/>
      <dgm:spPr/>
      <dgm:t>
        <a:bodyPr/>
        <a:lstStyle/>
        <a:p>
          <a:endParaRPr lang="en-US"/>
        </a:p>
      </dgm:t>
    </dgm:pt>
    <dgm:pt modelId="{B82DBA4E-EEE8-49DC-BF68-71397C0A82C7}" type="sibTrans" cxnId="{4D679587-8664-48CB-B97A-86C8A9CF133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63FE285-78B3-41C4-82A0-B36B55474DDA}">
      <dgm:prSet/>
      <dgm:spPr/>
      <dgm:t>
        <a:bodyPr/>
        <a:lstStyle/>
        <a:p>
          <a:r>
            <a:rPr lang="en-US"/>
            <a:t>3. Generating meaningful insights for stakeholders.</a:t>
          </a:r>
        </a:p>
      </dgm:t>
    </dgm:pt>
    <dgm:pt modelId="{7062AC6F-6D4E-4B4E-B3E5-9A6ECC49A186}" type="parTrans" cxnId="{FCC91282-69B0-4AB0-84D7-81AC6B8084F8}">
      <dgm:prSet/>
      <dgm:spPr/>
      <dgm:t>
        <a:bodyPr/>
        <a:lstStyle/>
        <a:p>
          <a:endParaRPr lang="en-US"/>
        </a:p>
      </dgm:t>
    </dgm:pt>
    <dgm:pt modelId="{5B7F3048-9AC9-4DFD-B77A-D2E519ABD5FF}" type="sibTrans" cxnId="{FCC91282-69B0-4AB0-84D7-81AC6B8084F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A67F6D6-191A-4105-B5D7-2BABBAB82CD8}" type="pres">
      <dgm:prSet presAssocID="{D03D7F9E-D65E-4C10-A74C-FB1E7884285A}" presName="Name0" presStyleCnt="0">
        <dgm:presLayoutVars>
          <dgm:animLvl val="lvl"/>
          <dgm:resizeHandles val="exact"/>
        </dgm:presLayoutVars>
      </dgm:prSet>
      <dgm:spPr/>
    </dgm:pt>
    <dgm:pt modelId="{5E3974E4-8F66-41D3-8612-1FC8F313A2A7}" type="pres">
      <dgm:prSet presAssocID="{5609AD75-87DB-491F-AEDC-6563E5CA45A2}" presName="compositeNode" presStyleCnt="0">
        <dgm:presLayoutVars>
          <dgm:bulletEnabled val="1"/>
        </dgm:presLayoutVars>
      </dgm:prSet>
      <dgm:spPr/>
    </dgm:pt>
    <dgm:pt modelId="{594A7EBB-AF8B-405C-A04E-2551BDEBD9E6}" type="pres">
      <dgm:prSet presAssocID="{5609AD75-87DB-491F-AEDC-6563E5CA45A2}" presName="bgRect" presStyleLbl="bgAccFollowNode1" presStyleIdx="0" presStyleCnt="3"/>
      <dgm:spPr/>
    </dgm:pt>
    <dgm:pt modelId="{5A4F00E8-6865-404C-A8F3-76C6D46ECC9E}" type="pres">
      <dgm:prSet presAssocID="{3BE42059-DF23-469E-88E2-4DB620831E4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44211D9-2536-43D2-9596-7356ED854B28}" type="pres">
      <dgm:prSet presAssocID="{5609AD75-87DB-491F-AEDC-6563E5CA45A2}" presName="bottomLine" presStyleLbl="alignNode1" presStyleIdx="1" presStyleCnt="6">
        <dgm:presLayoutVars/>
      </dgm:prSet>
      <dgm:spPr/>
    </dgm:pt>
    <dgm:pt modelId="{D0D844FD-B127-455E-9052-8914B2F915C4}" type="pres">
      <dgm:prSet presAssocID="{5609AD75-87DB-491F-AEDC-6563E5CA45A2}" presName="nodeText" presStyleLbl="bgAccFollowNode1" presStyleIdx="0" presStyleCnt="3">
        <dgm:presLayoutVars>
          <dgm:bulletEnabled val="1"/>
        </dgm:presLayoutVars>
      </dgm:prSet>
      <dgm:spPr/>
    </dgm:pt>
    <dgm:pt modelId="{04FAFC30-5BC5-466A-ACD9-ED988BA48546}" type="pres">
      <dgm:prSet presAssocID="{3BE42059-DF23-469E-88E2-4DB620831E47}" presName="sibTrans" presStyleCnt="0"/>
      <dgm:spPr/>
    </dgm:pt>
    <dgm:pt modelId="{E5A5794B-131E-48F4-84A3-BE7767BBBCA8}" type="pres">
      <dgm:prSet presAssocID="{D0325E6B-2BE6-42F0-AAF7-FE31D15F6F04}" presName="compositeNode" presStyleCnt="0">
        <dgm:presLayoutVars>
          <dgm:bulletEnabled val="1"/>
        </dgm:presLayoutVars>
      </dgm:prSet>
      <dgm:spPr/>
    </dgm:pt>
    <dgm:pt modelId="{911E59BF-39EE-478A-A869-2CBF359E7610}" type="pres">
      <dgm:prSet presAssocID="{D0325E6B-2BE6-42F0-AAF7-FE31D15F6F04}" presName="bgRect" presStyleLbl="bgAccFollowNode1" presStyleIdx="1" presStyleCnt="3"/>
      <dgm:spPr/>
    </dgm:pt>
    <dgm:pt modelId="{8B3328E6-656D-4E94-8FFB-2DFF577947C2}" type="pres">
      <dgm:prSet presAssocID="{B82DBA4E-EEE8-49DC-BF68-71397C0A82C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6642F26-37B9-47C9-8A22-10E00C5AEDE8}" type="pres">
      <dgm:prSet presAssocID="{D0325E6B-2BE6-42F0-AAF7-FE31D15F6F04}" presName="bottomLine" presStyleLbl="alignNode1" presStyleIdx="3" presStyleCnt="6">
        <dgm:presLayoutVars/>
      </dgm:prSet>
      <dgm:spPr/>
    </dgm:pt>
    <dgm:pt modelId="{59C1C346-B5E4-4B1D-BA1A-2502D78FBBBD}" type="pres">
      <dgm:prSet presAssocID="{D0325E6B-2BE6-42F0-AAF7-FE31D15F6F04}" presName="nodeText" presStyleLbl="bgAccFollowNode1" presStyleIdx="1" presStyleCnt="3">
        <dgm:presLayoutVars>
          <dgm:bulletEnabled val="1"/>
        </dgm:presLayoutVars>
      </dgm:prSet>
      <dgm:spPr/>
    </dgm:pt>
    <dgm:pt modelId="{065CB3E0-9E4F-4D78-89F9-4E984EB6E86D}" type="pres">
      <dgm:prSet presAssocID="{B82DBA4E-EEE8-49DC-BF68-71397C0A82C7}" presName="sibTrans" presStyleCnt="0"/>
      <dgm:spPr/>
    </dgm:pt>
    <dgm:pt modelId="{96685A10-FB60-4B48-9166-E27426D1ADB4}" type="pres">
      <dgm:prSet presAssocID="{863FE285-78B3-41C4-82A0-B36B55474DDA}" presName="compositeNode" presStyleCnt="0">
        <dgm:presLayoutVars>
          <dgm:bulletEnabled val="1"/>
        </dgm:presLayoutVars>
      </dgm:prSet>
      <dgm:spPr/>
    </dgm:pt>
    <dgm:pt modelId="{DE3D58EF-68F8-4C0E-B00D-2C17F6C763E4}" type="pres">
      <dgm:prSet presAssocID="{863FE285-78B3-41C4-82A0-B36B55474DDA}" presName="bgRect" presStyleLbl="bgAccFollowNode1" presStyleIdx="2" presStyleCnt="3"/>
      <dgm:spPr/>
    </dgm:pt>
    <dgm:pt modelId="{746C6942-6233-4FC0-804D-A96A926D31E6}" type="pres">
      <dgm:prSet presAssocID="{5B7F3048-9AC9-4DFD-B77A-D2E519ABD5F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2DE17A-B766-413E-92EB-BFD582619ADC}" type="pres">
      <dgm:prSet presAssocID="{863FE285-78B3-41C4-82A0-B36B55474DDA}" presName="bottomLine" presStyleLbl="alignNode1" presStyleIdx="5" presStyleCnt="6">
        <dgm:presLayoutVars/>
      </dgm:prSet>
      <dgm:spPr/>
    </dgm:pt>
    <dgm:pt modelId="{E49BFD19-33C2-4CDA-BE6C-FCEB8CCA2C4D}" type="pres">
      <dgm:prSet presAssocID="{863FE285-78B3-41C4-82A0-B36B55474DD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7214807-025A-437E-BFB3-0EECC870ED38}" type="presOf" srcId="{5B7F3048-9AC9-4DFD-B77A-D2E519ABD5FF}" destId="{746C6942-6233-4FC0-804D-A96A926D31E6}" srcOrd="0" destOrd="0" presId="urn:microsoft.com/office/officeart/2016/7/layout/BasicLinearProcessNumbered"/>
    <dgm:cxn modelId="{B7766337-BF09-444F-AD9C-C675E3FD2A50}" type="presOf" srcId="{863FE285-78B3-41C4-82A0-B36B55474DDA}" destId="{E49BFD19-33C2-4CDA-BE6C-FCEB8CCA2C4D}" srcOrd="1" destOrd="0" presId="urn:microsoft.com/office/officeart/2016/7/layout/BasicLinearProcessNumbered"/>
    <dgm:cxn modelId="{E2FC9A38-C6E5-473A-97FD-C86A4F07E54C}" type="presOf" srcId="{D0325E6B-2BE6-42F0-AAF7-FE31D15F6F04}" destId="{911E59BF-39EE-478A-A869-2CBF359E7610}" srcOrd="0" destOrd="0" presId="urn:microsoft.com/office/officeart/2016/7/layout/BasicLinearProcessNumbered"/>
    <dgm:cxn modelId="{A55F5341-F938-4568-8899-E6ADF54D3E4A}" type="presOf" srcId="{B82DBA4E-EEE8-49DC-BF68-71397C0A82C7}" destId="{8B3328E6-656D-4E94-8FFB-2DFF577947C2}" srcOrd="0" destOrd="0" presId="urn:microsoft.com/office/officeart/2016/7/layout/BasicLinearProcessNumbered"/>
    <dgm:cxn modelId="{36BEA36F-DCE5-416D-B223-9B068CAEBFF8}" type="presOf" srcId="{863FE285-78B3-41C4-82A0-B36B55474DDA}" destId="{DE3D58EF-68F8-4C0E-B00D-2C17F6C763E4}" srcOrd="0" destOrd="0" presId="urn:microsoft.com/office/officeart/2016/7/layout/BasicLinearProcessNumbered"/>
    <dgm:cxn modelId="{40B6E150-54FB-4561-9DF4-771FFD59F21C}" type="presOf" srcId="{D03D7F9E-D65E-4C10-A74C-FB1E7884285A}" destId="{1A67F6D6-191A-4105-B5D7-2BABBAB82CD8}" srcOrd="0" destOrd="0" presId="urn:microsoft.com/office/officeart/2016/7/layout/BasicLinearProcessNumbered"/>
    <dgm:cxn modelId="{2D49CC51-6AFA-4742-AE52-DE974551E026}" srcId="{D03D7F9E-D65E-4C10-A74C-FB1E7884285A}" destId="{5609AD75-87DB-491F-AEDC-6563E5CA45A2}" srcOrd="0" destOrd="0" parTransId="{718C077A-84B3-4E79-82C8-82B2ABF9705D}" sibTransId="{3BE42059-DF23-469E-88E2-4DB620831E47}"/>
    <dgm:cxn modelId="{FCC91282-69B0-4AB0-84D7-81AC6B8084F8}" srcId="{D03D7F9E-D65E-4C10-A74C-FB1E7884285A}" destId="{863FE285-78B3-41C4-82A0-B36B55474DDA}" srcOrd="2" destOrd="0" parTransId="{7062AC6F-6D4E-4B4E-B3E5-9A6ECC49A186}" sibTransId="{5B7F3048-9AC9-4DFD-B77A-D2E519ABD5FF}"/>
    <dgm:cxn modelId="{4D679587-8664-48CB-B97A-86C8A9CF133B}" srcId="{D03D7F9E-D65E-4C10-A74C-FB1E7884285A}" destId="{D0325E6B-2BE6-42F0-AAF7-FE31D15F6F04}" srcOrd="1" destOrd="0" parTransId="{74900C7B-FE94-4A5B-BB63-8C40B8AE7A12}" sibTransId="{B82DBA4E-EEE8-49DC-BF68-71397C0A82C7}"/>
    <dgm:cxn modelId="{F5BAC397-8348-4B89-BEA9-2BEDE2DABED9}" type="presOf" srcId="{5609AD75-87DB-491F-AEDC-6563E5CA45A2}" destId="{594A7EBB-AF8B-405C-A04E-2551BDEBD9E6}" srcOrd="0" destOrd="0" presId="urn:microsoft.com/office/officeart/2016/7/layout/BasicLinearProcessNumbered"/>
    <dgm:cxn modelId="{D0D8B8AC-5BEB-4CF5-9C25-E51C1BA15AF8}" type="presOf" srcId="{D0325E6B-2BE6-42F0-AAF7-FE31D15F6F04}" destId="{59C1C346-B5E4-4B1D-BA1A-2502D78FBBBD}" srcOrd="1" destOrd="0" presId="urn:microsoft.com/office/officeart/2016/7/layout/BasicLinearProcessNumbered"/>
    <dgm:cxn modelId="{701828E7-D382-477C-9E32-F19F958AB42F}" type="presOf" srcId="{5609AD75-87DB-491F-AEDC-6563E5CA45A2}" destId="{D0D844FD-B127-455E-9052-8914B2F915C4}" srcOrd="1" destOrd="0" presId="urn:microsoft.com/office/officeart/2016/7/layout/BasicLinearProcessNumbered"/>
    <dgm:cxn modelId="{57F348FA-65F8-4A09-9E1E-AEE18D745F04}" type="presOf" srcId="{3BE42059-DF23-469E-88E2-4DB620831E47}" destId="{5A4F00E8-6865-404C-A8F3-76C6D46ECC9E}" srcOrd="0" destOrd="0" presId="urn:microsoft.com/office/officeart/2016/7/layout/BasicLinearProcessNumbered"/>
    <dgm:cxn modelId="{25FDB572-DEEB-4F5F-B571-676158806808}" type="presParOf" srcId="{1A67F6D6-191A-4105-B5D7-2BABBAB82CD8}" destId="{5E3974E4-8F66-41D3-8612-1FC8F313A2A7}" srcOrd="0" destOrd="0" presId="urn:microsoft.com/office/officeart/2016/7/layout/BasicLinearProcessNumbered"/>
    <dgm:cxn modelId="{1B6CB3FB-FAC8-4060-850D-3C1F0EA461EE}" type="presParOf" srcId="{5E3974E4-8F66-41D3-8612-1FC8F313A2A7}" destId="{594A7EBB-AF8B-405C-A04E-2551BDEBD9E6}" srcOrd="0" destOrd="0" presId="urn:microsoft.com/office/officeart/2016/7/layout/BasicLinearProcessNumbered"/>
    <dgm:cxn modelId="{3B01E4EE-6149-4EC3-9C33-E340E20846E8}" type="presParOf" srcId="{5E3974E4-8F66-41D3-8612-1FC8F313A2A7}" destId="{5A4F00E8-6865-404C-A8F3-76C6D46ECC9E}" srcOrd="1" destOrd="0" presId="urn:microsoft.com/office/officeart/2016/7/layout/BasicLinearProcessNumbered"/>
    <dgm:cxn modelId="{10052D18-DDF2-430A-A840-439601FF88BB}" type="presParOf" srcId="{5E3974E4-8F66-41D3-8612-1FC8F313A2A7}" destId="{F44211D9-2536-43D2-9596-7356ED854B28}" srcOrd="2" destOrd="0" presId="urn:microsoft.com/office/officeart/2016/7/layout/BasicLinearProcessNumbered"/>
    <dgm:cxn modelId="{9837D823-E8ED-40CE-BE05-E805411CCBC5}" type="presParOf" srcId="{5E3974E4-8F66-41D3-8612-1FC8F313A2A7}" destId="{D0D844FD-B127-455E-9052-8914B2F915C4}" srcOrd="3" destOrd="0" presId="urn:microsoft.com/office/officeart/2016/7/layout/BasicLinearProcessNumbered"/>
    <dgm:cxn modelId="{1A89170E-4DB7-42E1-9FB5-5130D6356082}" type="presParOf" srcId="{1A67F6D6-191A-4105-B5D7-2BABBAB82CD8}" destId="{04FAFC30-5BC5-466A-ACD9-ED988BA48546}" srcOrd="1" destOrd="0" presId="urn:microsoft.com/office/officeart/2016/7/layout/BasicLinearProcessNumbered"/>
    <dgm:cxn modelId="{7F3BC441-2B43-461F-B875-9F86B1D7EB63}" type="presParOf" srcId="{1A67F6D6-191A-4105-B5D7-2BABBAB82CD8}" destId="{E5A5794B-131E-48F4-84A3-BE7767BBBCA8}" srcOrd="2" destOrd="0" presId="urn:microsoft.com/office/officeart/2016/7/layout/BasicLinearProcessNumbered"/>
    <dgm:cxn modelId="{13DF67A5-6EF9-496E-A03B-3022A4451A36}" type="presParOf" srcId="{E5A5794B-131E-48F4-84A3-BE7767BBBCA8}" destId="{911E59BF-39EE-478A-A869-2CBF359E7610}" srcOrd="0" destOrd="0" presId="urn:microsoft.com/office/officeart/2016/7/layout/BasicLinearProcessNumbered"/>
    <dgm:cxn modelId="{9650B10E-8BAC-4D39-A4CA-70FB0FA31194}" type="presParOf" srcId="{E5A5794B-131E-48F4-84A3-BE7767BBBCA8}" destId="{8B3328E6-656D-4E94-8FFB-2DFF577947C2}" srcOrd="1" destOrd="0" presId="urn:microsoft.com/office/officeart/2016/7/layout/BasicLinearProcessNumbered"/>
    <dgm:cxn modelId="{B91D045E-DD5C-4F23-A8E6-1A3FB28DE5A3}" type="presParOf" srcId="{E5A5794B-131E-48F4-84A3-BE7767BBBCA8}" destId="{16642F26-37B9-47C9-8A22-10E00C5AEDE8}" srcOrd="2" destOrd="0" presId="urn:microsoft.com/office/officeart/2016/7/layout/BasicLinearProcessNumbered"/>
    <dgm:cxn modelId="{99A9DCBA-4B11-42A7-9E9B-8A2829AF0481}" type="presParOf" srcId="{E5A5794B-131E-48F4-84A3-BE7767BBBCA8}" destId="{59C1C346-B5E4-4B1D-BA1A-2502D78FBBBD}" srcOrd="3" destOrd="0" presId="urn:microsoft.com/office/officeart/2016/7/layout/BasicLinearProcessNumbered"/>
    <dgm:cxn modelId="{744F801D-0CFF-4E30-A7A1-ED58A8646BB5}" type="presParOf" srcId="{1A67F6D6-191A-4105-B5D7-2BABBAB82CD8}" destId="{065CB3E0-9E4F-4D78-89F9-4E984EB6E86D}" srcOrd="3" destOrd="0" presId="urn:microsoft.com/office/officeart/2016/7/layout/BasicLinearProcessNumbered"/>
    <dgm:cxn modelId="{C2C88B90-A424-4B9D-91FA-CBB4331328B7}" type="presParOf" srcId="{1A67F6D6-191A-4105-B5D7-2BABBAB82CD8}" destId="{96685A10-FB60-4B48-9166-E27426D1ADB4}" srcOrd="4" destOrd="0" presId="urn:microsoft.com/office/officeart/2016/7/layout/BasicLinearProcessNumbered"/>
    <dgm:cxn modelId="{915F3CF4-7D14-4B93-9537-E293C56B7950}" type="presParOf" srcId="{96685A10-FB60-4B48-9166-E27426D1ADB4}" destId="{DE3D58EF-68F8-4C0E-B00D-2C17F6C763E4}" srcOrd="0" destOrd="0" presId="urn:microsoft.com/office/officeart/2016/7/layout/BasicLinearProcessNumbered"/>
    <dgm:cxn modelId="{E2581EA8-1C48-486C-A4B0-6CAA59936E30}" type="presParOf" srcId="{96685A10-FB60-4B48-9166-E27426D1ADB4}" destId="{746C6942-6233-4FC0-804D-A96A926D31E6}" srcOrd="1" destOrd="0" presId="urn:microsoft.com/office/officeart/2016/7/layout/BasicLinearProcessNumbered"/>
    <dgm:cxn modelId="{31394370-4550-4135-8CD7-5B367A600147}" type="presParOf" srcId="{96685A10-FB60-4B48-9166-E27426D1ADB4}" destId="{102DE17A-B766-413E-92EB-BFD582619ADC}" srcOrd="2" destOrd="0" presId="urn:microsoft.com/office/officeart/2016/7/layout/BasicLinearProcessNumbered"/>
    <dgm:cxn modelId="{920924BE-C2EB-4AC0-89C0-E31323C18DEC}" type="presParOf" srcId="{96685A10-FB60-4B48-9166-E27426D1ADB4}" destId="{E49BFD19-33C2-4CDA-BE6C-FCEB8CCA2C4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F04C86-D7E8-4B65-B514-8B0789D304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8E8D79-2C14-4037-8667-BF0E9A36E982}">
      <dgm:prSet/>
      <dgm:spPr/>
      <dgm:t>
        <a:bodyPr/>
        <a:lstStyle/>
        <a:p>
          <a:r>
            <a:rPr lang="en-US"/>
            <a:t>- Automated a repetitive, manual workflow, saving time and effort.</a:t>
          </a:r>
        </a:p>
      </dgm:t>
    </dgm:pt>
    <dgm:pt modelId="{492D3831-99ED-4536-BB0C-A00167544D71}" type="parTrans" cxnId="{30D67544-7C22-4B44-A64A-8FCF65707D33}">
      <dgm:prSet/>
      <dgm:spPr/>
      <dgm:t>
        <a:bodyPr/>
        <a:lstStyle/>
        <a:p>
          <a:endParaRPr lang="en-US"/>
        </a:p>
      </dgm:t>
    </dgm:pt>
    <dgm:pt modelId="{94880149-A7D1-4527-9E80-D8B0E1B2A717}" type="sibTrans" cxnId="{30D67544-7C22-4B44-A64A-8FCF65707D33}">
      <dgm:prSet/>
      <dgm:spPr/>
      <dgm:t>
        <a:bodyPr/>
        <a:lstStyle/>
        <a:p>
          <a:endParaRPr lang="en-US"/>
        </a:p>
      </dgm:t>
    </dgm:pt>
    <dgm:pt modelId="{4BB939A9-10D1-42B9-9AD8-B890069054C2}">
      <dgm:prSet/>
      <dgm:spPr/>
      <dgm:t>
        <a:bodyPr/>
        <a:lstStyle/>
        <a:p>
          <a:r>
            <a:rPr lang="en-US"/>
            <a:t>- Provided actionable insights to improve decision-making.</a:t>
          </a:r>
        </a:p>
      </dgm:t>
    </dgm:pt>
    <dgm:pt modelId="{ADFAD409-41D7-4011-AF90-8891DE46254C}" type="parTrans" cxnId="{8002BB9A-0179-46B2-B303-93BEF0AC387F}">
      <dgm:prSet/>
      <dgm:spPr/>
      <dgm:t>
        <a:bodyPr/>
        <a:lstStyle/>
        <a:p>
          <a:endParaRPr lang="en-US"/>
        </a:p>
      </dgm:t>
    </dgm:pt>
    <dgm:pt modelId="{F7ED00FC-10EE-48FF-87D1-B53E933255F0}" type="sibTrans" cxnId="{8002BB9A-0179-46B2-B303-93BEF0AC387F}">
      <dgm:prSet/>
      <dgm:spPr/>
      <dgm:t>
        <a:bodyPr/>
        <a:lstStyle/>
        <a:p>
          <a:endParaRPr lang="en-US"/>
        </a:p>
      </dgm:t>
    </dgm:pt>
    <dgm:pt modelId="{7B1A7C09-4470-4ECA-8A31-622E10895FAA}">
      <dgm:prSet/>
      <dgm:spPr/>
      <dgm:t>
        <a:bodyPr/>
        <a:lstStyle/>
        <a:p>
          <a:r>
            <a:rPr lang="en-US"/>
            <a:t>- Demonstrated advanced data analysis using Python and Pandas.</a:t>
          </a:r>
        </a:p>
      </dgm:t>
    </dgm:pt>
    <dgm:pt modelId="{D59436E2-FEC2-41CC-B2CE-5FB9AD0CAC60}" type="parTrans" cxnId="{001CFD88-B8AA-4207-9835-33E08DF6EB99}">
      <dgm:prSet/>
      <dgm:spPr/>
      <dgm:t>
        <a:bodyPr/>
        <a:lstStyle/>
        <a:p>
          <a:endParaRPr lang="en-US"/>
        </a:p>
      </dgm:t>
    </dgm:pt>
    <dgm:pt modelId="{0244FE4F-B449-4B52-9B41-517129563A5D}" type="sibTrans" cxnId="{001CFD88-B8AA-4207-9835-33E08DF6EB99}">
      <dgm:prSet/>
      <dgm:spPr/>
      <dgm:t>
        <a:bodyPr/>
        <a:lstStyle/>
        <a:p>
          <a:endParaRPr lang="en-US"/>
        </a:p>
      </dgm:t>
    </dgm:pt>
    <dgm:pt modelId="{100141B0-A15F-45BD-B6CF-76500B021A5F}" type="pres">
      <dgm:prSet presAssocID="{10F04C86-D7E8-4B65-B514-8B0789D30432}" presName="linear" presStyleCnt="0">
        <dgm:presLayoutVars>
          <dgm:animLvl val="lvl"/>
          <dgm:resizeHandles val="exact"/>
        </dgm:presLayoutVars>
      </dgm:prSet>
      <dgm:spPr/>
    </dgm:pt>
    <dgm:pt modelId="{30D1FF87-CC48-4E0F-A362-68420502A889}" type="pres">
      <dgm:prSet presAssocID="{EF8E8D79-2C14-4037-8667-BF0E9A36E9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2FC15C-F5DA-4797-B3C0-1272E3B81E40}" type="pres">
      <dgm:prSet presAssocID="{94880149-A7D1-4527-9E80-D8B0E1B2A717}" presName="spacer" presStyleCnt="0"/>
      <dgm:spPr/>
    </dgm:pt>
    <dgm:pt modelId="{DA9E22D6-6327-47B7-8373-908EF2C5C9F3}" type="pres">
      <dgm:prSet presAssocID="{4BB939A9-10D1-42B9-9AD8-B890069054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BD887C-D4A9-45C0-B736-1C07957162B5}" type="pres">
      <dgm:prSet presAssocID="{F7ED00FC-10EE-48FF-87D1-B53E933255F0}" presName="spacer" presStyleCnt="0"/>
      <dgm:spPr/>
    </dgm:pt>
    <dgm:pt modelId="{34537FC5-10F9-45C0-8386-8E67BAEEB63F}" type="pres">
      <dgm:prSet presAssocID="{7B1A7C09-4470-4ECA-8A31-622E10895FA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D67544-7C22-4B44-A64A-8FCF65707D33}" srcId="{10F04C86-D7E8-4B65-B514-8B0789D30432}" destId="{EF8E8D79-2C14-4037-8667-BF0E9A36E982}" srcOrd="0" destOrd="0" parTransId="{492D3831-99ED-4536-BB0C-A00167544D71}" sibTransId="{94880149-A7D1-4527-9E80-D8B0E1B2A717}"/>
    <dgm:cxn modelId="{001CFD88-B8AA-4207-9835-33E08DF6EB99}" srcId="{10F04C86-D7E8-4B65-B514-8B0789D30432}" destId="{7B1A7C09-4470-4ECA-8A31-622E10895FAA}" srcOrd="2" destOrd="0" parTransId="{D59436E2-FEC2-41CC-B2CE-5FB9AD0CAC60}" sibTransId="{0244FE4F-B449-4B52-9B41-517129563A5D}"/>
    <dgm:cxn modelId="{47082489-C482-402C-A7C0-206A0E77FEED}" type="presOf" srcId="{EF8E8D79-2C14-4037-8667-BF0E9A36E982}" destId="{30D1FF87-CC48-4E0F-A362-68420502A889}" srcOrd="0" destOrd="0" presId="urn:microsoft.com/office/officeart/2005/8/layout/vList2"/>
    <dgm:cxn modelId="{8002BB9A-0179-46B2-B303-93BEF0AC387F}" srcId="{10F04C86-D7E8-4B65-B514-8B0789D30432}" destId="{4BB939A9-10D1-42B9-9AD8-B890069054C2}" srcOrd="1" destOrd="0" parTransId="{ADFAD409-41D7-4011-AF90-8891DE46254C}" sibTransId="{F7ED00FC-10EE-48FF-87D1-B53E933255F0}"/>
    <dgm:cxn modelId="{22B830B4-FCD7-4AAD-8367-C74C3A42A2FD}" type="presOf" srcId="{4BB939A9-10D1-42B9-9AD8-B890069054C2}" destId="{DA9E22D6-6327-47B7-8373-908EF2C5C9F3}" srcOrd="0" destOrd="0" presId="urn:microsoft.com/office/officeart/2005/8/layout/vList2"/>
    <dgm:cxn modelId="{90F324E4-0064-4906-81AB-94C72CAEBDD1}" type="presOf" srcId="{7B1A7C09-4470-4ECA-8A31-622E10895FAA}" destId="{34537FC5-10F9-45C0-8386-8E67BAEEB63F}" srcOrd="0" destOrd="0" presId="urn:microsoft.com/office/officeart/2005/8/layout/vList2"/>
    <dgm:cxn modelId="{242FB3EB-9440-4537-B270-76B65538722C}" type="presOf" srcId="{10F04C86-D7E8-4B65-B514-8B0789D30432}" destId="{100141B0-A15F-45BD-B6CF-76500B021A5F}" srcOrd="0" destOrd="0" presId="urn:microsoft.com/office/officeart/2005/8/layout/vList2"/>
    <dgm:cxn modelId="{E7CC79BA-DE31-4EB2-8D9A-E2025C2C1C27}" type="presParOf" srcId="{100141B0-A15F-45BD-B6CF-76500B021A5F}" destId="{30D1FF87-CC48-4E0F-A362-68420502A889}" srcOrd="0" destOrd="0" presId="urn:microsoft.com/office/officeart/2005/8/layout/vList2"/>
    <dgm:cxn modelId="{2F5AFB58-D0F7-4EFD-8D80-63742F95AF93}" type="presParOf" srcId="{100141B0-A15F-45BD-B6CF-76500B021A5F}" destId="{CB2FC15C-F5DA-4797-B3C0-1272E3B81E40}" srcOrd="1" destOrd="0" presId="urn:microsoft.com/office/officeart/2005/8/layout/vList2"/>
    <dgm:cxn modelId="{94AA7A0A-C754-43CC-A935-70F593A8E746}" type="presParOf" srcId="{100141B0-A15F-45BD-B6CF-76500B021A5F}" destId="{DA9E22D6-6327-47B7-8373-908EF2C5C9F3}" srcOrd="2" destOrd="0" presId="urn:microsoft.com/office/officeart/2005/8/layout/vList2"/>
    <dgm:cxn modelId="{5AD207EA-2D97-4F8F-AF5E-9EFF32583C89}" type="presParOf" srcId="{100141B0-A15F-45BD-B6CF-76500B021A5F}" destId="{F5BD887C-D4A9-45C0-B736-1C07957162B5}" srcOrd="3" destOrd="0" presId="urn:microsoft.com/office/officeart/2005/8/layout/vList2"/>
    <dgm:cxn modelId="{12BA1ADA-48D4-425D-92AE-D13C8B1DDFB3}" type="presParOf" srcId="{100141B0-A15F-45BD-B6CF-76500B021A5F}" destId="{34537FC5-10F9-45C0-8386-8E67BAEEB6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5348D3-BF0F-4735-ABC2-35152225DF9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118C850-4303-40DB-A19A-9BC384349F0E}">
      <dgm:prSet/>
      <dgm:spPr/>
      <dgm:t>
        <a:bodyPr/>
        <a:lstStyle/>
        <a:p>
          <a:r>
            <a:rPr lang="en-US"/>
            <a:t>1. Incorporate predictive modeling for sales forecasting.</a:t>
          </a:r>
        </a:p>
      </dgm:t>
    </dgm:pt>
    <dgm:pt modelId="{61612745-6B71-46E1-84E9-D5A3C835B23A}" type="parTrans" cxnId="{4A240D72-8B16-49D7-8995-7A9C9C8A0565}">
      <dgm:prSet/>
      <dgm:spPr/>
      <dgm:t>
        <a:bodyPr/>
        <a:lstStyle/>
        <a:p>
          <a:endParaRPr lang="en-US"/>
        </a:p>
      </dgm:t>
    </dgm:pt>
    <dgm:pt modelId="{268E6C3E-EA56-49A1-9FD1-68E1EA912B7D}" type="sibTrans" cxnId="{4A240D72-8B16-49D7-8995-7A9C9C8A0565}">
      <dgm:prSet/>
      <dgm:spPr/>
      <dgm:t>
        <a:bodyPr/>
        <a:lstStyle/>
        <a:p>
          <a:endParaRPr lang="en-US"/>
        </a:p>
      </dgm:t>
    </dgm:pt>
    <dgm:pt modelId="{60604AF5-52EE-4FAA-9E57-68E27B6085B7}">
      <dgm:prSet/>
      <dgm:spPr/>
      <dgm:t>
        <a:bodyPr/>
        <a:lstStyle/>
        <a:p>
          <a:r>
            <a:rPr lang="en-US"/>
            <a:t>2. Automate additional operational processes.</a:t>
          </a:r>
        </a:p>
      </dgm:t>
    </dgm:pt>
    <dgm:pt modelId="{54E2423A-0DA1-4824-9515-D341D59F38ED}" type="parTrans" cxnId="{C7966C88-C959-4118-B09B-1051A5AF2D68}">
      <dgm:prSet/>
      <dgm:spPr/>
      <dgm:t>
        <a:bodyPr/>
        <a:lstStyle/>
        <a:p>
          <a:endParaRPr lang="en-US"/>
        </a:p>
      </dgm:t>
    </dgm:pt>
    <dgm:pt modelId="{124695F9-D943-4249-9282-004AE51A3A8A}" type="sibTrans" cxnId="{C7966C88-C959-4118-B09B-1051A5AF2D68}">
      <dgm:prSet/>
      <dgm:spPr/>
      <dgm:t>
        <a:bodyPr/>
        <a:lstStyle/>
        <a:p>
          <a:endParaRPr lang="en-US"/>
        </a:p>
      </dgm:t>
    </dgm:pt>
    <dgm:pt modelId="{FF03F9B0-43DA-44BD-BC7D-33F86AE658F5}">
      <dgm:prSet/>
      <dgm:spPr/>
      <dgm:t>
        <a:bodyPr/>
        <a:lstStyle/>
        <a:p>
          <a:r>
            <a:rPr lang="en-US"/>
            <a:t>3. Scale the project for larger datasets and more complex workflows.</a:t>
          </a:r>
        </a:p>
      </dgm:t>
    </dgm:pt>
    <dgm:pt modelId="{3C5DF814-6798-4D49-A1F2-CF8253F601E3}" type="parTrans" cxnId="{6756956B-B2C3-443F-B4B2-F32D4E3B38B2}">
      <dgm:prSet/>
      <dgm:spPr/>
      <dgm:t>
        <a:bodyPr/>
        <a:lstStyle/>
        <a:p>
          <a:endParaRPr lang="en-US"/>
        </a:p>
      </dgm:t>
    </dgm:pt>
    <dgm:pt modelId="{603ED459-FA43-4B7F-83AB-221B3A363084}" type="sibTrans" cxnId="{6756956B-B2C3-443F-B4B2-F32D4E3B38B2}">
      <dgm:prSet/>
      <dgm:spPr/>
      <dgm:t>
        <a:bodyPr/>
        <a:lstStyle/>
        <a:p>
          <a:endParaRPr lang="en-US"/>
        </a:p>
      </dgm:t>
    </dgm:pt>
    <dgm:pt modelId="{5639DF4C-37C4-4F5A-B824-5335DA4FE52B}" type="pres">
      <dgm:prSet presAssocID="{965348D3-BF0F-4735-ABC2-35152225DF9D}" presName="Name0" presStyleCnt="0">
        <dgm:presLayoutVars>
          <dgm:dir/>
          <dgm:resizeHandles val="exact"/>
        </dgm:presLayoutVars>
      </dgm:prSet>
      <dgm:spPr/>
    </dgm:pt>
    <dgm:pt modelId="{A8AE5B4B-7D86-4FC3-BB63-E8FFAD9B348C}" type="pres">
      <dgm:prSet presAssocID="{6118C850-4303-40DB-A19A-9BC384349F0E}" presName="node" presStyleLbl="node1" presStyleIdx="0" presStyleCnt="3">
        <dgm:presLayoutVars>
          <dgm:bulletEnabled val="1"/>
        </dgm:presLayoutVars>
      </dgm:prSet>
      <dgm:spPr/>
    </dgm:pt>
    <dgm:pt modelId="{325D78BE-FBAF-40B9-8E6A-A94133B33300}" type="pres">
      <dgm:prSet presAssocID="{268E6C3E-EA56-49A1-9FD1-68E1EA912B7D}" presName="sibTrans" presStyleLbl="sibTrans1D1" presStyleIdx="0" presStyleCnt="2"/>
      <dgm:spPr/>
    </dgm:pt>
    <dgm:pt modelId="{7E53A062-599C-4841-9EED-5FFA37D586CA}" type="pres">
      <dgm:prSet presAssocID="{268E6C3E-EA56-49A1-9FD1-68E1EA912B7D}" presName="connectorText" presStyleLbl="sibTrans1D1" presStyleIdx="0" presStyleCnt="2"/>
      <dgm:spPr/>
    </dgm:pt>
    <dgm:pt modelId="{F1E4984B-FDA4-43E7-BFB8-1D449C7429D3}" type="pres">
      <dgm:prSet presAssocID="{60604AF5-52EE-4FAA-9E57-68E27B6085B7}" presName="node" presStyleLbl="node1" presStyleIdx="1" presStyleCnt="3">
        <dgm:presLayoutVars>
          <dgm:bulletEnabled val="1"/>
        </dgm:presLayoutVars>
      </dgm:prSet>
      <dgm:spPr/>
    </dgm:pt>
    <dgm:pt modelId="{E13581AC-7C04-416A-8C1B-EFD5685270A2}" type="pres">
      <dgm:prSet presAssocID="{124695F9-D943-4249-9282-004AE51A3A8A}" presName="sibTrans" presStyleLbl="sibTrans1D1" presStyleIdx="1" presStyleCnt="2"/>
      <dgm:spPr/>
    </dgm:pt>
    <dgm:pt modelId="{C7FC9CF3-1D95-4030-AB1E-A57F91E23536}" type="pres">
      <dgm:prSet presAssocID="{124695F9-D943-4249-9282-004AE51A3A8A}" presName="connectorText" presStyleLbl="sibTrans1D1" presStyleIdx="1" presStyleCnt="2"/>
      <dgm:spPr/>
    </dgm:pt>
    <dgm:pt modelId="{C20BFD79-8A8A-42AE-A69B-5B7216C1B3AF}" type="pres">
      <dgm:prSet presAssocID="{FF03F9B0-43DA-44BD-BC7D-33F86AE658F5}" presName="node" presStyleLbl="node1" presStyleIdx="2" presStyleCnt="3">
        <dgm:presLayoutVars>
          <dgm:bulletEnabled val="1"/>
        </dgm:presLayoutVars>
      </dgm:prSet>
      <dgm:spPr/>
    </dgm:pt>
  </dgm:ptLst>
  <dgm:cxnLst>
    <dgm:cxn modelId="{2164D025-8BBD-4C12-B763-9726FC7AA01D}" type="presOf" srcId="{268E6C3E-EA56-49A1-9FD1-68E1EA912B7D}" destId="{7E53A062-599C-4841-9EED-5FFA37D586CA}" srcOrd="1" destOrd="0" presId="urn:microsoft.com/office/officeart/2016/7/layout/RepeatingBendingProcessNew"/>
    <dgm:cxn modelId="{883A7C43-4F7C-4773-9109-789E7F7556FD}" type="presOf" srcId="{124695F9-D943-4249-9282-004AE51A3A8A}" destId="{C7FC9CF3-1D95-4030-AB1E-A57F91E23536}" srcOrd="1" destOrd="0" presId="urn:microsoft.com/office/officeart/2016/7/layout/RepeatingBendingProcessNew"/>
    <dgm:cxn modelId="{6756956B-B2C3-443F-B4B2-F32D4E3B38B2}" srcId="{965348D3-BF0F-4735-ABC2-35152225DF9D}" destId="{FF03F9B0-43DA-44BD-BC7D-33F86AE658F5}" srcOrd="2" destOrd="0" parTransId="{3C5DF814-6798-4D49-A1F2-CF8253F601E3}" sibTransId="{603ED459-FA43-4B7F-83AB-221B3A363084}"/>
    <dgm:cxn modelId="{4A240D72-8B16-49D7-8995-7A9C9C8A0565}" srcId="{965348D3-BF0F-4735-ABC2-35152225DF9D}" destId="{6118C850-4303-40DB-A19A-9BC384349F0E}" srcOrd="0" destOrd="0" parTransId="{61612745-6B71-46E1-84E9-D5A3C835B23A}" sibTransId="{268E6C3E-EA56-49A1-9FD1-68E1EA912B7D}"/>
    <dgm:cxn modelId="{CA07865A-F932-4C76-AAE5-C74EB716DC84}" type="presOf" srcId="{965348D3-BF0F-4735-ABC2-35152225DF9D}" destId="{5639DF4C-37C4-4F5A-B824-5335DA4FE52B}" srcOrd="0" destOrd="0" presId="urn:microsoft.com/office/officeart/2016/7/layout/RepeatingBendingProcessNew"/>
    <dgm:cxn modelId="{C7966C88-C959-4118-B09B-1051A5AF2D68}" srcId="{965348D3-BF0F-4735-ABC2-35152225DF9D}" destId="{60604AF5-52EE-4FAA-9E57-68E27B6085B7}" srcOrd="1" destOrd="0" parTransId="{54E2423A-0DA1-4824-9515-D341D59F38ED}" sibTransId="{124695F9-D943-4249-9282-004AE51A3A8A}"/>
    <dgm:cxn modelId="{D81BE288-046F-4B66-BB69-9933259E561A}" type="presOf" srcId="{60604AF5-52EE-4FAA-9E57-68E27B6085B7}" destId="{F1E4984B-FDA4-43E7-BFB8-1D449C7429D3}" srcOrd="0" destOrd="0" presId="urn:microsoft.com/office/officeart/2016/7/layout/RepeatingBendingProcessNew"/>
    <dgm:cxn modelId="{CE17E3AB-3C2F-4A4C-A887-749BF28C0F85}" type="presOf" srcId="{6118C850-4303-40DB-A19A-9BC384349F0E}" destId="{A8AE5B4B-7D86-4FC3-BB63-E8FFAD9B348C}" srcOrd="0" destOrd="0" presId="urn:microsoft.com/office/officeart/2016/7/layout/RepeatingBendingProcessNew"/>
    <dgm:cxn modelId="{23A725AF-7E93-443C-B7C3-4BA105576421}" type="presOf" srcId="{FF03F9B0-43DA-44BD-BC7D-33F86AE658F5}" destId="{C20BFD79-8A8A-42AE-A69B-5B7216C1B3AF}" srcOrd="0" destOrd="0" presId="urn:microsoft.com/office/officeart/2016/7/layout/RepeatingBendingProcessNew"/>
    <dgm:cxn modelId="{D12F4FBD-889B-4530-9C12-AEB3EAB46E86}" type="presOf" srcId="{124695F9-D943-4249-9282-004AE51A3A8A}" destId="{E13581AC-7C04-416A-8C1B-EFD5685270A2}" srcOrd="0" destOrd="0" presId="urn:microsoft.com/office/officeart/2016/7/layout/RepeatingBendingProcessNew"/>
    <dgm:cxn modelId="{745CC3C8-3BE2-460B-A6B7-777FB1692546}" type="presOf" srcId="{268E6C3E-EA56-49A1-9FD1-68E1EA912B7D}" destId="{325D78BE-FBAF-40B9-8E6A-A94133B33300}" srcOrd="0" destOrd="0" presId="urn:microsoft.com/office/officeart/2016/7/layout/RepeatingBendingProcessNew"/>
    <dgm:cxn modelId="{C390C9CC-DABF-4002-B3F4-43B427D4D108}" type="presParOf" srcId="{5639DF4C-37C4-4F5A-B824-5335DA4FE52B}" destId="{A8AE5B4B-7D86-4FC3-BB63-E8FFAD9B348C}" srcOrd="0" destOrd="0" presId="urn:microsoft.com/office/officeart/2016/7/layout/RepeatingBendingProcessNew"/>
    <dgm:cxn modelId="{C5C0195C-60B3-483B-B10A-581BB4B0DC7B}" type="presParOf" srcId="{5639DF4C-37C4-4F5A-B824-5335DA4FE52B}" destId="{325D78BE-FBAF-40B9-8E6A-A94133B33300}" srcOrd="1" destOrd="0" presId="urn:microsoft.com/office/officeart/2016/7/layout/RepeatingBendingProcessNew"/>
    <dgm:cxn modelId="{A341FB09-CF2F-465B-B6FF-49E9BB58886F}" type="presParOf" srcId="{325D78BE-FBAF-40B9-8E6A-A94133B33300}" destId="{7E53A062-599C-4841-9EED-5FFA37D586CA}" srcOrd="0" destOrd="0" presId="urn:microsoft.com/office/officeart/2016/7/layout/RepeatingBendingProcessNew"/>
    <dgm:cxn modelId="{9CC569E3-D063-4B09-A630-D3DCA7497C6C}" type="presParOf" srcId="{5639DF4C-37C4-4F5A-B824-5335DA4FE52B}" destId="{F1E4984B-FDA4-43E7-BFB8-1D449C7429D3}" srcOrd="2" destOrd="0" presId="urn:microsoft.com/office/officeart/2016/7/layout/RepeatingBendingProcessNew"/>
    <dgm:cxn modelId="{101A7059-D392-4C76-8750-DB7A27F25827}" type="presParOf" srcId="{5639DF4C-37C4-4F5A-B824-5335DA4FE52B}" destId="{E13581AC-7C04-416A-8C1B-EFD5685270A2}" srcOrd="3" destOrd="0" presId="urn:microsoft.com/office/officeart/2016/7/layout/RepeatingBendingProcessNew"/>
    <dgm:cxn modelId="{72C9857B-D5BB-4423-A611-A23B3888D40E}" type="presParOf" srcId="{E13581AC-7C04-416A-8C1B-EFD5685270A2}" destId="{C7FC9CF3-1D95-4030-AB1E-A57F91E23536}" srcOrd="0" destOrd="0" presId="urn:microsoft.com/office/officeart/2016/7/layout/RepeatingBendingProcessNew"/>
    <dgm:cxn modelId="{FA9CA4B8-7BD0-4E8A-8F6C-669777723717}" type="presParOf" srcId="{5639DF4C-37C4-4F5A-B824-5335DA4FE52B}" destId="{C20BFD79-8A8A-42AE-A69B-5B7216C1B3AF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A8E25-0E6E-4D58-B332-3586007494DA}">
      <dsp:nvSpPr>
        <dsp:cNvPr id="0" name=""/>
        <dsp:cNvSpPr/>
      </dsp:nvSpPr>
      <dsp:spPr>
        <a:xfrm>
          <a:off x="0" y="797719"/>
          <a:ext cx="5000124" cy="9149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Objective: Streamline repetitive operational tasks in Excel using Python.</a:t>
          </a:r>
        </a:p>
      </dsp:txBody>
      <dsp:txXfrm>
        <a:off x="44664" y="842383"/>
        <a:ext cx="4910796" cy="825612"/>
      </dsp:txXfrm>
    </dsp:sp>
    <dsp:sp modelId="{49EC8C28-64A4-4F72-B1ED-FC36B94CE870}">
      <dsp:nvSpPr>
        <dsp:cNvPr id="0" name=""/>
        <dsp:cNvSpPr/>
      </dsp:nvSpPr>
      <dsp:spPr>
        <a:xfrm>
          <a:off x="0" y="1778899"/>
          <a:ext cx="5000124" cy="91494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Key Highlights:</a:t>
          </a:r>
        </a:p>
      </dsp:txBody>
      <dsp:txXfrm>
        <a:off x="44664" y="1823563"/>
        <a:ext cx="4910796" cy="825612"/>
      </dsp:txXfrm>
    </dsp:sp>
    <dsp:sp modelId="{5F742C4E-7EE3-47BB-A45F-E2D9DDE72586}">
      <dsp:nvSpPr>
        <dsp:cNvPr id="0" name=""/>
        <dsp:cNvSpPr/>
      </dsp:nvSpPr>
      <dsp:spPr>
        <a:xfrm>
          <a:off x="0" y="2760080"/>
          <a:ext cx="5000124" cy="91494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Eliminated manual efforts, saving ~1 hour daily.</a:t>
          </a:r>
        </a:p>
      </dsp:txBody>
      <dsp:txXfrm>
        <a:off x="44664" y="2804744"/>
        <a:ext cx="4910796" cy="825612"/>
      </dsp:txXfrm>
    </dsp:sp>
    <dsp:sp modelId="{BFDA9040-B09F-4269-89EE-8A9BADF275F7}">
      <dsp:nvSpPr>
        <dsp:cNvPr id="0" name=""/>
        <dsp:cNvSpPr/>
      </dsp:nvSpPr>
      <dsp:spPr>
        <a:xfrm>
          <a:off x="0" y="3741260"/>
          <a:ext cx="5000124" cy="9149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Focused on merging, cleaning, and analyzing sales and customer data.</a:t>
          </a:r>
        </a:p>
      </dsp:txBody>
      <dsp:txXfrm>
        <a:off x="44664" y="3785924"/>
        <a:ext cx="4910796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59627-5944-4598-8652-9C84EEF7C675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F44652-2DF2-4F11-A241-6874080BA969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Two datasets were used:</a:t>
          </a:r>
        </a:p>
      </dsp:txBody>
      <dsp:txXfrm>
        <a:off x="0" y="0"/>
        <a:ext cx="5000124" cy="1363480"/>
      </dsp:txXfrm>
    </dsp:sp>
    <dsp:sp modelId="{60ECF97B-2C3A-4452-86A6-6E2AE17D72A5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38A621-CFD7-4387-A1FB-19090C89707B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1. Sales Data: Order details, product categories, regions, sales, and dates.</a:t>
          </a:r>
        </a:p>
      </dsp:txBody>
      <dsp:txXfrm>
        <a:off x="0" y="1363480"/>
        <a:ext cx="5000124" cy="1363480"/>
      </dsp:txXfrm>
    </dsp:sp>
    <dsp:sp modelId="{10CA7AAB-B9C7-4ED2-83D4-5896D3CB4C02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639C86-86ED-4329-A769-51ED7F77CC27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2. Customer Data: Customer IDs, names, cities, and states linked to orders.</a:t>
          </a:r>
        </a:p>
      </dsp:txBody>
      <dsp:txXfrm>
        <a:off x="0" y="2726960"/>
        <a:ext cx="5000124" cy="1363480"/>
      </dsp:txXfrm>
    </dsp:sp>
    <dsp:sp modelId="{E81A5B10-2765-4408-BF87-7A9048D5B501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0C375F-E8DD-4CE6-8B0C-8B846B249038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Each dataset contains 5000+ records.</a:t>
          </a:r>
        </a:p>
      </dsp:txBody>
      <dsp:txXfrm>
        <a:off x="0" y="4090440"/>
        <a:ext cx="5000124" cy="136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A9FFD-CA68-48D2-9A6D-53C4273D4DAC}">
      <dsp:nvSpPr>
        <dsp:cNvPr id="0" name=""/>
        <dsp:cNvSpPr/>
      </dsp:nvSpPr>
      <dsp:spPr>
        <a:xfrm>
          <a:off x="0" y="1115725"/>
          <a:ext cx="5051582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Merge and clean datasets.</a:t>
          </a:r>
        </a:p>
      </dsp:txBody>
      <dsp:txXfrm>
        <a:off x="21075" y="1136800"/>
        <a:ext cx="5009432" cy="389580"/>
      </dsp:txXfrm>
    </dsp:sp>
    <dsp:sp modelId="{765A59A0-AB74-453E-A5AE-83AB3770DB6D}">
      <dsp:nvSpPr>
        <dsp:cNvPr id="0" name=""/>
        <dsp:cNvSpPr/>
      </dsp:nvSpPr>
      <dsp:spPr>
        <a:xfrm>
          <a:off x="0" y="1599296"/>
          <a:ext cx="5051582" cy="431730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Remove duplicates and handle missing values.</a:t>
          </a:r>
        </a:p>
      </dsp:txBody>
      <dsp:txXfrm>
        <a:off x="21075" y="1620371"/>
        <a:ext cx="5009432" cy="389580"/>
      </dsp:txXfrm>
    </dsp:sp>
    <dsp:sp modelId="{4D691DC6-F961-4186-9F57-44D2090DF9F4}">
      <dsp:nvSpPr>
        <dsp:cNvPr id="0" name=""/>
        <dsp:cNvSpPr/>
      </dsp:nvSpPr>
      <dsp:spPr>
        <a:xfrm>
          <a:off x="0" y="2082866"/>
          <a:ext cx="5051582" cy="43173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Analyze sales and orders by category and region.</a:t>
          </a:r>
        </a:p>
      </dsp:txBody>
      <dsp:txXfrm>
        <a:off x="21075" y="2103941"/>
        <a:ext cx="5009432" cy="389580"/>
      </dsp:txXfrm>
    </dsp:sp>
    <dsp:sp modelId="{553AA608-3D51-4D56-9286-58CCA48EB800}">
      <dsp:nvSpPr>
        <dsp:cNvPr id="0" name=""/>
        <dsp:cNvSpPr/>
      </dsp:nvSpPr>
      <dsp:spPr>
        <a:xfrm>
          <a:off x="0" y="2566435"/>
          <a:ext cx="5051582" cy="43173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Identify top-performing products and customers.</a:t>
          </a:r>
        </a:p>
      </dsp:txBody>
      <dsp:txXfrm>
        <a:off x="21075" y="2587510"/>
        <a:ext cx="5009432" cy="389580"/>
      </dsp:txXfrm>
    </dsp:sp>
    <dsp:sp modelId="{29F8E411-15B5-424B-A923-77485593E02F}">
      <dsp:nvSpPr>
        <dsp:cNvPr id="0" name=""/>
        <dsp:cNvSpPr/>
      </dsp:nvSpPr>
      <dsp:spPr>
        <a:xfrm>
          <a:off x="0" y="3050005"/>
          <a:ext cx="5051582" cy="43173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Create pivot tables for detailed analysis.</a:t>
          </a:r>
        </a:p>
      </dsp:txBody>
      <dsp:txXfrm>
        <a:off x="21075" y="3071080"/>
        <a:ext cx="5009432" cy="389580"/>
      </dsp:txXfrm>
    </dsp:sp>
    <dsp:sp modelId="{5D8A545F-1237-42B6-857B-E239CD371E5E}">
      <dsp:nvSpPr>
        <dsp:cNvPr id="0" name=""/>
        <dsp:cNvSpPr/>
      </dsp:nvSpPr>
      <dsp:spPr>
        <a:xfrm>
          <a:off x="0" y="3533575"/>
          <a:ext cx="5051582" cy="431730"/>
        </a:xfrm>
        <a:prstGeom prst="round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6. Analyze monthly sales trends.</a:t>
          </a:r>
        </a:p>
      </dsp:txBody>
      <dsp:txXfrm>
        <a:off x="21075" y="3554650"/>
        <a:ext cx="5009432" cy="389580"/>
      </dsp:txXfrm>
    </dsp:sp>
    <dsp:sp modelId="{B95B2308-2765-4647-BD37-1D33F8265B5A}">
      <dsp:nvSpPr>
        <dsp:cNvPr id="0" name=""/>
        <dsp:cNvSpPr/>
      </dsp:nvSpPr>
      <dsp:spPr>
        <a:xfrm>
          <a:off x="0" y="4017146"/>
          <a:ext cx="5051582" cy="43173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7. Save outputs to multi-sheet Excel files.</a:t>
          </a:r>
        </a:p>
      </dsp:txBody>
      <dsp:txXfrm>
        <a:off x="21075" y="4038221"/>
        <a:ext cx="5009432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2E307-E5A2-400D-B68B-BB1E5015538C}">
      <dsp:nvSpPr>
        <dsp:cNvPr id="0" name=""/>
        <dsp:cNvSpPr/>
      </dsp:nvSpPr>
      <dsp:spPr>
        <a:xfrm>
          <a:off x="0" y="20192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Loaded and merged sales and customer datasets.</a:t>
          </a:r>
        </a:p>
      </dsp:txBody>
      <dsp:txXfrm>
        <a:off x="46606" y="248526"/>
        <a:ext cx="4906912" cy="861507"/>
      </dsp:txXfrm>
    </dsp:sp>
    <dsp:sp modelId="{ACDAA5E1-522C-4B41-ADD8-0E32B10636D5}">
      <dsp:nvSpPr>
        <dsp:cNvPr id="0" name=""/>
        <dsp:cNvSpPr/>
      </dsp:nvSpPr>
      <dsp:spPr>
        <a:xfrm>
          <a:off x="0" y="122576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Cleaned data: Removed duplicates and handled missing values.</a:t>
          </a:r>
        </a:p>
      </dsp:txBody>
      <dsp:txXfrm>
        <a:off x="46606" y="1272366"/>
        <a:ext cx="4906912" cy="861507"/>
      </dsp:txXfrm>
    </dsp:sp>
    <dsp:sp modelId="{E48507BA-604C-43A3-9775-D8A9D39A282C}">
      <dsp:nvSpPr>
        <dsp:cNvPr id="0" name=""/>
        <dsp:cNvSpPr/>
      </dsp:nvSpPr>
      <dsp:spPr>
        <a:xfrm>
          <a:off x="0" y="224960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Performed data filtering and aggregation by category and region.</a:t>
          </a:r>
        </a:p>
      </dsp:txBody>
      <dsp:txXfrm>
        <a:off x="46606" y="2296206"/>
        <a:ext cx="4906912" cy="861507"/>
      </dsp:txXfrm>
    </dsp:sp>
    <dsp:sp modelId="{61729C01-5E5C-42FE-BE55-FFB9962B076A}">
      <dsp:nvSpPr>
        <dsp:cNvPr id="0" name=""/>
        <dsp:cNvSpPr/>
      </dsp:nvSpPr>
      <dsp:spPr>
        <a:xfrm>
          <a:off x="0" y="327344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Created pivot tables and conducted trend analysis.</a:t>
          </a:r>
        </a:p>
      </dsp:txBody>
      <dsp:txXfrm>
        <a:off x="46606" y="3320046"/>
        <a:ext cx="4906912" cy="861507"/>
      </dsp:txXfrm>
    </dsp:sp>
    <dsp:sp modelId="{35DCE157-3D1C-4C3E-A0D3-44FD63387CEE}">
      <dsp:nvSpPr>
        <dsp:cNvPr id="0" name=""/>
        <dsp:cNvSpPr/>
      </dsp:nvSpPr>
      <dsp:spPr>
        <a:xfrm>
          <a:off x="0" y="429728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 Exported final results to a consolidated Excel report.</a:t>
          </a:r>
        </a:p>
      </dsp:txBody>
      <dsp:txXfrm>
        <a:off x="46606" y="4343886"/>
        <a:ext cx="4906912" cy="861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F2548-72FD-4D7A-B031-C33F4D8A8E5D}">
      <dsp:nvSpPr>
        <dsp:cNvPr id="0" name=""/>
        <dsp:cNvSpPr/>
      </dsp:nvSpPr>
      <dsp:spPr>
        <a:xfrm>
          <a:off x="0" y="46220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Top-performing products and customers were identified.</a:t>
          </a:r>
        </a:p>
      </dsp:txBody>
      <dsp:txXfrm>
        <a:off x="52431" y="514631"/>
        <a:ext cx="4895262" cy="969198"/>
      </dsp:txXfrm>
    </dsp:sp>
    <dsp:sp modelId="{0E530B09-3680-4B6F-8811-6ED3A049FADE}">
      <dsp:nvSpPr>
        <dsp:cNvPr id="0" name=""/>
        <dsp:cNvSpPr/>
      </dsp:nvSpPr>
      <dsp:spPr>
        <a:xfrm>
          <a:off x="0" y="161402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Monthly sales trends revealed seasonal patterns.</a:t>
          </a:r>
        </a:p>
      </dsp:txBody>
      <dsp:txXfrm>
        <a:off x="52431" y="1666451"/>
        <a:ext cx="4895262" cy="969198"/>
      </dsp:txXfrm>
    </dsp:sp>
    <dsp:sp modelId="{7DF4CC49-AD36-47CB-92C6-FB4664EEA613}">
      <dsp:nvSpPr>
        <dsp:cNvPr id="0" name=""/>
        <dsp:cNvSpPr/>
      </dsp:nvSpPr>
      <dsp:spPr>
        <a:xfrm>
          <a:off x="0" y="2765839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The North region outperformed others in total sales.</a:t>
          </a:r>
        </a:p>
      </dsp:txBody>
      <dsp:txXfrm>
        <a:off x="52431" y="2818270"/>
        <a:ext cx="4895262" cy="969198"/>
      </dsp:txXfrm>
    </dsp:sp>
    <dsp:sp modelId="{3F2F6CA6-8756-4FA6-97BC-46BB24052839}">
      <dsp:nvSpPr>
        <dsp:cNvPr id="0" name=""/>
        <dsp:cNvSpPr/>
      </dsp:nvSpPr>
      <dsp:spPr>
        <a:xfrm>
          <a:off x="0" y="391766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Significant correlations between sales and order counts.</a:t>
          </a:r>
        </a:p>
      </dsp:txBody>
      <dsp:txXfrm>
        <a:off x="52431" y="3970091"/>
        <a:ext cx="4895262" cy="969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A7EBB-AF8B-405C-A04E-2551BDEBD9E6}">
      <dsp:nvSpPr>
        <dsp:cNvPr id="0" name=""/>
        <dsp:cNvSpPr/>
      </dsp:nvSpPr>
      <dsp:spPr>
        <a:xfrm>
          <a:off x="0" y="1633182"/>
          <a:ext cx="1562538" cy="21875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22" tIns="330200" rIns="12182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Ensuring data accuracy while handling missing and duplicate values.</a:t>
          </a:r>
        </a:p>
      </dsp:txBody>
      <dsp:txXfrm>
        <a:off x="0" y="2464453"/>
        <a:ext cx="1562538" cy="1312532"/>
      </dsp:txXfrm>
    </dsp:sp>
    <dsp:sp modelId="{5A4F00E8-6865-404C-A8F3-76C6D46ECC9E}">
      <dsp:nvSpPr>
        <dsp:cNvPr id="0" name=""/>
        <dsp:cNvSpPr/>
      </dsp:nvSpPr>
      <dsp:spPr>
        <a:xfrm>
          <a:off x="453136" y="1851938"/>
          <a:ext cx="656266" cy="6562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165" tIns="12700" rIns="51165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49244" y="1948046"/>
        <a:ext cx="464050" cy="464050"/>
      </dsp:txXfrm>
    </dsp:sp>
    <dsp:sp modelId="{F44211D9-2536-43D2-9596-7356ED854B28}">
      <dsp:nvSpPr>
        <dsp:cNvPr id="0" name=""/>
        <dsp:cNvSpPr/>
      </dsp:nvSpPr>
      <dsp:spPr>
        <a:xfrm>
          <a:off x="0" y="3820665"/>
          <a:ext cx="1562538" cy="72"/>
        </a:xfrm>
        <a:prstGeom prst="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1E59BF-39EE-478A-A869-2CBF359E7610}">
      <dsp:nvSpPr>
        <dsp:cNvPr id="0" name=""/>
        <dsp:cNvSpPr/>
      </dsp:nvSpPr>
      <dsp:spPr>
        <a:xfrm>
          <a:off x="1718792" y="1633182"/>
          <a:ext cx="1562538" cy="2187554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22" tIns="330200" rIns="12182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Designing efficient scripts to process large datasets.</a:t>
          </a:r>
        </a:p>
      </dsp:txBody>
      <dsp:txXfrm>
        <a:off x="1718792" y="2464453"/>
        <a:ext cx="1562538" cy="1312532"/>
      </dsp:txXfrm>
    </dsp:sp>
    <dsp:sp modelId="{8B3328E6-656D-4E94-8FFB-2DFF577947C2}">
      <dsp:nvSpPr>
        <dsp:cNvPr id="0" name=""/>
        <dsp:cNvSpPr/>
      </dsp:nvSpPr>
      <dsp:spPr>
        <a:xfrm>
          <a:off x="2171928" y="1851938"/>
          <a:ext cx="656266" cy="656266"/>
        </a:xfrm>
        <a:prstGeom prst="ellipse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165" tIns="12700" rIns="51165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268036" y="1948046"/>
        <a:ext cx="464050" cy="464050"/>
      </dsp:txXfrm>
    </dsp:sp>
    <dsp:sp modelId="{16642F26-37B9-47C9-8A22-10E00C5AEDE8}">
      <dsp:nvSpPr>
        <dsp:cNvPr id="0" name=""/>
        <dsp:cNvSpPr/>
      </dsp:nvSpPr>
      <dsp:spPr>
        <a:xfrm>
          <a:off x="1718792" y="3820665"/>
          <a:ext cx="1562538" cy="72"/>
        </a:xfrm>
        <a:prstGeom prst="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3D58EF-68F8-4C0E-B00D-2C17F6C763E4}">
      <dsp:nvSpPr>
        <dsp:cNvPr id="0" name=""/>
        <dsp:cNvSpPr/>
      </dsp:nvSpPr>
      <dsp:spPr>
        <a:xfrm>
          <a:off x="3437585" y="1633182"/>
          <a:ext cx="1562538" cy="2187554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22" tIns="330200" rIns="12182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Generating meaningful insights for stakeholders.</a:t>
          </a:r>
        </a:p>
      </dsp:txBody>
      <dsp:txXfrm>
        <a:off x="3437585" y="2464453"/>
        <a:ext cx="1562538" cy="1312532"/>
      </dsp:txXfrm>
    </dsp:sp>
    <dsp:sp modelId="{746C6942-6233-4FC0-804D-A96A926D31E6}">
      <dsp:nvSpPr>
        <dsp:cNvPr id="0" name=""/>
        <dsp:cNvSpPr/>
      </dsp:nvSpPr>
      <dsp:spPr>
        <a:xfrm>
          <a:off x="3890721" y="1851938"/>
          <a:ext cx="656266" cy="656266"/>
        </a:xfrm>
        <a:prstGeom prst="ellipse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165" tIns="12700" rIns="51165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3986829" y="1948046"/>
        <a:ext cx="464050" cy="464050"/>
      </dsp:txXfrm>
    </dsp:sp>
    <dsp:sp modelId="{102DE17A-B766-413E-92EB-BFD582619ADC}">
      <dsp:nvSpPr>
        <dsp:cNvPr id="0" name=""/>
        <dsp:cNvSpPr/>
      </dsp:nvSpPr>
      <dsp:spPr>
        <a:xfrm>
          <a:off x="3437585" y="3820665"/>
          <a:ext cx="1562538" cy="72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FF87-CC48-4E0F-A362-68420502A889}">
      <dsp:nvSpPr>
        <dsp:cNvPr id="0" name=""/>
        <dsp:cNvSpPr/>
      </dsp:nvSpPr>
      <dsp:spPr>
        <a:xfrm>
          <a:off x="0" y="36390"/>
          <a:ext cx="517538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Automated a repetitive, manual workflow, saving time and effort.</a:t>
          </a:r>
        </a:p>
      </dsp:txBody>
      <dsp:txXfrm>
        <a:off x="85900" y="122290"/>
        <a:ext cx="5003584" cy="1587880"/>
      </dsp:txXfrm>
    </dsp:sp>
    <dsp:sp modelId="{DA9E22D6-6327-47B7-8373-908EF2C5C9F3}">
      <dsp:nvSpPr>
        <dsp:cNvPr id="0" name=""/>
        <dsp:cNvSpPr/>
      </dsp:nvSpPr>
      <dsp:spPr>
        <a:xfrm>
          <a:off x="0" y="1888230"/>
          <a:ext cx="5175384" cy="17596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Provided actionable insights to improve decision-making.</a:t>
          </a:r>
        </a:p>
      </dsp:txBody>
      <dsp:txXfrm>
        <a:off x="85900" y="1974130"/>
        <a:ext cx="5003584" cy="1587880"/>
      </dsp:txXfrm>
    </dsp:sp>
    <dsp:sp modelId="{34537FC5-10F9-45C0-8386-8E67BAEEB63F}">
      <dsp:nvSpPr>
        <dsp:cNvPr id="0" name=""/>
        <dsp:cNvSpPr/>
      </dsp:nvSpPr>
      <dsp:spPr>
        <a:xfrm>
          <a:off x="0" y="3740070"/>
          <a:ext cx="5175384" cy="17596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Demonstrated advanced data analysis using Python and Pandas.</a:t>
          </a:r>
        </a:p>
      </dsp:txBody>
      <dsp:txXfrm>
        <a:off x="85900" y="3825970"/>
        <a:ext cx="5003584" cy="1587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D78BE-FBAF-40B9-8E6A-A94133B33300}">
      <dsp:nvSpPr>
        <dsp:cNvPr id="0" name=""/>
        <dsp:cNvSpPr/>
      </dsp:nvSpPr>
      <dsp:spPr>
        <a:xfrm>
          <a:off x="2541972" y="1468457"/>
          <a:ext cx="91440" cy="532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602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3611" y="1731942"/>
        <a:ext cx="28160" cy="5632"/>
      </dsp:txXfrm>
    </dsp:sp>
    <dsp:sp modelId="{A8AE5B4B-7D86-4FC3-BB63-E8FFAD9B348C}">
      <dsp:nvSpPr>
        <dsp:cNvPr id="0" name=""/>
        <dsp:cNvSpPr/>
      </dsp:nvSpPr>
      <dsp:spPr>
        <a:xfrm>
          <a:off x="1363339" y="1034"/>
          <a:ext cx="2448704" cy="14692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89" tIns="125949" rIns="119989" bIns="1259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Incorporate predictive modeling for sales forecasting.</a:t>
          </a:r>
        </a:p>
      </dsp:txBody>
      <dsp:txXfrm>
        <a:off x="1363339" y="1034"/>
        <a:ext cx="2448704" cy="1469222"/>
      </dsp:txXfrm>
    </dsp:sp>
    <dsp:sp modelId="{E13581AC-7C04-416A-8C1B-EFD5685270A2}">
      <dsp:nvSpPr>
        <dsp:cNvPr id="0" name=""/>
        <dsp:cNvSpPr/>
      </dsp:nvSpPr>
      <dsp:spPr>
        <a:xfrm>
          <a:off x="2541972" y="3500881"/>
          <a:ext cx="91440" cy="532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602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3611" y="3764366"/>
        <a:ext cx="28160" cy="5632"/>
      </dsp:txXfrm>
    </dsp:sp>
    <dsp:sp modelId="{F1E4984B-FDA4-43E7-BFB8-1D449C7429D3}">
      <dsp:nvSpPr>
        <dsp:cNvPr id="0" name=""/>
        <dsp:cNvSpPr/>
      </dsp:nvSpPr>
      <dsp:spPr>
        <a:xfrm>
          <a:off x="1363339" y="2033459"/>
          <a:ext cx="2448704" cy="1469222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89" tIns="125949" rIns="119989" bIns="1259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Automate additional operational processes.</a:t>
          </a:r>
        </a:p>
      </dsp:txBody>
      <dsp:txXfrm>
        <a:off x="1363339" y="2033459"/>
        <a:ext cx="2448704" cy="1469222"/>
      </dsp:txXfrm>
    </dsp:sp>
    <dsp:sp modelId="{C20BFD79-8A8A-42AE-A69B-5B7216C1B3AF}">
      <dsp:nvSpPr>
        <dsp:cNvPr id="0" name=""/>
        <dsp:cNvSpPr/>
      </dsp:nvSpPr>
      <dsp:spPr>
        <a:xfrm>
          <a:off x="1363339" y="4065883"/>
          <a:ext cx="2448704" cy="146922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89" tIns="125949" rIns="119989" bIns="1259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Scale the project for larger datasets and more complex workflows.</a:t>
          </a:r>
        </a:p>
      </dsp:txBody>
      <dsp:txXfrm>
        <a:off x="1363339" y="4065883"/>
        <a:ext cx="2448704" cy="1469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Supply Chain Automation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Automating Daily Operational Workflows Using Python and Pandas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E5812-CAC1-7CF4-0C38-49E9CCD08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68078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90C04FD-DC4B-F8A6-020C-C52E3AC85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43309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Future Scope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ECD64B-4FA3-1BD6-1E9B-79B585BBC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2267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 dirty="0">
                <a:solidFill>
                  <a:schemeClr val="tx2"/>
                </a:solidFill>
              </a:rPr>
              <a:t>Connect with me on LinkedIn to explore more projects.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5684632-3EFF-8398-FEB8-0CAE2C41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4A4BFF-16E9-488E-437C-A2BCFB0E9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20936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5F77D8-007E-6CB3-8BAF-535A83574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73599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7090"/>
            <a:ext cx="4093590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336CC5EF-D547-B7E8-2969-27A59057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85" y="2013000"/>
            <a:ext cx="3847338" cy="28460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2649" y="480060"/>
            <a:ext cx="409359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1AF47841-9D35-A8EA-F179-42881A34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775" y="2315655"/>
            <a:ext cx="3847338" cy="2226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F54C9-B0E7-8CCE-BC6D-9C20951A5AA5}"/>
              </a:ext>
            </a:extLst>
          </p:cNvPr>
          <p:cNvSpPr txBox="1"/>
          <p:nvPr/>
        </p:nvSpPr>
        <p:spPr>
          <a:xfrm>
            <a:off x="609600" y="1514168"/>
            <a:ext cx="311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CEB45-4976-17B6-580A-2A1D349A71C1}"/>
              </a:ext>
            </a:extLst>
          </p:cNvPr>
          <p:cNvSpPr txBox="1"/>
          <p:nvPr/>
        </p:nvSpPr>
        <p:spPr>
          <a:xfrm>
            <a:off x="4935794" y="1700981"/>
            <a:ext cx="2900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946" y="859948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4089" y="434266"/>
            <a:ext cx="5413275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8C728B-F1E5-5A2F-EA13-6D9068AE1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260792"/>
              </p:ext>
            </p:extLst>
          </p:nvPr>
        </p:nvGraphicFramePr>
        <p:xfrm>
          <a:off x="3572933" y="609600"/>
          <a:ext cx="5051582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Process Automation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8944D2-C193-15F5-6C8C-B4FF58BDB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41896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B31BE5-ECC8-E92F-1420-9B741E50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67733"/>
            <a:ext cx="8475405" cy="7069666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16DBFB-62D6-5C9F-0933-385791CAB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70498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196F-F8B3-0F20-1A93-6FE61F4D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Result In One sheet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A706F-0127-C8BC-46D9-87C5E900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" y="1239543"/>
            <a:ext cx="4116157" cy="2654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4B1CF-A0F1-0A56-7E61-64BFB656B474}"/>
              </a:ext>
            </a:extLst>
          </p:cNvPr>
          <p:cNvSpPr txBox="1"/>
          <p:nvPr/>
        </p:nvSpPr>
        <p:spPr>
          <a:xfrm>
            <a:off x="126234" y="846138"/>
            <a:ext cx="40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Cleaned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E8340-7DEE-24CC-69DE-3844D8D4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49" y="1239543"/>
            <a:ext cx="2273417" cy="1130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044F10-6163-0887-60C7-8DE71A98EFAF}"/>
              </a:ext>
            </a:extLst>
          </p:cNvPr>
          <p:cNvSpPr txBox="1"/>
          <p:nvPr/>
        </p:nvSpPr>
        <p:spPr>
          <a:xfrm>
            <a:off x="4466648" y="870211"/>
            <a:ext cx="247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Summary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766951-9779-5793-8EE6-C13ED717A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868" y="2739233"/>
            <a:ext cx="2482978" cy="1111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85666F-E060-1153-D91D-A946666B3A51}"/>
              </a:ext>
            </a:extLst>
          </p:cNvPr>
          <p:cNvSpPr txBox="1"/>
          <p:nvPr/>
        </p:nvSpPr>
        <p:spPr>
          <a:xfrm>
            <a:off x="4466648" y="2423644"/>
            <a:ext cx="237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Region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8E44B9-2AB0-7FED-0A09-391DB7D1A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1" y="4455278"/>
            <a:ext cx="3067208" cy="18542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A44F1D-F782-35E8-C222-2A75FBF5FD2A}"/>
              </a:ext>
            </a:extLst>
          </p:cNvPr>
          <p:cNvSpPr txBox="1"/>
          <p:nvPr/>
        </p:nvSpPr>
        <p:spPr>
          <a:xfrm>
            <a:off x="212651" y="4125433"/>
            <a:ext cx="292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sate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590A06-4A47-3BFA-4288-9089DF090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230" y="4354397"/>
            <a:ext cx="1871420" cy="22289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AB987F-E05B-44CE-2E81-EDF3E3DA5D0E}"/>
              </a:ext>
            </a:extLst>
          </p:cNvPr>
          <p:cNvSpPr txBox="1"/>
          <p:nvPr/>
        </p:nvSpPr>
        <p:spPr>
          <a:xfrm>
            <a:off x="3279859" y="4024902"/>
            <a:ext cx="255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sales Trend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ABD7AC-BCC3-7A4F-E530-5E367A7BF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2255" y="1239543"/>
            <a:ext cx="1378021" cy="11875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7C0B91-58F7-A3BB-BAEC-803903E4B946}"/>
              </a:ext>
            </a:extLst>
          </p:cNvPr>
          <p:cNvSpPr txBox="1"/>
          <p:nvPr/>
        </p:nvSpPr>
        <p:spPr>
          <a:xfrm>
            <a:off x="7082255" y="873420"/>
            <a:ext cx="16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Products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F573F9D-3CDE-2676-FB67-448CFF96F3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956" y="2792976"/>
            <a:ext cx="1797142" cy="11684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331A37-051E-F2A3-670A-4E7D8593E1FB}"/>
              </a:ext>
            </a:extLst>
          </p:cNvPr>
          <p:cNvSpPr txBox="1"/>
          <p:nvPr/>
        </p:nvSpPr>
        <p:spPr>
          <a:xfrm>
            <a:off x="6968992" y="2433424"/>
            <a:ext cx="160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Customers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89594BC-58B3-222E-29B7-252025F153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0151" y="4760710"/>
            <a:ext cx="2319228" cy="11684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38BA54-1550-D8A4-B9B4-B72DAB0E8FD6}"/>
              </a:ext>
            </a:extLst>
          </p:cNvPr>
          <p:cNvSpPr txBox="1"/>
          <p:nvPr/>
        </p:nvSpPr>
        <p:spPr>
          <a:xfrm>
            <a:off x="6020742" y="4197458"/>
            <a:ext cx="1604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Sales Orders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6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400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Supply Chain Automation Project</vt:lpstr>
      <vt:lpstr>Introduction</vt:lpstr>
      <vt:lpstr>Dataset Overview</vt:lpstr>
      <vt:lpstr>PowerPoint Presentation</vt:lpstr>
      <vt:lpstr>Project Objectives</vt:lpstr>
      <vt:lpstr>Process Automation Steps</vt:lpstr>
      <vt:lpstr>PowerPoint Presentation</vt:lpstr>
      <vt:lpstr>Key Findings</vt:lpstr>
      <vt:lpstr>Final Result In One sheet </vt:lpstr>
      <vt:lpstr>Challenges</vt:lpstr>
      <vt:lpstr>Conclusion</vt:lpstr>
      <vt:lpstr>Future Scope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 subramani</cp:lastModifiedBy>
  <cp:revision>4</cp:revision>
  <dcterms:created xsi:type="dcterms:W3CDTF">2013-01-27T09:14:16Z</dcterms:created>
  <dcterms:modified xsi:type="dcterms:W3CDTF">2024-11-18T07:15:00Z</dcterms:modified>
  <cp:category/>
</cp:coreProperties>
</file>