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xmlns:c16r2="http://schemas.microsoft.com/office/drawing/2015/06/char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xmlns:c16r2="http://schemas.microsoft.com/office/drawing/2015/06/char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xmlns:c16r2="http://schemas.microsoft.com/office/drawing/2015/06/char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xmlns:c16r2="http://schemas.microsoft.com/office/drawing/2015/06/char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xmlns:c16r2="http://schemas.microsoft.com/office/drawing/2015/06/char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46405248"/>
        <c:axId val="146406784"/>
      </c:barChart>
      <c:catAx>
        <c:axId val="146405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406784"/>
        <c:crosses val="autoZero"/>
        <c:auto val="1"/>
        <c:lblAlgn val="ctr"/>
        <c:lblOffset val="100"/>
        <c:noMultiLvlLbl val="0"/>
      </c:catAx>
      <c:valAx>
        <c:axId val="146406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40524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p>
          <a:p>
            <a:r>
              <a:rPr lang="en-US" sz="2400" dirty="0"/>
              <a:t>REGISTER </a:t>
            </a:r>
            <a:r>
              <a:rPr lang="en-US" sz="2400" dirty="0" smtClean="0"/>
              <a:t> NO:       122201393</a:t>
            </a:r>
            <a:endParaRPr lang="en-US" sz="2400" dirty="0"/>
          </a:p>
          <a:p>
            <a:r>
              <a:rPr lang="en-US" sz="2400" dirty="0"/>
              <a:t>DEPARTMENT:</a:t>
            </a:r>
          </a:p>
          <a:p>
            <a:r>
              <a:rPr lang="en-US" sz="2400" dirty="0" smtClean="0"/>
              <a:t>COLLEGE   </a:t>
            </a:r>
            <a:endParaRPr lang="en-US" sz="2400" dirty="0"/>
          </a:p>
          <a:p>
            <a:r>
              <a:rPr lang="en-US" sz="2400" dirty="0"/>
              <a:t>           </a:t>
            </a:r>
            <a:r>
              <a:rPr lang="en-US" sz="2400" dirty="0" smtClean="0"/>
              <a:t>                              </a:t>
            </a:r>
            <a:endParaRPr lang="en-IN" sz="2400" dirty="0"/>
          </a:p>
        </p:txBody>
      </p:sp>
      <p:sp>
        <p:nvSpPr>
          <p:cNvPr id="8" name="TextBox 7">
            <a:extLst>
              <a:ext uri="{FF2B5EF4-FFF2-40B4-BE49-F238E27FC236}">
                <a16:creationId xmlns:a16="http://schemas.microsoft.com/office/drawing/2014/main" xmlns=""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IN" dirty="0" smtClean="0">
                <a:latin typeface="Arial Rounded MT Bold" panose="020F0704030504030204" pitchFamily="34" charset="0"/>
              </a:rPr>
              <a:t>SUBRAMANIAM S</a:t>
            </a:r>
            <a:endParaRPr lang="en-IN" dirty="0">
              <a:latin typeface="Arial Rounded MT Bold" panose="020F0704030504030204" pitchFamily="34" charset="0"/>
            </a:endParaRPr>
          </a:p>
        </p:txBody>
      </p:sp>
      <p:sp>
        <p:nvSpPr>
          <p:cNvPr id="12" name="TextBox 11">
            <a:extLst>
              <a:ext uri="{FF2B5EF4-FFF2-40B4-BE49-F238E27FC236}">
                <a16:creationId xmlns:a16="http://schemas.microsoft.com/office/drawing/2014/main" xmlns="" id="{1099BEF9-4251-B74B-1009-C1163D10853F}"/>
              </a:ext>
            </a:extLst>
          </p:cNvPr>
          <p:cNvSpPr txBox="1"/>
          <p:nvPr/>
        </p:nvSpPr>
        <p:spPr>
          <a:xfrm>
            <a:off x="4800600" y="4095515"/>
            <a:ext cx="4498788" cy="369332"/>
          </a:xfrm>
          <a:prstGeom prst="rect">
            <a:avLst/>
          </a:prstGeom>
          <a:noFill/>
        </p:spPr>
        <p:txBody>
          <a:bodyPr wrap="square" rtlCol="0">
            <a:spAutoFit/>
          </a:bodyPr>
          <a:lstStyle/>
          <a:p>
            <a:r>
              <a:rPr lang="en-IN" dirty="0">
                <a:latin typeface="Arial Rounded MT Bold" panose="020F0704030504030204" pitchFamily="34" charset="0"/>
              </a:rPr>
              <a:t>B.COM CORPORATE SECTARYSHIP </a:t>
            </a:r>
          </a:p>
        </p:txBody>
      </p:sp>
      <p:sp>
        <p:nvSpPr>
          <p:cNvPr id="13" name="TextBox 12">
            <a:extLst>
              <a:ext uri="{FF2B5EF4-FFF2-40B4-BE49-F238E27FC236}">
                <a16:creationId xmlns:a16="http://schemas.microsoft.com/office/drawing/2014/main" xmlns=""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AGURCHAND MANMULL JAIN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xmlns=""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xmlns=""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xmlns=""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xmlns=""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xmlns=""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xmlns=""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xmlns=""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xmlns=""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xmlns=""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xmlns=""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xmlns=""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xmlns=""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xmlns=""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xmlns=""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xmlns=""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xmlns=""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295</TotalTime>
  <Words>361</Words>
  <Application>Microsoft Office PowerPoint</Application>
  <PresentationFormat>Custom</PresentationFormat>
  <Paragraphs>58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E-LIBRARY</cp:lastModifiedBy>
  <cp:revision>16</cp:revision>
  <dcterms:created xsi:type="dcterms:W3CDTF">2024-03-29T15:07:22Z</dcterms:created>
  <dcterms:modified xsi:type="dcterms:W3CDTF">2024-09-16T10:00:55Z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