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6591-66A6-17A7-3D96-90F281AC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EFBC-6598-751B-AA25-98C9C17A9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✳️</a:t>
            </a:r>
            <a:r>
              <a:rPr lang="en-US" dirty="0"/>
              <a:t>STUDENT NAME: VASANTH 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✳️REGISTE</a:t>
            </a:r>
            <a:r>
              <a:rPr lang="en-US" dirty="0"/>
              <a:t>R NO</a:t>
            </a:r>
            <a:r>
              <a:rPr lang="en-GB"/>
              <a:t>:24131081802521077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✳️</a:t>
            </a:r>
            <a:r>
              <a:rPr lang="en-US" dirty="0"/>
              <a:t>NMID</a:t>
            </a:r>
            <a:r>
              <a:rPr lang="en-GB" dirty="0"/>
              <a:t>: </a:t>
            </a:r>
            <a:r>
              <a:rPr lang="en-US" dirty="0" err="1"/>
              <a:t>asanm</a:t>
            </a:r>
            <a:r>
              <a:rPr lang="en-GB" dirty="0"/>
              <a:t>108</a:t>
            </a:r>
            <a:r>
              <a:rPr lang="en-US" dirty="0"/>
              <a:t>24131081802521077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✳️DEPARTMEN</a:t>
            </a:r>
            <a:r>
              <a:rPr lang="en-US" dirty="0"/>
              <a:t>T: BSC-COMPUTER SCIENCE </a:t>
            </a:r>
          </a:p>
          <a:p>
            <a:pPr marL="0" indent="0">
              <a:buNone/>
            </a:pPr>
            <a:r>
              <a:rPr lang="en-GB" dirty="0"/>
              <a:t>✳️</a:t>
            </a:r>
            <a:r>
              <a:rPr lang="en-US" dirty="0"/>
              <a:t>COLLEGE: COLLEGE/ UNIVERSITY: TKGAC/ANNAMALAI</a:t>
            </a:r>
            <a:r>
              <a:rPr lang="en-GB" dirty="0"/>
              <a:t> UNIVERSITY.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5F6D-C3CC-5DD8-14F9-9FD2A655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EB97-E40E-FFCE-D0B7-AF384EBDBB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✳️The final output is a </a:t>
            </a:r>
            <a:r>
              <a:rPr lang="en-GB" b="1"/>
              <a:t>fully functional digital portfolio</a:t>
            </a:r>
            <a:r>
              <a:rPr lang="en-GB"/>
              <a:t> that represents a student’s complete academic and personal profile in an elegant manner. ✳️Screenshots demonstrate the homepage, skills section, project gallery, and contact page, reflecting a professional online identity.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5AD39-0E75-9DEB-ADC9-64B6C0E69E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1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68CD-A7C5-D062-112A-E06DC7F5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DCC0-CB7F-4996-599B-CA268F18D4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0349" y="1850199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The student portfolio project successfully demonstrates how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web technologies can be used to create a professional digital identity. 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It not only helps students showcase their abilities but also prepares them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for future academic and career opportunities by making their achievements easily accessible online.</a:t>
            </a:r>
          </a:p>
        </p:txBody>
      </p:sp>
    </p:spTree>
    <p:extLst>
      <p:ext uri="{BB962C8B-B14F-4D97-AF65-F5344CB8AC3E}">
        <p14:creationId xmlns:p14="http://schemas.microsoft.com/office/powerpoint/2010/main" val="49558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9463-EFA0-3705-6E68-5DDE1E7AE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PROJECT TITLE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F76A1-D518-61B4-5406-7250C108B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/>
              <a:t>To create a student portfolio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6848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E8F0-35EB-71A6-538F-8B3C2DAD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9181-6C35-2700-FB9F-C6C5395294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1.Problem Statement</a:t>
            </a:r>
            <a:endParaRPr lang="en-GB"/>
          </a:p>
          <a:p>
            <a:pPr marL="0" indent="0">
              <a:buNone/>
            </a:pPr>
            <a:r>
              <a:rPr lang="en-GB"/>
              <a:t>✳️2.Projec</a:t>
            </a:r>
            <a:r>
              <a:rPr lang="en-US"/>
              <a:t>t Overview</a:t>
            </a:r>
            <a:endParaRPr lang="en-GB"/>
          </a:p>
          <a:p>
            <a:pPr marL="0" indent="0">
              <a:buNone/>
            </a:pPr>
            <a:r>
              <a:rPr lang="en-GB"/>
              <a:t>✳️3.En</a:t>
            </a:r>
            <a:r>
              <a:rPr lang="en-US"/>
              <a:t>d Users</a:t>
            </a:r>
            <a:endParaRPr lang="en-GB"/>
          </a:p>
          <a:p>
            <a:pPr marL="0" indent="0">
              <a:buNone/>
            </a:pPr>
            <a:r>
              <a:rPr lang="en-GB"/>
              <a:t>✳️4.Tool</a:t>
            </a:r>
            <a:r>
              <a:rPr lang="en-US"/>
              <a:t>s and Technologies</a:t>
            </a:r>
            <a:endParaRPr lang="en-GB"/>
          </a:p>
          <a:p>
            <a:pPr marL="0" indent="0">
              <a:buNone/>
            </a:pPr>
            <a:r>
              <a:rPr lang="en-GB"/>
              <a:t>✳️5.Portfoli</a:t>
            </a:r>
            <a:r>
              <a:rPr lang="en-US"/>
              <a:t>o design and Layout</a:t>
            </a:r>
            <a:endParaRPr lang="en-GB"/>
          </a:p>
          <a:p>
            <a:pPr marL="0" indent="0">
              <a:buNone/>
            </a:pPr>
            <a:r>
              <a:rPr lang="en-GB"/>
              <a:t>✳️6.Feature</a:t>
            </a:r>
            <a:r>
              <a:rPr lang="en-US"/>
              <a:t>s and Functionality</a:t>
            </a:r>
            <a:endParaRPr lang="en-GB"/>
          </a:p>
          <a:p>
            <a:pPr marL="0" indent="0">
              <a:buNone/>
            </a:pPr>
            <a:r>
              <a:rPr lang="en-GB"/>
              <a:t>✳️7.Result</a:t>
            </a:r>
            <a:r>
              <a:rPr lang="en-US"/>
              <a:t>s and Screenshots</a:t>
            </a:r>
            <a:endParaRPr lang="en-GB"/>
          </a:p>
          <a:p>
            <a:pPr marL="0" indent="0">
              <a:buNone/>
            </a:pPr>
            <a:r>
              <a:rPr lang="en-GB"/>
              <a:t>✳️8.Conclusio</a:t>
            </a:r>
            <a:r>
              <a:rPr lang="en-US"/>
              <a:t>n</a:t>
            </a:r>
            <a:endParaRPr lang="en-GB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615A-C133-361A-4258-11F87033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4F0C-B0B4-9FDA-80F7-F3181F4EF9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06295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Students often struggle to present their skills, achievements, </a:t>
            </a:r>
          </a:p>
          <a:p>
            <a:pPr marL="0" indent="0">
              <a:buNone/>
            </a:pPr>
            <a:r>
              <a:rPr lang="en-US"/>
              <a:t>and projects in a structured and visually appealing way. 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Traditional resumes lack creativity and do not highlight </a:t>
            </a:r>
          </a:p>
          <a:p>
            <a:pPr marL="0" indent="0">
              <a:buNone/>
            </a:pPr>
            <a:r>
              <a:rPr lang="en-US"/>
              <a:t>individual strengths effectively. 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Hence, there is a need for a digital student portfolio that combines design, functionality,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6921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3905-579D-E617-FC38-79D45A5B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5EE3-08A3-65B0-A996-A90AAD70E6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This project focuses on designing and developing a personal </a:t>
            </a:r>
          </a:p>
          <a:p>
            <a:pPr marL="0" indent="0">
              <a:buNone/>
            </a:pPr>
            <a:r>
              <a:rPr lang="en-US"/>
              <a:t>digital portfolio for students using HTML, CSS, and Java. 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The portfolio acts as a professional platform where students can </a:t>
            </a:r>
          </a:p>
          <a:p>
            <a:pPr marL="0" indent="0">
              <a:buNone/>
            </a:pPr>
            <a:r>
              <a:rPr lang="en-US"/>
              <a:t>showcase their academic background, skills, certifications, and </a:t>
            </a:r>
          </a:p>
          <a:p>
            <a:pPr marL="0" indent="0">
              <a:buNone/>
            </a:pPr>
            <a:r>
              <a:rPr lang="en-US"/>
              <a:t>projects in an interactive and organized manner.</a:t>
            </a:r>
          </a:p>
        </p:txBody>
      </p:sp>
    </p:spTree>
    <p:extLst>
      <p:ext uri="{BB962C8B-B14F-4D97-AF65-F5344CB8AC3E}">
        <p14:creationId xmlns:p14="http://schemas.microsoft.com/office/powerpoint/2010/main" val="390719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BABC-BA4B-A0A9-DCFA-B6446DC8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EA3E-B746-D4C5-D9E6-1B7EE9950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The digital portfolio is mainly designed for: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Students – to showcase talents, projects, and academic </a:t>
            </a:r>
          </a:p>
          <a:p>
            <a:pPr marL="0" indent="0">
              <a:buNone/>
            </a:pPr>
            <a:r>
              <a:rPr lang="en-GB"/>
              <a:t> </a:t>
            </a:r>
            <a:r>
              <a:rPr lang="en-US"/>
              <a:t>growth.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Teachers &amp; Mentors – to evaluate student performance in a </a:t>
            </a:r>
          </a:p>
          <a:p>
            <a:pPr marL="0" indent="0">
              <a:buNone/>
            </a:pPr>
            <a:r>
              <a:rPr lang="en-US"/>
              <a:t>structured way.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Recruiters/Companies – to identify skilled candidates for </a:t>
            </a:r>
          </a:p>
          <a:p>
            <a:pPr marL="0" indent="0">
              <a:buNone/>
            </a:pPr>
            <a:r>
              <a:rPr lang="en-GB"/>
              <a:t> </a:t>
            </a:r>
            <a:r>
              <a:rPr lang="en-US"/>
              <a:t>internships and jobs.</a:t>
            </a:r>
          </a:p>
        </p:txBody>
      </p:sp>
    </p:spTree>
    <p:extLst>
      <p:ext uri="{BB962C8B-B14F-4D97-AF65-F5344CB8AC3E}">
        <p14:creationId xmlns:p14="http://schemas.microsoft.com/office/powerpoint/2010/main" val="139756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E0AE-DC2B-CB77-B29F-2C24AC7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0BB3-D75F-67D2-2857-4E6BAF781C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HTML – for structuring the content.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CSS – for creating a professional and responsive design.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Java – for adding dynamic features and improving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03957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DE82-C6B8-5DDE-2A9B-026F06D8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POTFOLIO DESIGN AND LAYOUT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14D1F-ADC5-157C-6B45-2C0E77DAFE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  ✳️</a:t>
            </a:r>
            <a:r>
              <a:rPr lang="en-US"/>
              <a:t>The portfolio is built with a clean, responsive, and user-</a:t>
            </a:r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friendly design. It contains sections for personal details, skills,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education, projects, and achievements. </a:t>
            </a:r>
            <a:endParaRPr lang="en-GB"/>
          </a:p>
          <a:p>
            <a:pPr marL="0" indent="0">
              <a:buNone/>
            </a:pPr>
            <a:r>
              <a:rPr lang="en-GB"/>
              <a:t>  ✳️</a:t>
            </a:r>
            <a:r>
              <a:rPr lang="en-US"/>
              <a:t>The layout is carefully designed to maintain balance between text, visuals, and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navigation, ensuring a professional first impression.</a:t>
            </a:r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748E-9A08-C5F6-B8E8-3FFB8DE1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FB7C-2690-5580-5FCB-88DF28217E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Responsive design for mobile and desktop viewing.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Organized sections for personal, academic, and project details.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Interactive navigation for smooth user experience.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Attractive color themes and typography for professional presentation.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Dynamic components powered by Java for better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384436636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Vasanth S</dc:creator>
  <cp:lastModifiedBy>Vasanth S</cp:lastModifiedBy>
  <cp:revision>2</cp:revision>
  <dcterms:created xsi:type="dcterms:W3CDTF">2025-08-26T07:36:46Z</dcterms:created>
  <dcterms:modified xsi:type="dcterms:W3CDTF">2025-08-26T10:45:28Z</dcterms:modified>
</cp:coreProperties>
</file>