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83" r:id="rId5"/>
    <p:sldId id="284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82" r:id="rId27"/>
    <p:sldId id="285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28E22-C5CD-1871-AE9C-8D469D3C138F}" v="1" dt="2025-02-19T12:06:16.664"/>
    <p1510:client id="{B6A8E5A2-7CB9-F037-6EBA-0D44ED0D1634}" v="8" dt="2025-02-19T12:05:2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6A8E5A2-7CB9-F037-6EBA-0D44ED0D1634}"/>
    <pc:docChg chg="modSld addMainMaster delMainMaster">
      <pc:chgData name="Guest User" userId="" providerId="Windows Live" clId="Web-{B6A8E5A2-7CB9-F037-6EBA-0D44ED0D1634}" dt="2025-02-19T12:05:25.582" v="7"/>
      <pc:docMkLst>
        <pc:docMk/>
      </pc:docMkLst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333982912" sldId="256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333982912" sldId="256"/>
            <ac:spMk id="4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3752015895" sldId="257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3752015895" sldId="257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3609619544" sldId="258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3609619544" sldId="258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897040910" sldId="259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897040910" sldId="259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505097477" sldId="260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505097477" sldId="260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4279587690" sldId="261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4279587690" sldId="261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3114786779" sldId="262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3114786779" sldId="262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3136814538" sldId="263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3136814538" sldId="263"/>
            <ac:spMk id="5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1624206646" sldId="264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1624206646" sldId="264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731953885" sldId="265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731953885" sldId="265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1844896564" sldId="266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1844896564" sldId="266"/>
            <ac:spMk id="5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3444261144" sldId="267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3444261144" sldId="267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4126030684" sldId="268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4126030684" sldId="268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2341216416" sldId="269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2341216416" sldId="269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1943751324" sldId="270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1943751324" sldId="270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2425649233" sldId="271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2425649233" sldId="271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2435799096" sldId="272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2435799096" sldId="272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1942135339" sldId="273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1942135339" sldId="273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2733969790" sldId="274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2733969790" sldId="274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2084826232" sldId="275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2084826232" sldId="275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2083208405" sldId="276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2083208405" sldId="276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3134183331" sldId="277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3134183331" sldId="277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3323629461" sldId="278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3323629461" sldId="278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3930338159" sldId="279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3930338159" sldId="279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447178402" sldId="280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447178402" sldId="280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1046758573" sldId="281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1046758573" sldId="281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2052465514" sldId="282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2052465514" sldId="282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1435172356" sldId="283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1435172356" sldId="283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658991411" sldId="284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658991411" sldId="284"/>
            <ac:spMk id="3" creationId="{00000000-0000-0000-0000-000000000000}"/>
          </ac:spMkLst>
        </pc:spChg>
      </pc:sldChg>
      <pc:sldChg chg="modSp mod modClrScheme chgLayout">
        <pc:chgData name="Guest User" userId="" providerId="Windows Live" clId="Web-{B6A8E5A2-7CB9-F037-6EBA-0D44ED0D1634}" dt="2025-02-19T12:05:25.582" v="7"/>
        <pc:sldMkLst>
          <pc:docMk/>
          <pc:sldMk cId="2585371491" sldId="285"/>
        </pc:sldMkLst>
        <pc:spChg chg="mod ord">
          <ac:chgData name="Guest User" userId="" providerId="Windows Live" clId="Web-{B6A8E5A2-7CB9-F037-6EBA-0D44ED0D1634}" dt="2025-02-19T12:05:25.582" v="7"/>
          <ac:spMkLst>
            <pc:docMk/>
            <pc:sldMk cId="2585371491" sldId="285"/>
            <ac:spMk id="3" creationId="{00000000-0000-0000-0000-000000000000}"/>
          </ac:spMkLst>
        </pc:spChg>
      </pc:sldChg>
      <pc:sldMasterChg chg="del delSldLayout">
        <pc:chgData name="Guest User" userId="" providerId="Windows Live" clId="Web-{B6A8E5A2-7CB9-F037-6EBA-0D44ED0D1634}" dt="2025-02-19T12:04:47.940" v="0"/>
        <pc:sldMasterMkLst>
          <pc:docMk/>
          <pc:sldMasterMk cId="3679051389" sldId="2147483732"/>
        </pc:sldMasterMkLst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3077237885" sldId="2147483733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3703242265" sldId="2147483734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3227025118" sldId="2147483735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2071103740" sldId="2147483736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1213272232" sldId="2147483737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696721845" sldId="2147483738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1784797228" sldId="2147483739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3226156888" sldId="2147483740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4184303783" sldId="2147483741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181314936" sldId="2147483742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65718231" sldId="2147483743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404367030" sldId="2147483744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2996608421" sldId="2147483745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3440475168" sldId="2147483746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424530483" sldId="2147483747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2801412525" sldId="2147483748"/>
          </pc:sldLayoutMkLst>
        </pc:sldLayoutChg>
        <pc:sldLayoutChg chg="del">
          <pc:chgData name="Guest User" userId="" providerId="Windows Live" clId="Web-{B6A8E5A2-7CB9-F037-6EBA-0D44ED0D1634}" dt="2025-02-19T12:04:47.940" v="0"/>
          <pc:sldLayoutMkLst>
            <pc:docMk/>
            <pc:sldMasterMk cId="3679051389" sldId="2147483732"/>
            <pc:sldLayoutMk cId="1567303211" sldId="2147483749"/>
          </pc:sldLayoutMkLst>
        </pc:sldLayoutChg>
      </pc:sldMasterChg>
      <pc:sldMasterChg chg="add del addSldLayout delSldLayout modSldLayout">
        <pc:chgData name="Guest User" userId="" providerId="Windows Live" clId="Web-{B6A8E5A2-7CB9-F037-6EBA-0D44ED0D1634}" dt="2025-02-19T12:04:58.566" v="1"/>
        <pc:sldMasterMkLst>
          <pc:docMk/>
          <pc:sldMasterMk cId="298857056" sldId="2147483750"/>
        </pc:sldMasterMkLst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1285203704" sldId="2147483751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2169498947" sldId="2147483752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1595258624" sldId="2147483753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2210656908" sldId="2147483754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1714935895" sldId="2147483755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1352402046" sldId="2147483756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205369630" sldId="2147483757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2879800623" sldId="2147483758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3690559882" sldId="2147483759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1466619065" sldId="2147483760"/>
          </pc:sldLayoutMkLst>
        </pc:sldLayoutChg>
        <pc:sldLayoutChg chg="add del mod replId">
          <pc:chgData name="Guest User" userId="" providerId="Windows Live" clId="Web-{B6A8E5A2-7CB9-F037-6EBA-0D44ED0D1634}" dt="2025-02-19T12:04:58.566" v="1"/>
          <pc:sldLayoutMkLst>
            <pc:docMk/>
            <pc:sldMasterMk cId="298857056" sldId="2147483750"/>
            <pc:sldLayoutMk cId="4138433023" sldId="2147483761"/>
          </pc:sldLayoutMkLst>
        </pc:sldLayoutChg>
      </pc:sldMasterChg>
      <pc:sldMasterChg chg="add del addSldLayout delSldLayout modSldLayout">
        <pc:chgData name="Guest User" userId="" providerId="Windows Live" clId="Web-{B6A8E5A2-7CB9-F037-6EBA-0D44ED0D1634}" dt="2025-02-19T12:05:02.800" v="2"/>
        <pc:sldMasterMkLst>
          <pc:docMk/>
          <pc:sldMasterMk cId="4140449571" sldId="2147483762"/>
        </pc:sldMasterMkLst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449862591" sldId="2147483763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339030364" sldId="2147483764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4126101115" sldId="2147483765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2508505725" sldId="2147483766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3137846485" sldId="2147483767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264249703" sldId="2147483768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893155725" sldId="2147483769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2359389531" sldId="2147483770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1225891736" sldId="2147483771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2895768265" sldId="2147483772"/>
          </pc:sldLayoutMkLst>
        </pc:sldLayoutChg>
        <pc:sldLayoutChg chg="add del mod replId">
          <pc:chgData name="Guest User" userId="" providerId="Windows Live" clId="Web-{B6A8E5A2-7CB9-F037-6EBA-0D44ED0D1634}" dt="2025-02-19T12:05:02.800" v="2"/>
          <pc:sldLayoutMkLst>
            <pc:docMk/>
            <pc:sldMasterMk cId="4140449571" sldId="2147483762"/>
            <pc:sldLayoutMk cId="3273695886" sldId="2147483773"/>
          </pc:sldLayoutMkLst>
        </pc:sldLayoutChg>
      </pc:sldMasterChg>
      <pc:sldMasterChg chg="add del addSldLayout delSldLayout modSldLayout">
        <pc:chgData name="Guest User" userId="" providerId="Windows Live" clId="Web-{B6A8E5A2-7CB9-F037-6EBA-0D44ED0D1634}" dt="2025-02-19T12:05:05.019" v="3"/>
        <pc:sldMasterMkLst>
          <pc:docMk/>
          <pc:sldMasterMk cId="3567938151" sldId="2147483774"/>
        </pc:sldMasterMkLst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2779574408" sldId="2147483775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583398193" sldId="2147483776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248263677" sldId="2147483777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1783732982" sldId="2147483778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2352009231" sldId="2147483779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1277160197" sldId="2147483780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1326320317" sldId="2147483781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2991540009" sldId="2147483782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771881349" sldId="2147483783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3418019533" sldId="2147483784"/>
          </pc:sldLayoutMkLst>
        </pc:sldLayoutChg>
        <pc:sldLayoutChg chg="add del mod replId">
          <pc:chgData name="Guest User" userId="" providerId="Windows Live" clId="Web-{B6A8E5A2-7CB9-F037-6EBA-0D44ED0D1634}" dt="2025-02-19T12:05:05.019" v="3"/>
          <pc:sldLayoutMkLst>
            <pc:docMk/>
            <pc:sldMasterMk cId="3567938151" sldId="2147483774"/>
            <pc:sldLayoutMk cId="154625936" sldId="2147483785"/>
          </pc:sldLayoutMkLst>
        </pc:sldLayoutChg>
      </pc:sldMasterChg>
      <pc:sldMasterChg chg="add del addSldLayout delSldLayout modSldLayout">
        <pc:chgData name="Guest User" userId="" providerId="Windows Live" clId="Web-{B6A8E5A2-7CB9-F037-6EBA-0D44ED0D1634}" dt="2025-02-19T12:05:10.035" v="4"/>
        <pc:sldMasterMkLst>
          <pc:docMk/>
          <pc:sldMasterMk cId="3613233286" sldId="2147483786"/>
        </pc:sldMasterMkLst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2971603399" sldId="2147483787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1129717671" sldId="2147483788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3466743181" sldId="2147483789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3493048343" sldId="2147483790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1904064861" sldId="2147483791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275880894" sldId="2147483792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1457916036" sldId="2147483793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2030871396" sldId="2147483794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4030082078" sldId="2147483795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1606974561" sldId="2147483796"/>
          </pc:sldLayoutMkLst>
        </pc:sldLayoutChg>
        <pc:sldLayoutChg chg="add del mod replId">
          <pc:chgData name="Guest User" userId="" providerId="Windows Live" clId="Web-{B6A8E5A2-7CB9-F037-6EBA-0D44ED0D1634}" dt="2025-02-19T12:05:10.035" v="4"/>
          <pc:sldLayoutMkLst>
            <pc:docMk/>
            <pc:sldMasterMk cId="3613233286" sldId="2147483786"/>
            <pc:sldLayoutMk cId="1291398482" sldId="2147483797"/>
          </pc:sldLayoutMkLst>
        </pc:sldLayoutChg>
      </pc:sldMasterChg>
      <pc:sldMasterChg chg="add del addSldLayout delSldLayout modSldLayout">
        <pc:chgData name="Guest User" userId="" providerId="Windows Live" clId="Web-{B6A8E5A2-7CB9-F037-6EBA-0D44ED0D1634}" dt="2025-02-19T12:05:13.738" v="5"/>
        <pc:sldMasterMkLst>
          <pc:docMk/>
          <pc:sldMasterMk cId="3223028959" sldId="2147483798"/>
        </pc:sldMasterMkLst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1863556" sldId="2147483799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961852103" sldId="2147483800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2641636089" sldId="2147483801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876542739" sldId="2147483802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3934791540" sldId="2147483803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2600763251" sldId="2147483804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3966651837" sldId="2147483805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384421157" sldId="2147483806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48396368" sldId="2147483807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796539687" sldId="2147483808"/>
          </pc:sldLayoutMkLst>
        </pc:sldLayoutChg>
        <pc:sldLayoutChg chg="add del mod replId">
          <pc:chgData name="Guest User" userId="" providerId="Windows Live" clId="Web-{B6A8E5A2-7CB9-F037-6EBA-0D44ED0D1634}" dt="2025-02-19T12:05:13.738" v="5"/>
          <pc:sldLayoutMkLst>
            <pc:docMk/>
            <pc:sldMasterMk cId="3223028959" sldId="2147483798"/>
            <pc:sldLayoutMk cId="1531687341" sldId="2147483809"/>
          </pc:sldLayoutMkLst>
        </pc:sldLayoutChg>
      </pc:sldMasterChg>
      <pc:sldMasterChg chg="add del addSldLayout delSldLayout modSldLayout">
        <pc:chgData name="Guest User" userId="" providerId="Windows Live" clId="Web-{B6A8E5A2-7CB9-F037-6EBA-0D44ED0D1634}" dt="2025-02-19T12:05:19.238" v="6"/>
        <pc:sldMasterMkLst>
          <pc:docMk/>
          <pc:sldMasterMk cId="654454578" sldId="2147483810"/>
        </pc:sldMasterMkLst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2215405535" sldId="2147483811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2045905713" sldId="2147483812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92100363" sldId="2147483813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3811705370" sldId="2147483814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2419157467" sldId="2147483815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2205868367" sldId="2147483816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3830178538" sldId="2147483817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1477186688" sldId="2147483818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1054811077" sldId="2147483819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2418506660" sldId="2147483820"/>
          </pc:sldLayoutMkLst>
        </pc:sldLayoutChg>
        <pc:sldLayoutChg chg="add del mod replId">
          <pc:chgData name="Guest User" userId="" providerId="Windows Live" clId="Web-{B6A8E5A2-7CB9-F037-6EBA-0D44ED0D1634}" dt="2025-02-19T12:05:19.238" v="6"/>
          <pc:sldLayoutMkLst>
            <pc:docMk/>
            <pc:sldMasterMk cId="654454578" sldId="2147483810"/>
            <pc:sldLayoutMk cId="915628968" sldId="2147483821"/>
          </pc:sldLayoutMkLst>
        </pc:sldLayoutChg>
      </pc:sldMasterChg>
      <pc:sldMasterChg chg="add del addSldLayout delSldLayout modSldLayout">
        <pc:chgData name="Guest User" userId="" providerId="Windows Live" clId="Web-{B6A8E5A2-7CB9-F037-6EBA-0D44ED0D1634}" dt="2025-02-19T12:05:25.582" v="7"/>
        <pc:sldMasterMkLst>
          <pc:docMk/>
          <pc:sldMasterMk cId="2179863031" sldId="2147483822"/>
        </pc:sldMasterMkLst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609630595" sldId="2147483823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2526188462" sldId="2147483824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1497024539" sldId="2147483825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311045956" sldId="2147483826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3002857982" sldId="2147483827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3821712252" sldId="2147483828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2844264771" sldId="2147483829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821081715" sldId="2147483830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543124440" sldId="2147483831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1416812925" sldId="2147483832"/>
          </pc:sldLayoutMkLst>
        </pc:sldLayoutChg>
        <pc:sldLayoutChg chg="add del mod replId">
          <pc:chgData name="Guest User" userId="" providerId="Windows Live" clId="Web-{B6A8E5A2-7CB9-F037-6EBA-0D44ED0D1634}" dt="2025-02-19T12:05:25.582" v="7"/>
          <pc:sldLayoutMkLst>
            <pc:docMk/>
            <pc:sldMasterMk cId="2179863031" sldId="2147483822"/>
            <pc:sldLayoutMk cId="3546554399" sldId="2147483833"/>
          </pc:sldLayoutMkLst>
        </pc:sldLayoutChg>
      </pc:sldMasterChg>
      <pc:sldMasterChg chg="add addSldLayout modSldLayout">
        <pc:chgData name="Guest User" userId="" providerId="Windows Live" clId="Web-{B6A8E5A2-7CB9-F037-6EBA-0D44ED0D1634}" dt="2025-02-19T12:05:25.582" v="7"/>
        <pc:sldMasterMkLst>
          <pc:docMk/>
          <pc:sldMasterMk cId="4154522294" sldId="2147483834"/>
        </pc:sldMasterMkLst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2988973537" sldId="2147483835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1117489636" sldId="2147483836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1778328777" sldId="2147483837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493312253" sldId="2147483838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3448562763" sldId="2147483839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3340984465" sldId="2147483840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1009655413" sldId="2147483841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2622243388" sldId="2147483842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988524461" sldId="2147483843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1591553066" sldId="2147483844"/>
          </pc:sldLayoutMkLst>
        </pc:sldLayoutChg>
        <pc:sldLayoutChg chg="add mod replId">
          <pc:chgData name="Guest User" userId="" providerId="Windows Live" clId="Web-{B6A8E5A2-7CB9-F037-6EBA-0D44ED0D1634}" dt="2025-02-19T12:05:25.582" v="7"/>
          <pc:sldLayoutMkLst>
            <pc:docMk/>
            <pc:sldMasterMk cId="4154522294" sldId="2147483834"/>
            <pc:sldLayoutMk cId="1408465045" sldId="2147483845"/>
          </pc:sldLayoutMkLst>
        </pc:sldLayoutChg>
      </pc:sldMasterChg>
    </pc:docChg>
  </pc:docChgLst>
  <pc:docChgLst>
    <pc:chgData clId="Web-{0E128E22-C5CD-1871-AE9C-8D469D3C138F}"/>
    <pc:docChg chg="modSld addMainMaster delMainMaster">
      <pc:chgData name="" userId="" providerId="" clId="Web-{0E128E22-C5CD-1871-AE9C-8D469D3C138F}" dt="2025-02-19T12:06:16.664" v="0"/>
      <pc:docMkLst>
        <pc:docMk/>
      </pc:docMkLst>
      <pc:sldChg chg="modSp mod modClrScheme chgLayout">
        <pc:chgData name="" userId="" providerId="" clId="Web-{0E128E22-C5CD-1871-AE9C-8D469D3C138F}" dt="2025-02-19T12:06:16.664" v="0"/>
        <pc:sldMkLst>
          <pc:docMk/>
          <pc:sldMk cId="333982912" sldId="256"/>
        </pc:sldMkLst>
        <pc:spChg chg="mod ord">
          <ac:chgData name="" userId="" providerId="" clId="Web-{0E128E22-C5CD-1871-AE9C-8D469D3C138F}" dt="2025-02-19T12:06:16.664" v="0"/>
          <ac:spMkLst>
            <pc:docMk/>
            <pc:sldMk cId="333982912" sldId="256"/>
            <ac:spMk id="4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3752015895" sldId="257"/>
        </pc:sldMkLst>
        <pc:spChg chg="mod ord">
          <ac:chgData name="" userId="" providerId="" clId="Web-{0E128E22-C5CD-1871-AE9C-8D469D3C138F}" dt="2025-02-19T12:06:16.664" v="0"/>
          <ac:spMkLst>
            <pc:docMk/>
            <pc:sldMk cId="3752015895" sldId="257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3609619544" sldId="258"/>
        </pc:sldMkLst>
        <pc:spChg chg="mod ord">
          <ac:chgData name="" userId="" providerId="" clId="Web-{0E128E22-C5CD-1871-AE9C-8D469D3C138F}" dt="2025-02-19T12:06:16.664" v="0"/>
          <ac:spMkLst>
            <pc:docMk/>
            <pc:sldMk cId="3609619544" sldId="258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897040910" sldId="259"/>
        </pc:sldMkLst>
        <pc:spChg chg="mod ord">
          <ac:chgData name="" userId="" providerId="" clId="Web-{0E128E22-C5CD-1871-AE9C-8D469D3C138F}" dt="2025-02-19T12:06:16.664" v="0"/>
          <ac:spMkLst>
            <pc:docMk/>
            <pc:sldMk cId="897040910" sldId="259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505097477" sldId="260"/>
        </pc:sldMkLst>
        <pc:spChg chg="mod ord">
          <ac:chgData name="" userId="" providerId="" clId="Web-{0E128E22-C5CD-1871-AE9C-8D469D3C138F}" dt="2025-02-19T12:06:16.664" v="0"/>
          <ac:spMkLst>
            <pc:docMk/>
            <pc:sldMk cId="505097477" sldId="260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4279587690" sldId="261"/>
        </pc:sldMkLst>
        <pc:spChg chg="mod ord">
          <ac:chgData name="" userId="" providerId="" clId="Web-{0E128E22-C5CD-1871-AE9C-8D469D3C138F}" dt="2025-02-19T12:06:16.664" v="0"/>
          <ac:spMkLst>
            <pc:docMk/>
            <pc:sldMk cId="4279587690" sldId="261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3114786779" sldId="262"/>
        </pc:sldMkLst>
        <pc:spChg chg="mod ord">
          <ac:chgData name="" userId="" providerId="" clId="Web-{0E128E22-C5CD-1871-AE9C-8D469D3C138F}" dt="2025-02-19T12:06:16.664" v="0"/>
          <ac:spMkLst>
            <pc:docMk/>
            <pc:sldMk cId="3114786779" sldId="262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3136814538" sldId="263"/>
        </pc:sldMkLst>
        <pc:spChg chg="mod ord">
          <ac:chgData name="" userId="" providerId="" clId="Web-{0E128E22-C5CD-1871-AE9C-8D469D3C138F}" dt="2025-02-19T12:06:16.664" v="0"/>
          <ac:spMkLst>
            <pc:docMk/>
            <pc:sldMk cId="3136814538" sldId="263"/>
            <ac:spMk id="5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1624206646" sldId="264"/>
        </pc:sldMkLst>
        <pc:spChg chg="mod ord">
          <ac:chgData name="" userId="" providerId="" clId="Web-{0E128E22-C5CD-1871-AE9C-8D469D3C138F}" dt="2025-02-19T12:06:16.664" v="0"/>
          <ac:spMkLst>
            <pc:docMk/>
            <pc:sldMk cId="1624206646" sldId="264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731953885" sldId="265"/>
        </pc:sldMkLst>
        <pc:spChg chg="mod ord">
          <ac:chgData name="" userId="" providerId="" clId="Web-{0E128E22-C5CD-1871-AE9C-8D469D3C138F}" dt="2025-02-19T12:06:16.664" v="0"/>
          <ac:spMkLst>
            <pc:docMk/>
            <pc:sldMk cId="731953885" sldId="265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1844896564" sldId="266"/>
        </pc:sldMkLst>
        <pc:spChg chg="mod ord">
          <ac:chgData name="" userId="" providerId="" clId="Web-{0E128E22-C5CD-1871-AE9C-8D469D3C138F}" dt="2025-02-19T12:06:16.664" v="0"/>
          <ac:spMkLst>
            <pc:docMk/>
            <pc:sldMk cId="1844896564" sldId="266"/>
            <ac:spMk id="5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3444261144" sldId="267"/>
        </pc:sldMkLst>
        <pc:spChg chg="mod ord">
          <ac:chgData name="" userId="" providerId="" clId="Web-{0E128E22-C5CD-1871-AE9C-8D469D3C138F}" dt="2025-02-19T12:06:16.664" v="0"/>
          <ac:spMkLst>
            <pc:docMk/>
            <pc:sldMk cId="3444261144" sldId="267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4126030684" sldId="268"/>
        </pc:sldMkLst>
        <pc:spChg chg="mod ord">
          <ac:chgData name="" userId="" providerId="" clId="Web-{0E128E22-C5CD-1871-AE9C-8D469D3C138F}" dt="2025-02-19T12:06:16.664" v="0"/>
          <ac:spMkLst>
            <pc:docMk/>
            <pc:sldMk cId="4126030684" sldId="268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2341216416" sldId="269"/>
        </pc:sldMkLst>
        <pc:spChg chg="mod ord">
          <ac:chgData name="" userId="" providerId="" clId="Web-{0E128E22-C5CD-1871-AE9C-8D469D3C138F}" dt="2025-02-19T12:06:16.664" v="0"/>
          <ac:spMkLst>
            <pc:docMk/>
            <pc:sldMk cId="2341216416" sldId="269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1943751324" sldId="270"/>
        </pc:sldMkLst>
        <pc:spChg chg="mod ord">
          <ac:chgData name="" userId="" providerId="" clId="Web-{0E128E22-C5CD-1871-AE9C-8D469D3C138F}" dt="2025-02-19T12:06:16.664" v="0"/>
          <ac:spMkLst>
            <pc:docMk/>
            <pc:sldMk cId="1943751324" sldId="270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2425649233" sldId="271"/>
        </pc:sldMkLst>
        <pc:spChg chg="mod ord">
          <ac:chgData name="" userId="" providerId="" clId="Web-{0E128E22-C5CD-1871-AE9C-8D469D3C138F}" dt="2025-02-19T12:06:16.664" v="0"/>
          <ac:spMkLst>
            <pc:docMk/>
            <pc:sldMk cId="2425649233" sldId="271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2435799096" sldId="272"/>
        </pc:sldMkLst>
        <pc:spChg chg="mod ord">
          <ac:chgData name="" userId="" providerId="" clId="Web-{0E128E22-C5CD-1871-AE9C-8D469D3C138F}" dt="2025-02-19T12:06:16.664" v="0"/>
          <ac:spMkLst>
            <pc:docMk/>
            <pc:sldMk cId="2435799096" sldId="272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1942135339" sldId="273"/>
        </pc:sldMkLst>
        <pc:spChg chg="mod ord">
          <ac:chgData name="" userId="" providerId="" clId="Web-{0E128E22-C5CD-1871-AE9C-8D469D3C138F}" dt="2025-02-19T12:06:16.664" v="0"/>
          <ac:spMkLst>
            <pc:docMk/>
            <pc:sldMk cId="1942135339" sldId="273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2733969790" sldId="274"/>
        </pc:sldMkLst>
        <pc:spChg chg="mod ord">
          <ac:chgData name="" userId="" providerId="" clId="Web-{0E128E22-C5CD-1871-AE9C-8D469D3C138F}" dt="2025-02-19T12:06:16.664" v="0"/>
          <ac:spMkLst>
            <pc:docMk/>
            <pc:sldMk cId="2733969790" sldId="274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2084826232" sldId="275"/>
        </pc:sldMkLst>
        <pc:spChg chg="mod ord">
          <ac:chgData name="" userId="" providerId="" clId="Web-{0E128E22-C5CD-1871-AE9C-8D469D3C138F}" dt="2025-02-19T12:06:16.664" v="0"/>
          <ac:spMkLst>
            <pc:docMk/>
            <pc:sldMk cId="2084826232" sldId="275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2083208405" sldId="276"/>
        </pc:sldMkLst>
        <pc:spChg chg="mod ord">
          <ac:chgData name="" userId="" providerId="" clId="Web-{0E128E22-C5CD-1871-AE9C-8D469D3C138F}" dt="2025-02-19T12:06:16.664" v="0"/>
          <ac:spMkLst>
            <pc:docMk/>
            <pc:sldMk cId="2083208405" sldId="276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3134183331" sldId="277"/>
        </pc:sldMkLst>
        <pc:spChg chg="mod ord">
          <ac:chgData name="" userId="" providerId="" clId="Web-{0E128E22-C5CD-1871-AE9C-8D469D3C138F}" dt="2025-02-19T12:06:16.664" v="0"/>
          <ac:spMkLst>
            <pc:docMk/>
            <pc:sldMk cId="3134183331" sldId="277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3323629461" sldId="278"/>
        </pc:sldMkLst>
        <pc:spChg chg="mod ord">
          <ac:chgData name="" userId="" providerId="" clId="Web-{0E128E22-C5CD-1871-AE9C-8D469D3C138F}" dt="2025-02-19T12:06:16.664" v="0"/>
          <ac:spMkLst>
            <pc:docMk/>
            <pc:sldMk cId="3323629461" sldId="278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3930338159" sldId="279"/>
        </pc:sldMkLst>
        <pc:spChg chg="mod ord">
          <ac:chgData name="" userId="" providerId="" clId="Web-{0E128E22-C5CD-1871-AE9C-8D469D3C138F}" dt="2025-02-19T12:06:16.664" v="0"/>
          <ac:spMkLst>
            <pc:docMk/>
            <pc:sldMk cId="3930338159" sldId="279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447178402" sldId="280"/>
        </pc:sldMkLst>
        <pc:spChg chg="mod ord">
          <ac:chgData name="" userId="" providerId="" clId="Web-{0E128E22-C5CD-1871-AE9C-8D469D3C138F}" dt="2025-02-19T12:06:16.664" v="0"/>
          <ac:spMkLst>
            <pc:docMk/>
            <pc:sldMk cId="447178402" sldId="280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1046758573" sldId="281"/>
        </pc:sldMkLst>
        <pc:spChg chg="mod ord">
          <ac:chgData name="" userId="" providerId="" clId="Web-{0E128E22-C5CD-1871-AE9C-8D469D3C138F}" dt="2025-02-19T12:06:16.664" v="0"/>
          <ac:spMkLst>
            <pc:docMk/>
            <pc:sldMk cId="1046758573" sldId="281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2052465514" sldId="282"/>
        </pc:sldMkLst>
        <pc:spChg chg="mod ord">
          <ac:chgData name="" userId="" providerId="" clId="Web-{0E128E22-C5CD-1871-AE9C-8D469D3C138F}" dt="2025-02-19T12:06:16.664" v="0"/>
          <ac:spMkLst>
            <pc:docMk/>
            <pc:sldMk cId="2052465514" sldId="282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1435172356" sldId="283"/>
        </pc:sldMkLst>
        <pc:spChg chg="mod ord">
          <ac:chgData name="" userId="" providerId="" clId="Web-{0E128E22-C5CD-1871-AE9C-8D469D3C138F}" dt="2025-02-19T12:06:16.664" v="0"/>
          <ac:spMkLst>
            <pc:docMk/>
            <pc:sldMk cId="1435172356" sldId="283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658991411" sldId="284"/>
        </pc:sldMkLst>
        <pc:spChg chg="mod ord">
          <ac:chgData name="" userId="" providerId="" clId="Web-{0E128E22-C5CD-1871-AE9C-8D469D3C138F}" dt="2025-02-19T12:06:16.664" v="0"/>
          <ac:spMkLst>
            <pc:docMk/>
            <pc:sldMk cId="658991411" sldId="284"/>
            <ac:spMk id="3" creationId="{00000000-0000-0000-0000-000000000000}"/>
          </ac:spMkLst>
        </pc:spChg>
      </pc:sldChg>
      <pc:sldChg chg="modSp mod modClrScheme chgLayout">
        <pc:chgData name="" userId="" providerId="" clId="Web-{0E128E22-C5CD-1871-AE9C-8D469D3C138F}" dt="2025-02-19T12:06:16.664" v="0"/>
        <pc:sldMkLst>
          <pc:docMk/>
          <pc:sldMk cId="2585371491" sldId="285"/>
        </pc:sldMkLst>
        <pc:spChg chg="mod ord">
          <ac:chgData name="" userId="" providerId="" clId="Web-{0E128E22-C5CD-1871-AE9C-8D469D3C138F}" dt="2025-02-19T12:06:16.664" v="0"/>
          <ac:spMkLst>
            <pc:docMk/>
            <pc:sldMk cId="2585371491" sldId="285"/>
            <ac:spMk id="3" creationId="{00000000-0000-0000-0000-000000000000}"/>
          </ac:spMkLst>
        </pc:spChg>
      </pc:sldChg>
      <pc:sldMasterChg chg="del delSldLayout">
        <pc:chgData name="" userId="" providerId="" clId="Web-{0E128E22-C5CD-1871-AE9C-8D469D3C138F}" dt="2025-02-19T12:06:16.664" v="0"/>
        <pc:sldMasterMkLst>
          <pc:docMk/>
          <pc:sldMasterMk cId="4154522294" sldId="2147483834"/>
        </pc:sldMasterMkLst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2988973537" sldId="2147483835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1117489636" sldId="2147483836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1778328777" sldId="2147483837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493312253" sldId="2147483838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3448562763" sldId="2147483839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3340984465" sldId="2147483840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1009655413" sldId="2147483841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2622243388" sldId="2147483842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988524461" sldId="2147483843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1591553066" sldId="2147483844"/>
          </pc:sldLayoutMkLst>
        </pc:sldLayoutChg>
        <pc:sldLayoutChg chg="del">
          <pc:chgData name="" userId="" providerId="" clId="Web-{0E128E22-C5CD-1871-AE9C-8D469D3C138F}" dt="2025-02-19T12:06:16.664" v="0"/>
          <pc:sldLayoutMkLst>
            <pc:docMk/>
            <pc:sldMasterMk cId="4154522294" sldId="2147483834"/>
            <pc:sldLayoutMk cId="1408465045" sldId="2147483845"/>
          </pc:sldLayoutMkLst>
        </pc:sldLayoutChg>
      </pc:sldMasterChg>
      <pc:sldMasterChg chg="add addSldLayout modSldLayout">
        <pc:chgData name="" userId="" providerId="" clId="Web-{0E128E22-C5CD-1871-AE9C-8D469D3C138F}" dt="2025-02-19T12:06:16.664" v="0"/>
        <pc:sldMasterMkLst>
          <pc:docMk/>
          <pc:sldMasterMk cId="1036940414" sldId="2147483846"/>
        </pc:sldMasterMkLst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978352732" sldId="2147483847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4145679557" sldId="2147483848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3012205773" sldId="2147483849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665463199" sldId="2147483850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839247005" sldId="2147483851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82714466" sldId="2147483852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3980534272" sldId="2147483853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2821406619" sldId="2147483854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3357859527" sldId="2147483855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2303331763" sldId="2147483856"/>
          </pc:sldLayoutMkLst>
        </pc:sldLayoutChg>
        <pc:sldLayoutChg chg="add mod replId">
          <pc:chgData name="" userId="" providerId="" clId="Web-{0E128E22-C5CD-1871-AE9C-8D469D3C138F}" dt="2025-02-19T12:06:16.664" v="0"/>
          <pc:sldLayoutMkLst>
            <pc:docMk/>
            <pc:sldMasterMk cId="1036940414" sldId="2147483846"/>
            <pc:sldLayoutMk cId="1241767" sldId="214748385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835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3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79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20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46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3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0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5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2/19/2025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4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666240"/>
            <a:ext cx="10515600" cy="3261360"/>
          </a:xfrm>
        </p:spPr>
        <p:txBody>
          <a:bodyPr/>
          <a:lstStyle/>
          <a:p>
            <a:pPr algn="l"/>
            <a:r>
              <a:rPr lang="en-IN" dirty="0">
                <a:latin typeface="Arial Black" panose="020B0A04020102020204" pitchFamily="34" charset="0"/>
              </a:rPr>
              <a:t>Deploying the </a:t>
            </a:r>
            <a:r>
              <a:rPr lang="en-IN" dirty="0" err="1">
                <a:latin typeface="Arial Black" panose="020B0A04020102020204" pitchFamily="34" charset="0"/>
              </a:rPr>
              <a:t>zomato</a:t>
            </a:r>
            <a:r>
              <a:rPr lang="en-IN" dirty="0">
                <a:latin typeface="Arial Black" panose="020B0A04020102020204" pitchFamily="34" charset="0"/>
              </a:rPr>
              <a:t> application using </a:t>
            </a:r>
            <a:r>
              <a:rPr lang="en-IN" dirty="0" err="1">
                <a:latin typeface="Arial Black" panose="020B0A04020102020204" pitchFamily="34" charset="0"/>
              </a:rPr>
              <a:t>docker</a:t>
            </a:r>
            <a:r>
              <a:rPr lang="en-IN" dirty="0">
                <a:latin typeface="Arial Black" panose="020B0A040201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8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914400" y="466725"/>
            <a:ext cx="10353675" cy="6157595"/>
          </a:xfrm>
        </p:spPr>
        <p:txBody>
          <a:bodyPr>
            <a:normAutofit lnSpcReduction="10000"/>
          </a:bodyPr>
          <a:lstStyle/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curl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fsSL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https://download.docker.com/linux/ubuntu/gpg -o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docker.asc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a+r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docker.asc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# Add the repository to Apt sources: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echo \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"deb [arch=$(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dpkg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--print-architecture) signed-by=/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docker.asc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] https://download.docker.com/linux/ubuntu \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$(.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-release &amp;&amp; echo "$VERSION_CODENAME") stable" | \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sources.list.d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docker.list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&gt; /dev/null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apt-get update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docker-ce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-cli containerd.io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buildx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-plugin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-compose-plugin -y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usermod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chmod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777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/run/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docker.sock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81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28320"/>
            <a:ext cx="10353762" cy="5740400"/>
          </a:xfrm>
        </p:spPr>
        <p:txBody>
          <a:bodyPr/>
          <a:lstStyle/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newgrp docker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sudo systemctl status docker</a:t>
            </a:r>
          </a:p>
          <a:p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Verifiy Docker </a:t>
            </a:r>
            <a:r>
              <a:rPr lang="sv-SE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r>
              <a:rPr lang="sv-SE" dirty="0">
                <a:latin typeface="Arial" panose="020B0604020202020204" pitchFamily="34" charset="0"/>
                <a:cs typeface="Arial" panose="020B0604020202020204" pitchFamily="34" charset="0"/>
              </a:rPr>
              <a:t>: docker –version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Install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on Ubuntu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apt-transport-https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gnupg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https://aquasecurity.github.io/trivy-repo/deb/public.key |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gpg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dearmor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/share/keyrings/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trivy.gpg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&gt; /dev/null</a:t>
            </a:r>
          </a:p>
          <a:p>
            <a:pPr marL="0" indent="0">
              <a:buNone/>
            </a:pP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"deb [signed-by=/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/share/keyrings/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trivy.gpg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] https://aquasecurity.github.io/trivy-repo/deb generic main" |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tee -a 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/apt/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sources.list.d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trivy.list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update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Verifiy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installation: 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--version</a:t>
            </a:r>
          </a:p>
        </p:txBody>
      </p:sp>
    </p:spTree>
    <p:extLst>
      <p:ext uri="{BB962C8B-B14F-4D97-AF65-F5344CB8AC3E}">
        <p14:creationId xmlns:p14="http://schemas.microsoft.com/office/powerpoint/2010/main" val="162420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79120"/>
            <a:ext cx="10353762" cy="5659120"/>
          </a:xfrm>
        </p:spPr>
        <p:txBody>
          <a:bodyPr>
            <a:normAutofit/>
          </a:bodyPr>
          <a:lstStyle/>
          <a:p>
            <a:r>
              <a:rPr lang="en-IN" dirty="0"/>
              <a:t> Install </a:t>
            </a:r>
            <a:r>
              <a:rPr lang="en-IN" dirty="0" err="1"/>
              <a:t>SonarQube</a:t>
            </a:r>
            <a:r>
              <a:rPr lang="en-IN" dirty="0"/>
              <a:t> using Docker</a:t>
            </a:r>
          </a:p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 run -d --name sonar -p 9000:9000 </a:t>
            </a:r>
            <a:r>
              <a:rPr lang="en-IN" dirty="0" err="1"/>
              <a:t>sonarqube:lts-community</a:t>
            </a:r>
            <a:endParaRPr lang="en-IN" dirty="0"/>
          </a:p>
          <a:p>
            <a:r>
              <a:rPr lang="en-IN" dirty="0"/>
              <a:t>$ </a:t>
            </a:r>
            <a:r>
              <a:rPr lang="en-IN" dirty="0" err="1"/>
              <a:t>docker</a:t>
            </a:r>
            <a:r>
              <a:rPr lang="en-IN" dirty="0"/>
              <a:t> </a:t>
            </a:r>
            <a:r>
              <a:rPr lang="en-IN" dirty="0" err="1"/>
              <a:t>ps</a:t>
            </a:r>
            <a:r>
              <a:rPr lang="en-IN" dirty="0"/>
              <a:t> (You can see </a:t>
            </a:r>
            <a:r>
              <a:rPr lang="en-IN" dirty="0" err="1"/>
              <a:t>SonarQube</a:t>
            </a:r>
            <a:r>
              <a:rPr lang="en-IN" dirty="0"/>
              <a:t> container)</a:t>
            </a:r>
          </a:p>
          <a:p>
            <a:pPr marL="0" indent="0">
              <a:buNone/>
            </a:pPr>
            <a:r>
              <a:rPr lang="en-US" dirty="0"/>
              <a:t>Installation of Plugins in Jenkins</a:t>
            </a:r>
          </a:p>
          <a:p>
            <a:pPr marL="0" indent="0">
              <a:buNone/>
            </a:pPr>
            <a:r>
              <a:rPr lang="en-US" dirty="0"/>
              <a:t>Docker plugin</a:t>
            </a:r>
          </a:p>
          <a:p>
            <a:pPr marL="0" indent="0">
              <a:buNone/>
            </a:pPr>
            <a:r>
              <a:rPr lang="en-US" dirty="0" err="1"/>
              <a:t>docker</a:t>
            </a:r>
            <a:r>
              <a:rPr lang="en-US" dirty="0"/>
              <a:t>-build-step</a:t>
            </a:r>
          </a:p>
          <a:p>
            <a:pPr marL="0" indent="0">
              <a:buNone/>
            </a:pPr>
            <a:r>
              <a:rPr lang="en-US" dirty="0"/>
              <a:t>Eclipse </a:t>
            </a:r>
            <a:r>
              <a:rPr lang="en-US" dirty="0" err="1"/>
              <a:t>Temurin</a:t>
            </a:r>
            <a:r>
              <a:rPr lang="en-US" dirty="0"/>
              <a:t> installer Plugin</a:t>
            </a:r>
          </a:p>
          <a:p>
            <a:pPr marL="0" indent="0">
              <a:buNone/>
            </a:pPr>
            <a:r>
              <a:rPr lang="en-US" dirty="0"/>
              <a:t>Email Extension Template Plugin</a:t>
            </a:r>
          </a:p>
          <a:p>
            <a:pPr marL="0" indent="0">
              <a:buNone/>
            </a:pPr>
            <a:r>
              <a:rPr lang="en-US" dirty="0"/>
              <a:t>Matrix Authorization Strategy Plugin</a:t>
            </a:r>
          </a:p>
          <a:p>
            <a:pPr marL="0" indent="0">
              <a:buNone/>
            </a:pPr>
            <a:r>
              <a:rPr lang="en-US" dirty="0" err="1"/>
              <a:t>NodeJS</a:t>
            </a:r>
            <a:r>
              <a:rPr lang="en-US" dirty="0"/>
              <a:t> Plugin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953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914400" y="447674"/>
            <a:ext cx="10353675" cy="6125845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OWASP Dependency-Check Plugin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OWASP Dependency-Track Plugin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Pipeline: Stage View Plugin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Prometheus metrics plugin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Scanner for Jenkins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Open Jenkins dashboard and manager Jenkins add the tools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jdk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962400"/>
            <a:ext cx="10353675" cy="235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9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57200"/>
            <a:ext cx="10353762" cy="6289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Add </a:t>
            </a:r>
            <a:r>
              <a:rPr lang="en-IN" dirty="0" err="1"/>
              <a:t>sonarqube</a:t>
            </a:r>
            <a:r>
              <a:rPr lang="en-IN" dirty="0"/>
              <a:t> installation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Add </a:t>
            </a:r>
            <a:r>
              <a:rPr lang="en-IN" dirty="0" err="1"/>
              <a:t>NodeJS</a:t>
            </a:r>
            <a:r>
              <a:rPr lang="en-IN" dirty="0"/>
              <a:t> installation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7" y="901379"/>
            <a:ext cx="10363200" cy="2451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013200"/>
            <a:ext cx="10353762" cy="236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61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47040"/>
            <a:ext cx="10353762" cy="5811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Add Dependency-Check Installation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Add Docker installations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979583"/>
            <a:ext cx="10353762" cy="2230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3870960"/>
            <a:ext cx="10353763" cy="292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30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28320"/>
            <a:ext cx="10353762" cy="56997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Add sonar token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961502"/>
            <a:ext cx="8364117" cy="2381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775822"/>
            <a:ext cx="8364117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16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99440"/>
            <a:ext cx="10353762" cy="5638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Add Jenkins </a:t>
            </a:r>
            <a:r>
              <a:rPr lang="en-IN" dirty="0" err="1"/>
              <a:t>url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Add </a:t>
            </a:r>
            <a:r>
              <a:rPr lang="en-IN" dirty="0" err="1"/>
              <a:t>sonarqube</a:t>
            </a:r>
            <a:r>
              <a:rPr lang="en-IN" dirty="0"/>
              <a:t> server </a:t>
            </a:r>
            <a:r>
              <a:rPr lang="en-IN" dirty="0" err="1"/>
              <a:t>Url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025430"/>
            <a:ext cx="5287113" cy="1352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119120"/>
            <a:ext cx="10353762" cy="31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51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599440"/>
            <a:ext cx="10353762" cy="6177280"/>
          </a:xfrm>
        </p:spPr>
        <p:txBody>
          <a:bodyPr/>
          <a:lstStyle/>
          <a:p>
            <a:r>
              <a:rPr lang="en-IN" dirty="0"/>
              <a:t>Add the sonar token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998257"/>
            <a:ext cx="10353763" cy="22427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14" y="3507777"/>
            <a:ext cx="10353763" cy="284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58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87680"/>
            <a:ext cx="10353762" cy="626872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Jenkins pipeline to deploy the application</a:t>
            </a:r>
          </a:p>
          <a:p>
            <a:r>
              <a:rPr lang="en-IN" dirty="0"/>
              <a:t>pipeline {</a:t>
            </a:r>
          </a:p>
          <a:p>
            <a:r>
              <a:rPr lang="en-IN" dirty="0"/>
              <a:t>    agent any</a:t>
            </a:r>
          </a:p>
          <a:p>
            <a:r>
              <a:rPr lang="en-IN" dirty="0"/>
              <a:t>    tools {</a:t>
            </a:r>
          </a:p>
          <a:p>
            <a:r>
              <a:rPr lang="en-IN" dirty="0"/>
              <a:t>        </a:t>
            </a:r>
            <a:r>
              <a:rPr lang="en-IN" dirty="0" err="1"/>
              <a:t>jdk</a:t>
            </a:r>
            <a:r>
              <a:rPr lang="en-IN" dirty="0"/>
              <a:t> 'jdk17'</a:t>
            </a:r>
          </a:p>
          <a:p>
            <a:r>
              <a:rPr lang="en-IN" dirty="0"/>
              <a:t>        </a:t>
            </a:r>
            <a:r>
              <a:rPr lang="en-IN" dirty="0" err="1"/>
              <a:t>nodejs</a:t>
            </a:r>
            <a:r>
              <a:rPr lang="en-IN" dirty="0"/>
              <a:t> 'node23'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environment {</a:t>
            </a:r>
          </a:p>
          <a:p>
            <a:r>
              <a:rPr lang="en-IN" dirty="0"/>
              <a:t>        SCANNER_HOME=tool 'sonar-scanner'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stages {</a:t>
            </a:r>
          </a:p>
          <a:p>
            <a:r>
              <a:rPr lang="en-IN" dirty="0"/>
              <a:t>        stage ("clean workspace")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cleanWs</a:t>
            </a:r>
            <a:r>
              <a:rPr lang="en-IN" dirty="0"/>
              <a:t>()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564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812800"/>
            <a:ext cx="10353762" cy="5506720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dirty="0"/>
              <a:t>Docker</a:t>
            </a:r>
          </a:p>
          <a:p>
            <a:pPr algn="just"/>
            <a:r>
              <a:rPr lang="en-US" dirty="0"/>
              <a:t>Docker is an open-source platform designed to make it easier to create, deploy, and run applications by using </a:t>
            </a:r>
            <a:r>
              <a:rPr lang="en-US" b="1" dirty="0"/>
              <a:t>containers</a:t>
            </a:r>
            <a:r>
              <a:rPr lang="en-US" dirty="0"/>
              <a:t>. Containers allow developers to package an application with all of its dependencies, libraries, and configuration files, ensuring that it runs consistently across different environments.</a:t>
            </a:r>
          </a:p>
          <a:p>
            <a:pPr marL="0" indent="0" algn="just">
              <a:buNone/>
            </a:pPr>
            <a:r>
              <a:rPr lang="en-IN" dirty="0"/>
              <a:t>Key Features of Docker: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Lightweight:</a:t>
            </a:r>
            <a:r>
              <a:rPr lang="en-US" dirty="0"/>
              <a:t> containers share the host operating system's kernel, making them more resource-efficient compared to traditional virtual machines.</a:t>
            </a:r>
          </a:p>
          <a:p>
            <a:pPr marL="0" indent="0" algn="just">
              <a:buNone/>
            </a:pPr>
            <a:endParaRPr lang="en-US" dirty="0"/>
          </a:p>
          <a:p>
            <a:pPr marL="457200" indent="-457200" algn="just">
              <a:buFont typeface="+mj-lt"/>
              <a:buAutoNum type="arabicPeriod"/>
            </a:pPr>
            <a:r>
              <a:rPr lang="en-US" b="1" dirty="0"/>
              <a:t>Portability:</a:t>
            </a:r>
            <a:r>
              <a:rPr lang="en-US" dirty="0"/>
              <a:t> Containers can run consistently in any environment, whether it's a developer's local machine, a testing environment, or production servers.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52015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84480"/>
            <a:ext cx="10353762" cy="6715760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stage ("Git Checkout")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git 'https://github.com/</a:t>
            </a:r>
            <a:r>
              <a:rPr lang="en-IN" dirty="0" err="1"/>
              <a:t>KastroVKiran</a:t>
            </a:r>
            <a:r>
              <a:rPr lang="en-IN" dirty="0"/>
              <a:t>/</a:t>
            </a:r>
            <a:r>
              <a:rPr lang="en-IN" dirty="0" err="1"/>
              <a:t>Zomato</a:t>
            </a:r>
            <a:r>
              <a:rPr lang="en-IN" dirty="0"/>
              <a:t>-Project-</a:t>
            </a:r>
            <a:r>
              <a:rPr lang="en-IN" dirty="0" err="1"/>
              <a:t>Kastro.git</a:t>
            </a:r>
            <a:r>
              <a:rPr lang="en-IN" dirty="0"/>
              <a:t>'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stage("</a:t>
            </a:r>
            <a:r>
              <a:rPr lang="en-IN" dirty="0" err="1"/>
              <a:t>Sonarqube</a:t>
            </a:r>
            <a:r>
              <a:rPr lang="en-IN" dirty="0"/>
              <a:t> Analysis"){</a:t>
            </a:r>
          </a:p>
          <a:p>
            <a:r>
              <a:rPr lang="en-IN" dirty="0"/>
              <a:t>            steps{</a:t>
            </a:r>
          </a:p>
          <a:p>
            <a:r>
              <a:rPr lang="en-IN" dirty="0"/>
              <a:t>                </a:t>
            </a:r>
            <a:r>
              <a:rPr lang="en-IN" dirty="0" err="1"/>
              <a:t>withSonarQubeEnv</a:t>
            </a:r>
            <a:r>
              <a:rPr lang="en-IN" dirty="0"/>
              <a:t>('sonar-server')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sh</a:t>
            </a:r>
            <a:r>
              <a:rPr lang="en-IN" dirty="0"/>
              <a:t> ''' $SCANNER_HOME/bin/sonar-scanner -</a:t>
            </a:r>
            <a:r>
              <a:rPr lang="en-IN" dirty="0" err="1"/>
              <a:t>Dsonar.projectName</a:t>
            </a:r>
            <a:r>
              <a:rPr lang="en-IN" dirty="0"/>
              <a:t>=</a:t>
            </a:r>
            <a:r>
              <a:rPr lang="en-IN" dirty="0" err="1"/>
              <a:t>zomato</a:t>
            </a:r>
            <a:r>
              <a:rPr lang="en-IN" dirty="0"/>
              <a:t> \</a:t>
            </a:r>
          </a:p>
          <a:p>
            <a:r>
              <a:rPr lang="en-IN" dirty="0"/>
              <a:t>                    -</a:t>
            </a:r>
            <a:r>
              <a:rPr lang="en-IN" dirty="0" err="1"/>
              <a:t>Dsonar.projectKey</a:t>
            </a:r>
            <a:r>
              <a:rPr lang="en-IN" dirty="0"/>
              <a:t>=</a:t>
            </a:r>
            <a:r>
              <a:rPr lang="en-IN" dirty="0" err="1"/>
              <a:t>zomato</a:t>
            </a:r>
            <a:r>
              <a:rPr lang="en-IN" dirty="0"/>
              <a:t> '''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stage("Code Quality Gate"){</a:t>
            </a:r>
          </a:p>
          <a:p>
            <a:r>
              <a:rPr lang="en-IN" dirty="0"/>
              <a:t>           steps {</a:t>
            </a:r>
          </a:p>
          <a:p>
            <a:r>
              <a:rPr lang="en-IN" dirty="0"/>
              <a:t>                script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waitForQualityGate</a:t>
            </a:r>
            <a:r>
              <a:rPr lang="en-IN" dirty="0"/>
              <a:t> </a:t>
            </a:r>
            <a:r>
              <a:rPr lang="en-IN" dirty="0" err="1"/>
              <a:t>abortPipeline</a:t>
            </a:r>
            <a:r>
              <a:rPr lang="en-IN" dirty="0"/>
              <a:t>: false, </a:t>
            </a:r>
            <a:r>
              <a:rPr lang="en-IN" dirty="0" err="1"/>
              <a:t>credentialsId</a:t>
            </a:r>
            <a:r>
              <a:rPr lang="en-IN" dirty="0"/>
              <a:t>: 'Sonar-token' 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 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79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54000"/>
            <a:ext cx="10353762" cy="6380480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stage("Install NPM Dependencies")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npm</a:t>
            </a:r>
            <a:r>
              <a:rPr lang="en-IN" dirty="0"/>
              <a:t> install"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stage('OWASP FS SCAN')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dependencyCheck</a:t>
            </a:r>
            <a:r>
              <a:rPr lang="en-IN" dirty="0"/>
              <a:t> </a:t>
            </a:r>
            <a:r>
              <a:rPr lang="en-IN" dirty="0" err="1"/>
              <a:t>additionalArguments</a:t>
            </a:r>
            <a:r>
              <a:rPr lang="en-IN" dirty="0"/>
              <a:t>: '--scan ./ --</a:t>
            </a:r>
            <a:r>
              <a:rPr lang="en-IN" dirty="0" err="1"/>
              <a:t>disableYarnAudit</a:t>
            </a:r>
            <a:r>
              <a:rPr lang="en-IN" dirty="0"/>
              <a:t> --</a:t>
            </a:r>
            <a:r>
              <a:rPr lang="en-IN" dirty="0" err="1"/>
              <a:t>disableNodeAudit</a:t>
            </a:r>
            <a:r>
              <a:rPr lang="en-IN" dirty="0"/>
              <a:t>', </a:t>
            </a:r>
            <a:r>
              <a:rPr lang="en-IN" dirty="0" err="1"/>
              <a:t>odcInstallation</a:t>
            </a:r>
            <a:r>
              <a:rPr lang="en-IN" dirty="0"/>
              <a:t>: 'DP-Check'</a:t>
            </a:r>
          </a:p>
          <a:p>
            <a:r>
              <a:rPr lang="en-IN" dirty="0"/>
              <a:t>                </a:t>
            </a:r>
            <a:r>
              <a:rPr lang="en-IN" dirty="0" err="1"/>
              <a:t>dependencyCheckPublisher</a:t>
            </a:r>
            <a:r>
              <a:rPr lang="en-IN" dirty="0"/>
              <a:t> pattern: '**/dependency-check-report.xml'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 ("</a:t>
            </a:r>
            <a:r>
              <a:rPr lang="en-IN" dirty="0" err="1"/>
              <a:t>Trivy</a:t>
            </a:r>
            <a:r>
              <a:rPr lang="en-IN" dirty="0"/>
              <a:t> File Scan")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trivy</a:t>
            </a:r>
            <a:r>
              <a:rPr lang="en-IN" dirty="0"/>
              <a:t> fs . &gt; trivy.txt"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213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65760"/>
            <a:ext cx="10353762" cy="6167120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stage ("Build Docker Image")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docker</a:t>
            </a:r>
            <a:r>
              <a:rPr lang="en-IN" dirty="0"/>
              <a:t> build -t </a:t>
            </a:r>
            <a:r>
              <a:rPr lang="en-IN" dirty="0" err="1"/>
              <a:t>zomato</a:t>
            </a:r>
            <a:r>
              <a:rPr lang="en-IN" dirty="0"/>
              <a:t> ."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stage ("Tag &amp; Push to </a:t>
            </a:r>
            <a:r>
              <a:rPr lang="en-IN" dirty="0" err="1"/>
              <a:t>DockerHub</a:t>
            </a:r>
            <a:r>
              <a:rPr lang="en-IN" dirty="0"/>
              <a:t>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script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withDockerRegistry</a:t>
            </a:r>
            <a:r>
              <a:rPr lang="en-IN" dirty="0"/>
              <a:t>(</a:t>
            </a:r>
            <a:r>
              <a:rPr lang="en-IN" dirty="0" err="1"/>
              <a:t>credentialsId</a:t>
            </a:r>
            <a:r>
              <a:rPr lang="en-IN" dirty="0"/>
              <a:t>: '</a:t>
            </a:r>
            <a:r>
              <a:rPr lang="en-IN" dirty="0" err="1"/>
              <a:t>docker</a:t>
            </a:r>
            <a:r>
              <a:rPr lang="en-IN" dirty="0"/>
              <a:t>') {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docker</a:t>
            </a:r>
            <a:r>
              <a:rPr lang="en-IN" dirty="0"/>
              <a:t> tag </a:t>
            </a:r>
            <a:r>
              <a:rPr lang="en-IN" dirty="0" err="1"/>
              <a:t>zomato</a:t>
            </a:r>
            <a:r>
              <a:rPr lang="en-IN" dirty="0"/>
              <a:t> sunil03/</a:t>
            </a:r>
            <a:r>
              <a:rPr lang="en-IN" dirty="0" err="1"/>
              <a:t>zomato:latest</a:t>
            </a:r>
            <a:r>
              <a:rPr lang="en-IN" dirty="0"/>
              <a:t> "</a:t>
            </a:r>
          </a:p>
          <a:p>
            <a:r>
              <a:rPr lang="en-IN" dirty="0"/>
              <a:t>                        </a:t>
            </a:r>
            <a:r>
              <a:rPr lang="en-IN" dirty="0" err="1"/>
              <a:t>sh</a:t>
            </a:r>
            <a:r>
              <a:rPr lang="en-IN" dirty="0"/>
              <a:t> "</a:t>
            </a:r>
            <a:r>
              <a:rPr lang="en-IN" dirty="0" err="1"/>
              <a:t>docker</a:t>
            </a:r>
            <a:r>
              <a:rPr lang="en-IN" dirty="0"/>
              <a:t> push sunil03/</a:t>
            </a:r>
            <a:r>
              <a:rPr lang="en-IN" dirty="0" err="1"/>
              <a:t>zomato:latest</a:t>
            </a:r>
            <a:r>
              <a:rPr lang="en-IN" dirty="0"/>
              <a:t> "</a:t>
            </a:r>
          </a:p>
          <a:p>
            <a:r>
              <a:rPr lang="en-IN" dirty="0"/>
              <a:t>                    }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969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75920"/>
            <a:ext cx="10353762" cy="5943600"/>
          </a:xfrm>
        </p:spPr>
        <p:txBody>
          <a:bodyPr>
            <a:normAutofit/>
          </a:bodyPr>
          <a:lstStyle/>
          <a:p>
            <a:r>
              <a:rPr lang="en-IN" dirty="0"/>
              <a:t>stage ("Deploy to Container") {</a:t>
            </a:r>
          </a:p>
          <a:p>
            <a:r>
              <a:rPr lang="en-IN" dirty="0"/>
              <a:t>            steps {</a:t>
            </a:r>
          </a:p>
          <a:p>
            <a:r>
              <a:rPr lang="en-IN" dirty="0"/>
              <a:t>                </a:t>
            </a:r>
            <a:r>
              <a:rPr lang="en-IN" dirty="0" err="1"/>
              <a:t>sh</a:t>
            </a:r>
            <a:r>
              <a:rPr lang="en-IN" dirty="0"/>
              <a:t> '</a:t>
            </a:r>
            <a:r>
              <a:rPr lang="en-IN" dirty="0" err="1"/>
              <a:t>docker</a:t>
            </a:r>
            <a:r>
              <a:rPr lang="en-IN" dirty="0"/>
              <a:t> run -d --name </a:t>
            </a:r>
            <a:r>
              <a:rPr lang="en-IN" dirty="0" err="1"/>
              <a:t>zomato</a:t>
            </a:r>
            <a:r>
              <a:rPr lang="en-IN" dirty="0"/>
              <a:t> -p 3000:3000 sunil03/</a:t>
            </a:r>
            <a:r>
              <a:rPr lang="en-IN" dirty="0" err="1"/>
              <a:t>zomato:latest</a:t>
            </a:r>
            <a:r>
              <a:rPr lang="en-IN" dirty="0"/>
              <a:t>'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If the build stage of "OWASP FS SCAN" shows 'UNSTABLE BUILD' replace the below script in OWASP FS SCAN stage</a:t>
            </a:r>
          </a:p>
          <a:p>
            <a:r>
              <a:rPr lang="en-IN" dirty="0"/>
              <a:t>stage('OWASP FS SCAN') {</a:t>
            </a:r>
          </a:p>
          <a:p>
            <a:r>
              <a:rPr lang="en-IN" dirty="0"/>
              <a:t>    steps {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826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45440"/>
            <a:ext cx="10353762" cy="6177280"/>
          </a:xfrm>
        </p:spPr>
        <p:txBody>
          <a:bodyPr/>
          <a:lstStyle/>
          <a:p>
            <a:r>
              <a:rPr lang="en-IN" dirty="0" err="1"/>
              <a:t>dependencyCheck</a:t>
            </a:r>
            <a:r>
              <a:rPr lang="en-IN" dirty="0"/>
              <a:t> </a:t>
            </a:r>
            <a:r>
              <a:rPr lang="en-IN" dirty="0" err="1"/>
              <a:t>additionalArguments</a:t>
            </a:r>
            <a:r>
              <a:rPr lang="en-IN" dirty="0"/>
              <a:t>: '--scan ./ --</a:t>
            </a:r>
            <a:r>
              <a:rPr lang="en-IN" dirty="0" err="1"/>
              <a:t>disableYarnAudit</a:t>
            </a:r>
            <a:r>
              <a:rPr lang="en-IN" dirty="0"/>
              <a:t> --</a:t>
            </a:r>
            <a:r>
              <a:rPr lang="en-IN" dirty="0" err="1"/>
              <a:t>disableNodeAudit</a:t>
            </a:r>
            <a:r>
              <a:rPr lang="en-IN" dirty="0"/>
              <a:t> --update -n', </a:t>
            </a:r>
            <a:r>
              <a:rPr lang="en-IN" dirty="0" err="1"/>
              <a:t>odcInstallation</a:t>
            </a:r>
            <a:r>
              <a:rPr lang="en-IN" dirty="0"/>
              <a:t>: 'DP-Check'</a:t>
            </a:r>
          </a:p>
          <a:p>
            <a:r>
              <a:rPr lang="en-IN" dirty="0"/>
              <a:t>        </a:t>
            </a:r>
            <a:r>
              <a:rPr lang="en-IN" dirty="0" err="1"/>
              <a:t>dependencyCheckPublisher</a:t>
            </a:r>
            <a:r>
              <a:rPr lang="en-IN" dirty="0"/>
              <a:t> pattern: '**/dependency-check-report.xml'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Now click on save and apply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794000"/>
            <a:ext cx="10353762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8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325120"/>
            <a:ext cx="10637637" cy="6400800"/>
          </a:xfrm>
        </p:spPr>
        <p:txBody>
          <a:bodyPr/>
          <a:lstStyle/>
          <a:p>
            <a:r>
              <a:rPr lang="en-IN" dirty="0"/>
              <a:t>Now click on Build now it takes some time to complete all the builds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Check </a:t>
            </a:r>
            <a:r>
              <a:rPr lang="en-IN" dirty="0" err="1"/>
              <a:t>sonarqube</a:t>
            </a:r>
            <a:r>
              <a:rPr lang="en-IN" dirty="0"/>
              <a:t> to know the count of bugs in the application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782320"/>
            <a:ext cx="10637637" cy="25095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3749040"/>
            <a:ext cx="10637637" cy="27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83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67360"/>
            <a:ext cx="10353762" cy="5811520"/>
          </a:xfrm>
        </p:spPr>
        <p:txBody>
          <a:bodyPr/>
          <a:lstStyle/>
          <a:p>
            <a:r>
              <a:rPr lang="en-IN" dirty="0"/>
              <a:t>After all conditions got passed we found zero bugs detected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But in overall code we found a bug in the code</a:t>
            </a:r>
          </a:p>
          <a:p>
            <a:r>
              <a:rPr lang="en-IN" dirty="0"/>
              <a:t>Bug should be identified and sent to the developers to fix the code again </a:t>
            </a:r>
          </a:p>
          <a:p>
            <a:r>
              <a:rPr lang="en-IN" dirty="0"/>
              <a:t>After fixing the bug, again the code should be build in Jenkins after build got success then check the </a:t>
            </a:r>
            <a:r>
              <a:rPr lang="en-IN" dirty="0" err="1"/>
              <a:t>sonarqube</a:t>
            </a:r>
            <a:r>
              <a:rPr lang="en-IN" dirty="0"/>
              <a:t> to find whether the bug is fixed successful or not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894080"/>
            <a:ext cx="10353762" cy="27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65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86080"/>
            <a:ext cx="10353762" cy="6024880"/>
          </a:xfrm>
        </p:spPr>
        <p:txBody>
          <a:bodyPr/>
          <a:lstStyle/>
          <a:p>
            <a:r>
              <a:rPr lang="en-IN" dirty="0"/>
              <a:t>Here we found that unexpected duplicate colour “Black” which is repeated twice in the code, it is bug which we got in the code.</a:t>
            </a:r>
          </a:p>
          <a:p>
            <a:r>
              <a:rPr lang="en-IN" dirty="0"/>
              <a:t>It should be fixed by the developers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98320"/>
            <a:ext cx="10353763" cy="44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71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55600"/>
            <a:ext cx="10353762" cy="6421120"/>
          </a:xfrm>
        </p:spPr>
        <p:txBody>
          <a:bodyPr/>
          <a:lstStyle/>
          <a:p>
            <a:r>
              <a:rPr lang="en-IN" dirty="0"/>
              <a:t>Pipeline Console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Dependency check result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804599"/>
            <a:ext cx="10353763" cy="2578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3718560"/>
            <a:ext cx="10353763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29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47040"/>
            <a:ext cx="10353762" cy="6217920"/>
          </a:xfrm>
        </p:spPr>
        <p:txBody>
          <a:bodyPr/>
          <a:lstStyle/>
          <a:p>
            <a:r>
              <a:rPr lang="en-IN" dirty="0"/>
              <a:t>Pipeline over view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Time taken for complete build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4" y="986849"/>
            <a:ext cx="10353763" cy="23253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3" y="3851969"/>
            <a:ext cx="10353764" cy="281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3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477520"/>
            <a:ext cx="10729077" cy="602488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3. Isolation: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Each container operates independently, ensuring security and preventing    conflicts between applications.</a:t>
            </a:r>
          </a:p>
          <a:p>
            <a:pPr marL="0" indent="0" algn="just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4. Scalability: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Docker makes it easy to scale applications horizontally by running multiple containers.</a:t>
            </a:r>
          </a:p>
          <a:p>
            <a:pPr marL="0" indent="0" algn="just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Core Components: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Docker Engine: The runtime responsible for building and running containers.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Dockerfile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 A text file containing instructions for building a Docker image.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Images: Immutable snapshots that contain everything needed to run an application (code, runtime, libraries, etc.).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Containers: Running instances of Docker images.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Docker Hub: A public registry for sharing and downloading Docker images.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619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84480"/>
            <a:ext cx="10505557" cy="6055360"/>
          </a:xfrm>
        </p:spPr>
        <p:txBody>
          <a:bodyPr/>
          <a:lstStyle/>
          <a:p>
            <a:r>
              <a:rPr lang="en-IN" dirty="0"/>
              <a:t>Now copy the public IP of the </a:t>
            </a:r>
            <a:r>
              <a:rPr lang="en-IN" dirty="0" err="1"/>
              <a:t>intannce</a:t>
            </a:r>
            <a:r>
              <a:rPr lang="en-IN" dirty="0"/>
              <a:t> and paste in the google with the port id 3000</a:t>
            </a:r>
          </a:p>
          <a:p>
            <a:pPr marL="0" indent="0">
              <a:buNone/>
            </a:pPr>
            <a:r>
              <a:rPr lang="en-IN" dirty="0"/>
              <a:t>Public IP:3000 to access the application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9" y="1391920"/>
            <a:ext cx="10505557" cy="51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7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426720"/>
            <a:ext cx="10353762" cy="6116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 err="1"/>
              <a:t>SonarQube</a:t>
            </a:r>
            <a:r>
              <a:rPr lang="en-IN" b="1" u="sng" dirty="0"/>
              <a:t>:</a:t>
            </a:r>
          </a:p>
          <a:p>
            <a:pPr marL="0" indent="0" algn="just">
              <a:buNone/>
            </a:pPr>
            <a:r>
              <a:rPr lang="en-US" dirty="0" err="1"/>
              <a:t>SonarQube</a:t>
            </a:r>
            <a:r>
              <a:rPr lang="en-US" dirty="0"/>
              <a:t> is an open-source platform used for continuous inspection of code quality. It helps developers identify and fix issues by analyzing code for bugs, vulnerabilities, code smells, and other quality metrics. </a:t>
            </a:r>
            <a:r>
              <a:rPr lang="en-US" dirty="0" err="1"/>
              <a:t>SonarQube</a:t>
            </a:r>
            <a:r>
              <a:rPr lang="en-US" dirty="0"/>
              <a:t> is commonly used in DevOps pipelines to ensure that code adheres to quality standards before deployment.</a:t>
            </a:r>
          </a:p>
          <a:p>
            <a:pPr marL="0" indent="0" algn="just">
              <a:buNone/>
            </a:pPr>
            <a:endParaRPr lang="en-IN" b="1" u="sng" dirty="0"/>
          </a:p>
          <a:p>
            <a:pPr marL="0" indent="0" algn="just">
              <a:buNone/>
            </a:pPr>
            <a:r>
              <a:rPr lang="en-IN" dirty="0"/>
              <a:t>Key Features of </a:t>
            </a:r>
            <a:r>
              <a:rPr lang="en-IN" dirty="0" err="1"/>
              <a:t>SonarQube</a:t>
            </a:r>
            <a:endParaRPr lang="en-IN" dirty="0"/>
          </a:p>
          <a:p>
            <a:pPr marL="0" indent="0" algn="just">
              <a:buNone/>
            </a:pPr>
            <a:r>
              <a:rPr lang="en-US" b="1" dirty="0"/>
              <a:t>1.Multi-Language Support: </a:t>
            </a:r>
          </a:p>
          <a:p>
            <a:pPr marL="0" indent="0" algn="just">
              <a:buNone/>
            </a:pPr>
            <a:r>
              <a:rPr lang="en-US" dirty="0"/>
              <a:t> Supports over 25 programming languages, including Java, Python, JavaScript, C#, C++, and more.</a:t>
            </a:r>
          </a:p>
          <a:p>
            <a:pPr marL="0" indent="0" algn="just">
              <a:buNone/>
            </a:pPr>
            <a:r>
              <a:rPr lang="en-US" b="1" dirty="0"/>
              <a:t>2. Code Quality Analysis:</a:t>
            </a:r>
          </a:p>
          <a:p>
            <a:pPr marL="0" indent="0" algn="just">
              <a:buNone/>
            </a:pPr>
            <a:r>
              <a:rPr lang="en-US" dirty="0"/>
              <a:t>Detects bugs, vulnerabilities, code smells, and duplicated code.</a:t>
            </a:r>
          </a:p>
          <a:p>
            <a:pPr marL="0" indent="0" algn="just">
              <a:buNone/>
            </a:pPr>
            <a:r>
              <a:rPr lang="en-US" dirty="0"/>
              <a:t>Measures code coverage, </a:t>
            </a:r>
            <a:r>
              <a:rPr lang="en-US" dirty="0" err="1"/>
              <a:t>cyclomatic</a:t>
            </a:r>
            <a:r>
              <a:rPr lang="en-US" dirty="0"/>
              <a:t> complexity,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43517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96240"/>
            <a:ext cx="10353762" cy="597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3.Static Code Analysis:</a:t>
            </a:r>
          </a:p>
          <a:p>
            <a:pPr marL="0" indent="0">
              <a:buNone/>
            </a:pPr>
            <a:r>
              <a:rPr lang="en-IN" dirty="0" err="1"/>
              <a:t>Analyzes</a:t>
            </a:r>
            <a:r>
              <a:rPr lang="en-IN" dirty="0"/>
              <a:t> code without running it, providing early feedback during development.</a:t>
            </a:r>
          </a:p>
          <a:p>
            <a:pPr marL="0" indent="0">
              <a:buNone/>
            </a:pPr>
            <a:r>
              <a:rPr lang="en-IN" dirty="0"/>
              <a:t>Integration with DevOps Tools:</a:t>
            </a:r>
          </a:p>
          <a:p>
            <a:pPr marL="0" indent="0">
              <a:buNone/>
            </a:pPr>
            <a:r>
              <a:rPr lang="en-IN" dirty="0"/>
              <a:t>Works with Jenkins, </a:t>
            </a:r>
            <a:r>
              <a:rPr lang="en-IN" dirty="0" err="1"/>
              <a:t>GitLab</a:t>
            </a:r>
            <a:r>
              <a:rPr lang="en-IN" dirty="0"/>
              <a:t>, Azure DevOps, </a:t>
            </a:r>
            <a:r>
              <a:rPr lang="en-IN" dirty="0" err="1"/>
              <a:t>Bitbucket</a:t>
            </a:r>
            <a:r>
              <a:rPr lang="en-IN" dirty="0"/>
              <a:t>, GitHub, and other CI/CD tools.</a:t>
            </a:r>
          </a:p>
          <a:p>
            <a:pPr marL="0" indent="0">
              <a:buNone/>
            </a:pPr>
            <a:r>
              <a:rPr lang="en-IN" b="1" dirty="0"/>
              <a:t>4.Dashboards &amp; Reports:</a:t>
            </a:r>
          </a:p>
          <a:p>
            <a:pPr marL="0" indent="0">
              <a:buNone/>
            </a:pPr>
            <a:r>
              <a:rPr lang="en-IN" dirty="0"/>
              <a:t>Offers visual dashboards to monitor code quality trends.</a:t>
            </a:r>
          </a:p>
          <a:p>
            <a:pPr marL="0" indent="0">
              <a:buNone/>
            </a:pPr>
            <a:r>
              <a:rPr lang="en-IN" dirty="0"/>
              <a:t>Provides detailed reports for each scan.</a:t>
            </a:r>
          </a:p>
          <a:p>
            <a:pPr marL="0" indent="0">
              <a:buNone/>
            </a:pPr>
            <a:r>
              <a:rPr lang="en-US" b="1" dirty="0"/>
              <a:t>5.Customizable Rules:</a:t>
            </a:r>
          </a:p>
          <a:p>
            <a:pPr marL="0" indent="0">
              <a:buNone/>
            </a:pPr>
            <a:r>
              <a:rPr lang="en-US" dirty="0"/>
              <a:t>Users can define or modify rules to suit their coding standards and project requirements.</a:t>
            </a:r>
          </a:p>
          <a:p>
            <a:pPr marL="0" indent="0">
              <a:buNone/>
            </a:pPr>
            <a:r>
              <a:rPr lang="en-US" b="1" dirty="0"/>
              <a:t>6.Security Checks:</a:t>
            </a:r>
          </a:p>
          <a:p>
            <a:pPr marL="0" indent="0">
              <a:buNone/>
            </a:pPr>
            <a:r>
              <a:rPr lang="en-US" dirty="0"/>
              <a:t>Complies with standards like OWASP Top 10 and SANS Top 25 to ensure secure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991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548640"/>
            <a:ext cx="10820400" cy="570992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 deploy the application we need to create 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instance and connect the instance to the Jenkins dashboard</a:t>
            </a: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Take Ubuntu server with t2 large and 30gib of data storage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Add the additional security groups 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4369385"/>
            <a:ext cx="6278880" cy="21939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" y="1952918"/>
            <a:ext cx="10891520" cy="18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4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609600"/>
            <a:ext cx="10353762" cy="587248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Install AWS CLI Jenkins,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Trivy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SonarQube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Connect to the instance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Update the packages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switch to root user ---&gt;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apt update -y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Install AWS CLI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 install unzip -y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curl "https://awscli.amazonaws.com/awscli-exe-linux-x86_64.zip" -o "awscliv2.zip"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unzip awscliv2.zip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./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/install</a:t>
            </a:r>
          </a:p>
        </p:txBody>
      </p:sp>
    </p:spTree>
    <p:extLst>
      <p:ext uri="{BB962C8B-B14F-4D97-AF65-F5344CB8AC3E}">
        <p14:creationId xmlns:p14="http://schemas.microsoft.com/office/powerpoint/2010/main" val="50509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74320"/>
            <a:ext cx="10353762" cy="6309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b="1" dirty="0">
                <a:latin typeface="Arial" panose="020B0604020202020204" pitchFamily="34" charset="0"/>
                <a:cs typeface="Arial" panose="020B0604020202020204" pitchFamily="34" charset="0"/>
              </a:rPr>
              <a:t>Install Jenkins on Ubuntu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 update -y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wget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-O - https://packages.adoptium.net/artifactory/api/gpg/key/public |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adoptium.asc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echo "deb [signed-by=/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adoptium.asc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] https://packages.adoptium.net/artifactory/deb $(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awk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-F= '/^VERSION_CODENAME/{print$2}'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-release) main" |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sources.list.d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adoptium.list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 update -y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 install temurin-17-jdk -y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/bin/java –version</a:t>
            </a: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curl -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fsSL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https://pkg.jenkins.io/debian-stable/jenkins.io-2023.key |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/share/keyrings/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jenkins-keyring.asc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&gt; /dev/null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58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35280"/>
            <a:ext cx="10353762" cy="618744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echo deb [signed-by=/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/share/keyrings/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jenkins-keyring.asc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] https://pkg.jenkins.io/debian-stable binary/ |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tee 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/apt/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sources.list.d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jenkins.list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&gt; /dev/null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apt-get update -y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apt-get install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-y</a:t>
            </a: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start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systemctl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status Jenkins</a:t>
            </a:r>
          </a:p>
          <a:p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Verifiy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Jenkins installation: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jenkins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–version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Install Docker on Ubuntu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update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install ca-certificates curl</a:t>
            </a:r>
          </a:p>
          <a:p>
            <a:pPr marL="0" indent="0">
              <a:buNone/>
            </a:pP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install -m 0755 -d /</a:t>
            </a:r>
            <a:r>
              <a:rPr lang="en-IN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IN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/apt/keyrings</a:t>
            </a:r>
          </a:p>
        </p:txBody>
      </p:sp>
    </p:spTree>
    <p:extLst>
      <p:ext uri="{BB962C8B-B14F-4D97-AF65-F5344CB8AC3E}">
        <p14:creationId xmlns:p14="http://schemas.microsoft.com/office/powerpoint/2010/main" val="31147867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385</TotalTime>
  <Words>1481</Words>
  <Application>Microsoft Office PowerPoint</Application>
  <PresentationFormat>Widescreen</PresentationFormat>
  <Paragraphs>294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AccentBoxVTI</vt:lpstr>
      <vt:lpstr>Deploying the zomato application using docker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Deploying the zomato application using docker </dc:title>
  <dc:creator>Admin</dc:creator>
  <cp:lastModifiedBy>Admin</cp:lastModifiedBy>
  <cp:revision>24</cp:revision>
  <dcterms:created xsi:type="dcterms:W3CDTF">2025-01-24T05:22:00Z</dcterms:created>
  <dcterms:modified xsi:type="dcterms:W3CDTF">2025-02-19T12:06:16Z</dcterms:modified>
</cp:coreProperties>
</file>