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739"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09/11/2022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09/11/2022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49"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3"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7"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1"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3"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89"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3"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7"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097"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1"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5"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69"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5"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5"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PMrFcJdo_WQ-DaDhItd7fVEoqM3TVVZB/view?usp=sharing" TargetMode="External"/><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github.com/abhishek311017" TargetMode="External"/><Relationship Id="rId4" Type="http://schemas.openxmlformats.org/officeDocument/2006/relationships/hyperlink" Target="https://github.com/subramanyamhub?tab=repositor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802544437"/>
              </p:ext>
            </p:extLst>
          </p:nvPr>
        </p:nvGraphicFramePr>
        <p:xfrm>
          <a:off x="9296400" y="1184911"/>
          <a:ext cx="2971800" cy="4162973"/>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lang="en-US" sz="1000" b="0" i="0" u="none" strike="noStrike" kern="1200" dirty="0">
                          <a:solidFill>
                            <a:schemeClr val="tx1"/>
                          </a:solidFill>
                          <a:effectLst/>
                          <a:latin typeface="+mn-lt"/>
                          <a:ea typeface="+mn-ea"/>
                          <a:cs typeface="+mn-cs"/>
                        </a:rPr>
                        <a:t>ADO.NET,ASP.NET WITH MVC5 AND WEB API, Entity Framework</a:t>
                      </a:r>
                      <a:endPar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98186" y="2895791"/>
            <a:ext cx="4008437" cy="3044646"/>
          </a:xfrm>
        </p:spPr>
        <p:txBody>
          <a:bodyPr vert="horz" lIns="0" tIns="0" rIns="0" bIns="0" rtlCol="0" anchor="t">
            <a:noAutofit/>
          </a:bodyPr>
          <a:lstStyle/>
          <a:p>
            <a:pPr indent="228600" algn="just">
              <a:lnSpc>
                <a:spcPct val="100000"/>
              </a:lnSpc>
            </a:pPr>
            <a:r>
              <a:rPr lang="en-US" altLang="nl-NL" sz="1200" dirty="0">
                <a:latin typeface="Times New Roman"/>
                <a:cs typeface="Times New Roman"/>
              </a:rPr>
              <a:t>Completed case study on </a:t>
            </a:r>
            <a:r>
              <a:rPr lang="en-US" altLang="nl-NL" sz="1200" b="1" dirty="0">
                <a:latin typeface="Times New Roman"/>
                <a:cs typeface="Times New Roman"/>
              </a:rPr>
              <a:t>OnDemand Car Wash </a:t>
            </a:r>
            <a:r>
              <a:rPr lang="en-US" altLang="nl-NL" sz="1200" dirty="0">
                <a:latin typeface="Times New Roman"/>
                <a:cs typeface="Times New Roman"/>
              </a:rPr>
              <a:t>which </a:t>
            </a:r>
            <a:r>
              <a:rPr lang="en-US" sz="1200" dirty="0">
                <a:solidFill>
                  <a:srgbClr val="242424"/>
                </a:solidFill>
                <a:effectLst/>
                <a:latin typeface="Times New Roman"/>
                <a:ea typeface="Times New Roman" panose="02020603050405020304" pitchFamily="18" charset="0"/>
                <a:cs typeface="Times New Roman"/>
              </a:rPr>
              <a:t>is a Web based System where user can easily</a:t>
            </a:r>
            <a:r>
              <a:rPr lang="en-US" sz="1200" dirty="0">
                <a:solidFill>
                  <a:srgbClr val="242424"/>
                </a:solidFill>
                <a:latin typeface="Times New Roman"/>
                <a:ea typeface="Times New Roman" panose="02020603050405020304" pitchFamily="18" charset="0"/>
                <a:cs typeface="Times New Roman"/>
              </a:rPr>
              <a:t> </a:t>
            </a:r>
            <a:r>
              <a:rPr lang="en-US" sz="1200" dirty="0">
                <a:solidFill>
                  <a:srgbClr val="242424"/>
                </a:solidFill>
                <a:effectLst/>
                <a:latin typeface="Times New Roman"/>
                <a:ea typeface="Times New Roman" panose="02020603050405020304" pitchFamily="18" charset="0"/>
                <a:cs typeface="Times New Roman"/>
              </a:rPr>
              <a:t> find out with nearby car wash servicing garage in Online. This project will be beneficial for those people who don’t want to go to the garage. It is an easy and time saving System. This online system provides home delivery of car wash service for that users have needs to register in this System. Then user needs to Login. By Login user can decide which service he/she has needs.</a:t>
            </a:r>
            <a:endParaRPr lang="en-IN" sz="1200" dirty="0">
              <a:effectLst/>
              <a:latin typeface="Times New Roman"/>
              <a:ea typeface="Times New Roman" panose="02020603050405020304" pitchFamily="18" charset="0"/>
              <a:cs typeface="Times New Roman"/>
            </a:endParaRPr>
          </a:p>
          <a:p>
            <a:pPr indent="228600" algn="just">
              <a:lnSpc>
                <a:spcPct val="100000"/>
              </a:lnSpc>
            </a:pPr>
            <a:r>
              <a:rPr lang="en-US" dirty="0">
                <a:solidFill>
                  <a:srgbClr val="242424"/>
                </a:solidFill>
                <a:latin typeface="Times New Roman"/>
                <a:cs typeface="Times New Roman"/>
              </a:rPr>
              <a:t>Technologies used:</a:t>
            </a:r>
            <a:endParaRPr lang="en-IN" dirty="0">
              <a:ea typeface="+mj-lt"/>
              <a:cs typeface="+mj-lt"/>
            </a:endParaRPr>
          </a:p>
          <a:p>
            <a:pPr marL="171450" indent="-171450" algn="just">
              <a:lnSpc>
                <a:spcPct val="100000"/>
              </a:lnSpc>
              <a:buFont typeface="Arial,Sans-Serif"/>
              <a:buChar char="•"/>
            </a:pPr>
            <a:r>
              <a:rPr lang="en-US" dirty="0">
                <a:solidFill>
                  <a:srgbClr val="242424"/>
                </a:solidFill>
                <a:latin typeface="Times New Roman"/>
                <a:cs typeface="Times New Roman"/>
              </a:rPr>
              <a:t> </a:t>
            </a:r>
            <a:r>
              <a:rPr lang="en-US" b="1" dirty="0">
                <a:solidFill>
                  <a:srgbClr val="242424"/>
                </a:solidFill>
                <a:latin typeface="Times New Roman"/>
                <a:cs typeface="Times New Roman"/>
              </a:rPr>
              <a:t>ANGULAR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ASP.NET CORE </a:t>
            </a:r>
            <a:endParaRPr lang="en-US" dirty="0">
              <a:ea typeface="+mj-lt"/>
              <a:cs typeface="+mj-lt"/>
            </a:endParaRPr>
          </a:p>
          <a:p>
            <a:pPr marL="171450" indent="-171450" algn="just">
              <a:lnSpc>
                <a:spcPct val="100000"/>
              </a:lnSpc>
              <a:buFont typeface="Arial,Sans-Serif"/>
              <a:buChar char="•"/>
            </a:pPr>
            <a:r>
              <a:rPr lang="en-US" b="1" dirty="0">
                <a:solidFill>
                  <a:srgbClr val="242424"/>
                </a:solidFill>
                <a:latin typeface="Times New Roman"/>
                <a:cs typeface="Times New Roman"/>
              </a:rPr>
              <a:t>Microsoft SQL Server</a:t>
            </a:r>
            <a:endParaRPr lang="en-US" dirty="0">
              <a:ea typeface="+mj-lt"/>
              <a:cs typeface="+mj-lt"/>
            </a:endParaRPr>
          </a:p>
          <a:p>
            <a:pPr indent="228600" algn="just">
              <a:lnSpc>
                <a:spcPct val="100000"/>
              </a:lnSpc>
            </a:pPr>
            <a:r>
              <a:rPr lang="en-US" b="1" dirty="0">
                <a:solidFill>
                  <a:srgbClr val="242424"/>
                </a:solidFill>
                <a:latin typeface="Times New Roman"/>
                <a:cs typeface="Times New Roman"/>
              </a:rPr>
              <a:t>Video Link : </a:t>
            </a:r>
            <a:r>
              <a:rPr lang="en-US" b="1" dirty="0">
                <a:solidFill>
                  <a:srgbClr val="242424"/>
                </a:solidFill>
                <a:latin typeface="Times New Roman"/>
                <a:cs typeface="Times New Roman"/>
                <a:hlinkClick r:id="rId3"/>
              </a:rPr>
              <a:t>Click</a:t>
            </a:r>
            <a:endParaRPr lang="en-US" dirty="0">
              <a:solidFill>
                <a:srgbClr val="000000"/>
              </a:solidFill>
              <a:latin typeface="Verdana"/>
              <a:ea typeface="+mj-lt"/>
              <a:cs typeface="Times New Roman"/>
              <a:hlinkClick r:id="" action="ppaction://noaction"/>
            </a:endParaRPr>
          </a:p>
          <a:p>
            <a:pPr indent="228600" algn="just">
              <a:lnSpc>
                <a:spcPct val="100000"/>
              </a:lnSpc>
            </a:pPr>
            <a:endParaRPr lang="en-US" b="1" dirty="0">
              <a:solidFill>
                <a:srgbClr val="242424"/>
              </a:solidFill>
              <a:latin typeface="Times New Roman"/>
              <a:ea typeface="+mj-lt"/>
              <a:cs typeface="Times New Roman"/>
            </a:endParaRPr>
          </a:p>
          <a:p>
            <a:pPr indent="228600" algn="just">
              <a:lnSpc>
                <a:spcPct val="100000"/>
              </a:lnSpc>
            </a:pPr>
            <a:r>
              <a:rPr lang="en-US" dirty="0">
                <a:ea typeface="Verdana"/>
                <a:cs typeface="Times New Roman"/>
                <a:hlinkClick r:id="rId4"/>
              </a:rPr>
              <a:t>Github_link</a:t>
            </a:r>
            <a:endParaRPr lang="en-US" dirty="0">
              <a:ea typeface="Verdana"/>
              <a:cs typeface="Times New Roman"/>
            </a:endParaRPr>
          </a:p>
          <a:p>
            <a:pPr>
              <a:lnSpc>
                <a:spcPct val="113999"/>
              </a:lnSpc>
            </a:pPr>
            <a:endParaRPr lang="en-IN" dirty="0">
              <a:solidFill>
                <a:srgbClr val="000000"/>
              </a:solidFill>
              <a:latin typeface="Verdana"/>
              <a:ea typeface="Verdana"/>
              <a:cs typeface="Times New Roman"/>
            </a:endParaRPr>
          </a:p>
          <a:p>
            <a:pPr>
              <a:lnSpc>
                <a:spcPct val="113999"/>
              </a:lnSpc>
            </a:pPr>
            <a:endParaRPr lang="en-IN" altLang="nl-NL" b="1" dirty="0">
              <a:ea typeface="Verdana"/>
            </a:endParaRPr>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r>
              <a:rPr lang="en-IN" altLang="en-US" dirty="0"/>
              <a:t>https://github.com/sdsameer07</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3" name="Text Placeholder 24"/>
          <p:cNvSpPr>
            <a:spLocks noGrp="1"/>
          </p:cNvSpPr>
          <p:nvPr>
            <p:ph type="body" sz="quarter" idx="47"/>
          </p:nvPr>
        </p:nvSpPr>
        <p:spPr>
          <a:xfrm>
            <a:off x="3276600" y="1585723"/>
            <a:ext cx="2954547" cy="203200"/>
          </a:xfrm>
        </p:spPr>
        <p:txBody>
          <a:bodyPr vert="horz" lIns="0" tIns="0" rIns="0" bIns="0" rtlCol="0" anchor="t">
            <a:noAutofit/>
          </a:bodyPr>
          <a:lstStyle/>
          <a:p>
            <a:pPr eaLnBrk="1" hangingPunct="1"/>
            <a:r>
              <a:rPr lang="nl-NL" altLang="nl-NL" dirty="0">
                <a:ea typeface="Verdana"/>
              </a:rPr>
              <a:t>Udddandamsubramanyam07@gmail.com</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t>+91 8498892133</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a:t>
            </a:r>
            <a:r>
              <a:rPr lang="en-US" b="1" dirty="0" err="1">
                <a:sym typeface="+mn-ea"/>
              </a:rPr>
              <a:t>Cli</a:t>
            </a:r>
            <a:endParaRPr lang="en-IN" b="1" dirty="0">
              <a:sym typeface="+mn-ea"/>
            </a:endParaRPr>
          </a:p>
          <a:p>
            <a:pPr marL="171450" indent="-171450">
              <a:buFont typeface="Arial" panose="020B0604020202020204" pitchFamily="34" charset="0"/>
              <a:buChar char="•"/>
            </a:pPr>
            <a:r>
              <a:rPr lang="en-IN" b="1" dirty="0">
                <a:sym typeface="+mn-ea"/>
              </a:rPr>
              <a:t>Az-900 Certification</a:t>
            </a:r>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err="1">
                <a:ea typeface="Verdana"/>
              </a:rPr>
              <a:t>Uddandam</a:t>
            </a:r>
            <a:r>
              <a:rPr lang="en-US" altLang="en-IN" dirty="0">
                <a:ea typeface="Verdana"/>
              </a:rPr>
              <a:t> Subramanyam </a:t>
            </a:r>
          </a:p>
        </p:txBody>
      </p:sp>
      <p:pic>
        <p:nvPicPr>
          <p:cNvPr id="7179" name="Picture 7">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l="23582" t="2058" r="24332" b="4875"/>
          <a:stretch>
            <a:fillRect/>
          </a:stretch>
        </p:blipFill>
        <p:spPr bwMode="auto">
          <a:xfrm>
            <a:off x="4612957" y="5940437"/>
            <a:ext cx="44100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96718" y="552736"/>
            <a:ext cx="2742882" cy="499624"/>
          </a:xfrm>
          <a:prstGeom prst="rect">
            <a:avLst/>
          </a:prstGeom>
        </p:spPr>
        <p:txBody>
          <a:bodyPr wrap="square" lIns="91440" tIns="45720" rIns="91440" bIns="45720" anchor="t">
            <a:spAutoFit/>
          </a:bodyPr>
          <a:lstStyle/>
          <a:p>
            <a:pPr>
              <a:lnSpc>
                <a:spcPct val="114000"/>
              </a:lnSpc>
              <a:defRPr/>
            </a:pPr>
            <a:r>
              <a:rPr kumimoji="0" lang="en-US" altLang="nl-NL" sz="800" b="0" i="0" u="none" strike="noStrike" kern="1200" cap="none" spc="0" normalizeH="0" baseline="0" noProof="0" dirty="0">
                <a:ln>
                  <a:noFill/>
                </a:ln>
                <a:effectLst/>
                <a:uLnTx/>
                <a:uFillTx/>
                <a:latin typeface="Verdana"/>
                <a:ea typeface="Verdana"/>
              </a:rPr>
              <a:t>Bachelor of </a:t>
            </a:r>
            <a:r>
              <a:rPr lang="en-US" altLang="nl-NL" sz="800" dirty="0">
                <a:latin typeface="Verdana"/>
                <a:ea typeface="Verdana"/>
              </a:rPr>
              <a:t>Technology</a:t>
            </a:r>
            <a:r>
              <a:rPr kumimoji="0" lang="en-US" altLang="nl-NL" sz="800" b="0" i="0" u="none" strike="noStrike" kern="1200" cap="none" spc="0" normalizeH="0" baseline="0" noProof="0" dirty="0">
                <a:ln>
                  <a:noFill/>
                </a:ln>
                <a:effectLst/>
                <a:uLnTx/>
                <a:uFillTx/>
                <a:latin typeface="Verdana"/>
                <a:ea typeface="Verdana"/>
              </a:rPr>
              <a:t>,</a:t>
            </a:r>
          </a:p>
          <a:p>
            <a:pPr>
              <a:lnSpc>
                <a:spcPct val="113999"/>
              </a:lnSpc>
              <a:defRPr/>
            </a:pPr>
            <a:r>
              <a:rPr lang="en-US" altLang="nl-NL" sz="800" dirty="0">
                <a:latin typeface="Verdana"/>
                <a:ea typeface="Verdana"/>
              </a:rPr>
              <a:t>Electronics &amp; Communication Engineering </a:t>
            </a:r>
            <a:r>
              <a:rPr kumimoji="0" lang="en-US" altLang="nl-NL" sz="800" b="0" i="0" u="none" strike="noStrike" kern="1200" cap="none" spc="0" normalizeH="0" baseline="0" noProof="0" dirty="0">
                <a:ln>
                  <a:noFill/>
                </a:ln>
                <a:effectLst/>
                <a:uLnTx/>
                <a:uFillTx/>
                <a:latin typeface="Verdana"/>
                <a:ea typeface="Verdana"/>
              </a:rPr>
              <a:t>: </a:t>
            </a:r>
            <a:r>
              <a:rPr lang="en-US" altLang="nl-NL" sz="800" dirty="0">
                <a:latin typeface="Verdana"/>
                <a:ea typeface="Verdana"/>
              </a:rPr>
              <a:t>2018-2022 </a:t>
            </a:r>
            <a:endParaRPr lang="en-US" altLang="nl-NL" sz="800" b="0" i="0" u="none" strike="noStrike" kern="1200" cap="none" spc="0" normalizeH="0" baseline="0" noProof="0" dirty="0">
              <a:ln>
                <a:noFill/>
              </a:ln>
              <a:effectLst/>
              <a:uLnTx/>
              <a:uFillTx/>
              <a:latin typeface="Verdana" panose="020B0604030504040204" pitchFamily="34" charset="0"/>
              <a:ea typeface="Verdana"/>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9">
            <a:extLst>
              <a:ext uri="{FF2B5EF4-FFF2-40B4-BE49-F238E27FC236}">
                <a16:creationId xmlns:a16="http://schemas.microsoft.com/office/drawing/2014/main" id="{1AEB3BAD-58FC-6214-2423-D7164CAB71EB}"/>
              </a:ext>
            </a:extLst>
          </p:cNvPr>
          <p:cNvSpPr>
            <a:spLocks noGrp="1"/>
          </p:cNvSpPr>
          <p:nvPr>
            <p:ph type="body" sz="quarter" idx="43"/>
          </p:nvPr>
        </p:nvSpPr>
        <p:spPr/>
        <p:txBody>
          <a:bodyPr/>
          <a:lstStyle/>
          <a:p>
            <a:endParaRPr lang="en-IN"/>
          </a:p>
        </p:txBody>
      </p:sp>
      <p:sp>
        <p:nvSpPr>
          <p:cNvPr id="12" name="TextBox 11">
            <a:extLst>
              <a:ext uri="{FF2B5EF4-FFF2-40B4-BE49-F238E27FC236}">
                <a16:creationId xmlns:a16="http://schemas.microsoft.com/office/drawing/2014/main" id="{D4FD1FD9-5152-963A-B5BF-D0429821F812}"/>
              </a:ext>
            </a:extLst>
          </p:cNvPr>
          <p:cNvSpPr txBox="1"/>
          <p:nvPr/>
        </p:nvSpPr>
        <p:spPr>
          <a:xfrm>
            <a:off x="2337042" y="936003"/>
            <a:ext cx="2746440" cy="276999"/>
          </a:xfrm>
          <a:prstGeom prst="rect">
            <a:avLst/>
          </a:prstGeom>
          <a:noFill/>
        </p:spPr>
        <p:txBody>
          <a:bodyPr wrap="square" rtlCol="0">
            <a:spAutoFit/>
          </a:bodyPr>
          <a:lstStyle/>
          <a:p>
            <a:r>
              <a:rPr lang="en-US" sz="1200" b="0" i="0" u="none" strike="noStrike" dirty="0" err="1">
                <a:solidFill>
                  <a:srgbClr val="FFFFFF"/>
                </a:solidFill>
                <a:effectLst/>
                <a:latin typeface="Verdana" panose="020B0604030504040204" pitchFamily="34" charset="0"/>
              </a:rPr>
              <a:t>ITransform</a:t>
            </a:r>
            <a:r>
              <a:rPr lang="en-US" sz="1200" b="0" i="0" u="none" strike="noStrike" dirty="0">
                <a:solidFill>
                  <a:srgbClr val="FFFFFF"/>
                </a:solidFill>
                <a:effectLst/>
                <a:latin typeface="Verdana" panose="020B0604030504040204" pitchFamily="34" charset="0"/>
              </a:rPr>
              <a:t> L&amp;D Left Shift Batch</a:t>
            </a:r>
            <a:endParaRPr lang="en-IN" sz="1200" dirty="0"/>
          </a:p>
        </p:txBody>
      </p:sp>
      <p:pic>
        <p:nvPicPr>
          <p:cNvPr id="7" name="Picture 8">
            <a:extLst>
              <a:ext uri="{FF2B5EF4-FFF2-40B4-BE49-F238E27FC236}">
                <a16:creationId xmlns:a16="http://schemas.microsoft.com/office/drawing/2014/main" id="{C9068E86-F961-CA24-F6CD-A2C70FFF35C2}"/>
              </a:ext>
            </a:extLst>
          </p:cNvPr>
          <p:cNvPicPr>
            <a:picLocks noGrp="1" noChangeAspect="1"/>
          </p:cNvPicPr>
          <p:nvPr>
            <p:ph type="pic" sz="quarter" idx="46"/>
          </p:nvPr>
        </p:nvPicPr>
        <p:blipFill rotWithShape="1">
          <a:blip r:embed="rId7"/>
          <a:srcRect l="12453" r="12453"/>
          <a:stretch/>
        </p:blipFill>
        <p:spPr>
          <a:xfrm>
            <a:off x="584542" y="306475"/>
            <a:ext cx="1568869" cy="1377765"/>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144CC7-7A9A-4CB8-A0A1-FC11A47ED804}">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AD902FD7-04C8-4C9B-900C-439806B46F6C}">
  <ds:schemaRefs>
    <ds:schemaRef ds:uri="http://schemas.microsoft.com/office/2006/metadata/contentType"/>
    <ds:schemaRef ds:uri="http://schemas.microsoft.com/office/2006/metadata/properties/metaAttributes"/>
    <ds:schemaRef ds:uri="http://www.w3.org/2000/xmlns/"/>
    <ds:schemaRef ds:uri="http://www.w3.org/2001/XMLSchema"/>
    <ds:schemaRef ds:uri="23e0b11b-d854-4e13-b2dc-268ff2d1feba"/>
  </ds:schemaRefs>
</ds:datastoreItem>
</file>

<file path=customXml/itemProps3.xml><?xml version="1.0" encoding="utf-8"?>
<ds:datastoreItem xmlns:ds="http://schemas.openxmlformats.org/officeDocument/2006/customXml" ds:itemID="{841DADA9-78F6-4B45-935B-8A61C05C76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648</TotalTime>
  <Words>270</Words>
  <Application>Microsoft Office PowerPoint</Application>
  <PresentationFormat>Widescreen</PresentationFormat>
  <Paragraphs>54</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1118147 UDDANDAM KUMARA SWAMY</cp:lastModifiedBy>
  <cp:revision>185</cp:revision>
  <dcterms:created xsi:type="dcterms:W3CDTF">2020-09-22T06:24:00Z</dcterms:created>
  <dcterms:modified xsi:type="dcterms:W3CDTF">2022-11-09T04:03:56Z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