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752AB-517F-4770-8FB9-021D6E2CC74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B01AD-81C8-4EA5-8080-7C052FBF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7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D3BA-BA00-FCFC-BD25-E3342983B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8F5D1-72C7-A6CD-3650-20DA34FCC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320F3-4967-9FB2-CC82-D414C75C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E7CF-8BB6-4A4B-BBE0-CBBD4A3905EF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523B7-CF77-F8B2-C3E8-A7E87BBF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6th International Conference on Information Systems and Management Science (ISMS-2023)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FD389-9221-9DCB-0A4F-1D2D0A5F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F4B2-4364-4437-BE10-97B6454AD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4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BC97-DF0A-7FF5-4781-C79726AD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E9F9D-2A6B-FCAA-9B87-5C0F2D2CD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E3357-6BBE-B562-1EC8-0F1AC08FE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6EA5-06ED-4605-8B9E-C93E871E13A4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B8AC1-C78D-A018-B10D-580339A1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6th International Conference on Information Systems and Management Science (ISMS-2023)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08589-8349-4981-7EA1-C4E42B26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F4B2-4364-4437-BE10-97B6454AD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0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B6E8E-6E63-ED28-95B0-57A83BCB7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3886A-ADC4-7D97-C461-A9BC3B642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D912-968B-F16D-C70E-2CFBB96C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7343-CC89-422F-AD1A-28168D2545BF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FDC65-92DD-BD14-EA5D-9D70FA48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6th International Conference on Information Systems and Management Science (ISMS-2023)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2C48-A487-D82A-B7A2-6D1C51BB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F4B2-4364-4437-BE10-97B6454AD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6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19EF-F3D7-C3E7-EA19-5CA0F9D1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27EEB-27BD-377C-A75C-D6DB68FBF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5DC1D-2B6D-0256-4ED3-6A54D881D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5190-32C5-4AEB-98D6-C8005B4687B2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D7F83-27C0-87C8-C1A1-88256641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6th International Conference on Information Systems and Management Science (ISMS-2023)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40A79-89AB-3C3E-CB36-FB8418F8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F4B2-4364-4437-BE10-97B6454AD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9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0808-540A-8496-C6A4-B659D384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56F25-F370-B560-37D1-55F8CBE55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E9BF-8DBE-ADE9-DCAC-9DA3B633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2433-2A1E-4672-AE23-D5FCF87AD9AF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658BC-F49D-2A6B-1249-020BF139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6th International Conference on Information Systems and Management Science (ISMS-2023)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D7DE1-40C9-A8EB-981C-ECC50055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F4B2-4364-4437-BE10-97B6454AD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FE79-9C3B-DB88-3CFE-22E2DB51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1FFE-3193-03CC-FE61-E2ACA32F2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57ABF-E24B-621E-EDD5-A3A8A5597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3FC7E-AEDB-C25D-1EA0-1F5CD42B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7D92-3F03-422D-ABDA-B22FF4F036C3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A1887-942D-D4BC-76E4-84AF9274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6th International Conference on Information Systems and Management Science (ISMS-2023)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4F675-77AA-120E-CE5A-D3A93FD2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F4B2-4364-4437-BE10-97B6454AD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1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5B8E-2D18-D414-712E-C584A287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627CF-3EDF-3915-A3BD-4B55F5691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57A3F-0593-FE9A-464D-04447DC10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41EFC-0DAA-FB4A-D4E0-36BF88D8E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04770-AD59-3F1F-C346-EFC0CFC28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19DA9D-3AA6-CC0C-183E-4F3E3EA4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774B-69E2-46D8-B2EB-4ED43BDF88D4}" type="datetime1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B9F9E-47D5-9539-5CA0-B2C1A779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6th International Conference on Information Systems and Management Science (ISMS-2023)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62AD6-F5E3-3079-CFE2-6726B74A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F4B2-4364-4437-BE10-97B6454AD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1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5E52-E31C-F273-89AD-72916354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5C4DD-F5A5-472A-EDEF-CB9B3163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FA96-52D4-40E4-B8FA-1AF600B7DD82}" type="datetime1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0BD9F-3934-14E7-8B59-67298615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6th International Conference on Information Systems and Management Science (ISMS-2023)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4FC00-117A-B7B0-7B91-BBBB6B6C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F4B2-4364-4437-BE10-97B6454AD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4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5F53E-5820-01CD-979E-7E9C73C9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BA7F-1F70-4345-8055-5A1F0A941279}" type="datetime1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6E228-0AD3-8235-9611-9937C54E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6th International Conference on Information Systems and Management Science (ISMS-2023)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D8BD3-E29A-1032-20F1-02B99BB9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F4B2-4364-4437-BE10-97B6454AD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3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8367-2036-F88B-445C-D259770E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267EF-ED57-29BA-6C5C-9FE0979D7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7CD1B-3E84-32FF-19DB-11C1481A3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22211-325A-9645-A0AC-01DCA2B5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92C4-8F39-4F50-A06D-473A8DDD17A2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05227-1ADD-E760-5EDB-598FFEF1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6th International Conference on Information Systems and Management Science (ISMS-2023)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D6EB6-F25E-8353-5D17-BF1413AB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F4B2-4364-4437-BE10-97B6454AD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EAC4E-831E-C845-4BE2-49C35CA55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FC1D1-4CFF-7C64-62FC-D78E18218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52CAA-6374-D181-CE59-2E23A5735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8E410-C60C-638D-4CF4-EB182E03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C3F2-48E0-4F34-A7C7-04E518E1E940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D1509-0E2E-0A59-C1AC-FA1477E4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6th International Conference on Information Systems and Management Science (ISMS-2023)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DF860-20AB-9865-0A6C-C3C04624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F4B2-4364-4437-BE10-97B6454AD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8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9473E-4D37-6522-8346-DFCCF437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EFB77-EA6B-33E7-18F7-FC8E95F06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2B2B8-2F1F-D342-EFAA-676AA0C88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4C6DA-911B-4307-940A-0ACD7E7ACF62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18A59-A9F1-0AD3-E510-ECB883540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6th International Conference on Information Systems and Management Science (ISMS-2023)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8BB8F-9BAE-9E4A-3A58-DC62ECA3D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3F4B2-4364-4437-BE10-97B6454AD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0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6233-38CE-B4A5-A94D-4B29EFD8B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38" y="111667"/>
            <a:ext cx="11158538" cy="92075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6th International Conference on Information Systems and Management Science (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ISMS-2023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DD67AA-CAD5-D7C3-965A-CA5FE2AD2553}"/>
              </a:ext>
            </a:extLst>
          </p:cNvPr>
          <p:cNvSpPr txBox="1"/>
          <p:nvPr/>
        </p:nvSpPr>
        <p:spPr>
          <a:xfrm>
            <a:off x="1261766" y="2598003"/>
            <a:ext cx="9425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Paper </a:t>
            </a:r>
            <a:r>
              <a:rPr lang="en-US" sz="2400" dirty="0" smtClean="0"/>
              <a:t>ID</a:t>
            </a:r>
            <a:endParaRPr lang="en-US" sz="2400" dirty="0"/>
          </a:p>
          <a:p>
            <a:pPr algn="ctr"/>
            <a:r>
              <a:rPr lang="en-US" sz="2400" dirty="0"/>
              <a:t>Paper </a:t>
            </a:r>
            <a:r>
              <a:rPr lang="en-US" sz="2400" dirty="0" smtClean="0"/>
              <a:t>Title</a:t>
            </a:r>
            <a:endParaRPr lang="en-US" sz="2400" dirty="0"/>
          </a:p>
          <a:p>
            <a:pPr algn="ctr"/>
            <a:r>
              <a:rPr lang="en-US" sz="2400" dirty="0" smtClean="0"/>
              <a:t>Name of Presenter</a:t>
            </a:r>
            <a:endParaRPr lang="en-US" sz="2400" dirty="0"/>
          </a:p>
          <a:p>
            <a:pPr algn="ctr"/>
            <a:r>
              <a:rPr lang="en-US" sz="2400" dirty="0" smtClean="0"/>
              <a:t>Date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A3A-39C2-5BC7-630D-BB66E8C50331}"/>
              </a:ext>
            </a:extLst>
          </p:cNvPr>
          <p:cNvSpPr txBox="1"/>
          <p:nvPr/>
        </p:nvSpPr>
        <p:spPr>
          <a:xfrm>
            <a:off x="4022398" y="5198326"/>
            <a:ext cx="3904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Co-authors</a:t>
            </a:r>
            <a:r>
              <a:rPr lang="en-US" sz="2000" dirty="0" smtClean="0"/>
              <a:t>, </a:t>
            </a:r>
            <a:r>
              <a:rPr lang="en-US" sz="2000" dirty="0" smtClean="0"/>
              <a:t>Affiliation with Email ID</a:t>
            </a:r>
            <a:endParaRPr lang="en-US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1A077D-7DBB-689F-ED19-93F1DEAFFC84}"/>
              </a:ext>
            </a:extLst>
          </p:cNvPr>
          <p:cNvGrpSpPr/>
          <p:nvPr/>
        </p:nvGrpSpPr>
        <p:grpSpPr>
          <a:xfrm>
            <a:off x="1294040" y="1032417"/>
            <a:ext cx="9921788" cy="1210721"/>
            <a:chOff x="1294040" y="1032417"/>
            <a:chExt cx="9921788" cy="12107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FFAC850-68DC-88C9-5C58-4AB3FF5CA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4040" y="1032417"/>
              <a:ext cx="2124414" cy="12107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35438DC-4420-F44C-D5FC-03D6E3499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7786" y="1223581"/>
              <a:ext cx="2079280" cy="90981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1E1EC88-CB51-657D-0C6F-8618D57D8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6392" y="1142159"/>
              <a:ext cx="2846792" cy="99123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7435F02-4147-9466-F3FA-E9EA19FB2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5772" y="1302199"/>
              <a:ext cx="2010056" cy="752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94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FA5B-7424-C20D-65D1-53B2DD2F1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2" y="117218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Contents: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5BC8D-EBFA-4F69-4DB4-3B60366EF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1430"/>
            <a:ext cx="10515600" cy="384651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Research problems/ Research Gaps/ Problem Statement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Materials and Methodology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 and Analysis/ Results and Comparisons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 of References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E9D257-BE5D-A11D-8177-66289A76FFBC}"/>
              </a:ext>
            </a:extLst>
          </p:cNvPr>
          <p:cNvGrpSpPr/>
          <p:nvPr/>
        </p:nvGrpSpPr>
        <p:grpSpPr>
          <a:xfrm>
            <a:off x="4749506" y="116112"/>
            <a:ext cx="7340896" cy="892789"/>
            <a:chOff x="1294040" y="1032417"/>
            <a:chExt cx="9921788" cy="12107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813C88-FE9F-7752-2A4E-CD0AE0561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4040" y="1032417"/>
              <a:ext cx="2124414" cy="121072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39E5E93-969A-81BA-3E81-9217E7190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7786" y="1223581"/>
              <a:ext cx="2079280" cy="9098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55FAB21-1BC8-2CE7-596D-5F29BA824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6392" y="1142159"/>
              <a:ext cx="2846792" cy="99123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BBA3F0F-387F-4E98-5952-383346EF6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5772" y="1302199"/>
              <a:ext cx="2010056" cy="752580"/>
            </a:xfrm>
            <a:prstGeom prst="rect">
              <a:avLst/>
            </a:prstGeom>
          </p:spPr>
        </p:pic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6th International Conference on Information Systems and Management Science (ISMS-2023)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1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6th International Conference on Information Systems and Management Science (ISMS-2023)</vt:lpstr>
      <vt:lpstr>Contents: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6th International Conference on Information Systems and Management Science (ISMS 2023)</dc:title>
  <dc:creator>Narendra Dewangan</dc:creator>
  <cp:lastModifiedBy>Windows User</cp:lastModifiedBy>
  <cp:revision>8</cp:revision>
  <dcterms:created xsi:type="dcterms:W3CDTF">2023-12-13T19:42:57Z</dcterms:created>
  <dcterms:modified xsi:type="dcterms:W3CDTF">2023-12-14T06:32:27Z</dcterms:modified>
</cp:coreProperties>
</file>