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077200" cy="38862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WordPress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A-Z</a:t>
            </a:r>
            <a:b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Subrata</a:t>
            </a:r>
            <a:r>
              <a:rPr lang="en-US" dirty="0" smtClean="0"/>
              <a:t> Deb </a:t>
            </a:r>
            <a:r>
              <a:rPr lang="en-US" dirty="0" err="1" smtClean="0"/>
              <a:t>Nath</a:t>
            </a:r>
            <a:endParaRPr lang="en-US" dirty="0" smtClean="0"/>
          </a:p>
          <a:p>
            <a:r>
              <a:rPr lang="en-US" dirty="0" smtClean="0"/>
              <a:t>CEO, </a:t>
            </a:r>
            <a:r>
              <a:rPr lang="en-US" dirty="0" err="1" smtClean="0"/>
              <a:t>Sbtechbd</a:t>
            </a:r>
            <a:r>
              <a:rPr lang="en-US" dirty="0" smtClean="0"/>
              <a:t> </a:t>
            </a:r>
            <a:r>
              <a:rPr lang="en-US" dirty="0" err="1" smtClean="0"/>
              <a:t>Technolgy</a:t>
            </a:r>
            <a:endParaRPr lang="en-US" dirty="0" smtClean="0"/>
          </a:p>
          <a:p>
            <a:r>
              <a:rPr lang="en-US" dirty="0" smtClean="0"/>
              <a:t>email.: </a:t>
            </a:r>
            <a:r>
              <a:rPr lang="en-US" dirty="0" smtClean="0"/>
              <a:t>subrata6630@gmail.com</a:t>
            </a:r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/>
              <a:t>fb.com/subrata6630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input box  Areas</a:t>
            </a:r>
          </a:p>
          <a:p>
            <a:r>
              <a:rPr lang="en-US" dirty="0" smtClean="0"/>
              <a:t>- post </a:t>
            </a:r>
            <a:r>
              <a:rPr lang="en-US" dirty="0" err="1" smtClean="0"/>
              <a:t>metaboxes</a:t>
            </a:r>
            <a:endParaRPr lang="en-US" dirty="0" smtClean="0"/>
          </a:p>
          <a:p>
            <a:r>
              <a:rPr lang="en-US" dirty="0" smtClean="0"/>
              <a:t>-page </a:t>
            </a:r>
            <a:r>
              <a:rPr lang="en-US" dirty="0" err="1" smtClean="0"/>
              <a:t>metaboxes</a:t>
            </a:r>
            <a:endParaRPr lang="en-US" dirty="0" smtClean="0"/>
          </a:p>
          <a:p>
            <a:r>
              <a:rPr lang="en-US" dirty="0" smtClean="0"/>
              <a:t>https://github.com/bainternet/My-Meta-Box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Poedit</a:t>
            </a:r>
            <a:endParaRPr lang="en-US" dirty="0" smtClean="0"/>
          </a:p>
          <a:p>
            <a:r>
              <a:rPr lang="en-US" dirty="0" smtClean="0"/>
              <a:t>.POT, .</a:t>
            </a:r>
            <a:r>
              <a:rPr lang="en-US" dirty="0" err="1" smtClean="0"/>
              <a:t>po</a:t>
            </a:r>
            <a:r>
              <a:rPr lang="en-US" dirty="0" smtClean="0"/>
              <a:t>, .mo files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Pactrice</a:t>
            </a:r>
            <a:r>
              <a:rPr lang="en-US" dirty="0" smtClean="0"/>
              <a:t> for WP </a:t>
            </a:r>
            <a:r>
              <a:rPr lang="en-US" dirty="0" err="1" smtClean="0"/>
              <a:t>theming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WP_debug</a:t>
            </a:r>
            <a:endParaRPr lang="en-US" dirty="0" smtClean="0"/>
          </a:p>
          <a:p>
            <a:r>
              <a:rPr lang="en-US" dirty="0" err="1" smtClean="0"/>
              <a:t>Themecheck</a:t>
            </a:r>
            <a:endParaRPr lang="en-US" dirty="0" smtClean="0"/>
          </a:p>
          <a:p>
            <a:r>
              <a:rPr lang="en-US" dirty="0" smtClean="0"/>
              <a:t>Semantic Html5 Markups</a:t>
            </a:r>
          </a:p>
          <a:p>
            <a:r>
              <a:rPr lang="en-US" dirty="0" smtClean="0"/>
              <a:t>Minified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Use files in </a:t>
            </a:r>
            <a:r>
              <a:rPr lang="en-US" dirty="0" err="1" smtClean="0"/>
              <a:t>cdn</a:t>
            </a:r>
            <a:r>
              <a:rPr lang="en-US" dirty="0" smtClean="0"/>
              <a:t>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Better </a:t>
            </a:r>
            <a:r>
              <a:rPr lang="en-US" dirty="0" err="1" smtClean="0"/>
              <a:t>WordPress</a:t>
            </a:r>
            <a:r>
              <a:rPr lang="en-US" dirty="0" smtClean="0"/>
              <a:t>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err="1" smtClean="0"/>
              <a:t>Ofloading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en-US" smtClean="0"/>
              <a:t>all</a:t>
            </a:r>
            <a:r>
              <a:rPr lang="en-US" smtClean="0"/>
              <a:t>!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customize, Easy Admin Dashboard</a:t>
            </a:r>
          </a:p>
          <a:p>
            <a:r>
              <a:rPr lang="en-US" dirty="0" smtClean="0"/>
              <a:t>17% of  the total websites in the world is running </a:t>
            </a:r>
            <a:r>
              <a:rPr lang="en-US" dirty="0" err="1" smtClean="0"/>
              <a:t>WordPress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Development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Development</a:t>
            </a:r>
          </a:p>
          <a:p>
            <a:r>
              <a:rPr lang="en-US" dirty="0" err="1" smtClean="0"/>
              <a:t>Plugin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Widget </a:t>
            </a:r>
            <a:r>
              <a:rPr lang="en-US" dirty="0" err="1" smtClean="0"/>
              <a:t>Developement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Theme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Strutures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Styles.css</a:t>
            </a:r>
          </a:p>
          <a:p>
            <a:r>
              <a:rPr lang="en-US" dirty="0" smtClean="0"/>
              <a:t>Index.php</a:t>
            </a:r>
          </a:p>
          <a:p>
            <a:r>
              <a:rPr lang="en-US" dirty="0" smtClean="0"/>
              <a:t>Functions.php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Hierarchy</a:t>
            </a:r>
            <a:endParaRPr lang="en-US" dirty="0"/>
          </a:p>
        </p:txBody>
      </p:sp>
      <p:pic>
        <p:nvPicPr>
          <p:cNvPr id="1027" name="Picture 3" descr="C:\Users\Romi\Desktop\WordPress A-Z\750px-Template_Hierarc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720406"/>
            <a:ext cx="4953000" cy="4919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easy in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wp_nav_menu</a:t>
            </a:r>
            <a:r>
              <a:rPr lang="en-US" dirty="0" smtClean="0"/>
              <a:t>( $</a:t>
            </a:r>
            <a:r>
              <a:rPr lang="en-US" dirty="0" err="1" smtClean="0"/>
              <a:t>args</a:t>
            </a:r>
            <a:r>
              <a:rPr lang="en-US" dirty="0" smtClean="0"/>
              <a:t> ); ?&gt;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Page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Page-{page-slug}.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/* Template Name: My Custom Page */ ?&gt;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Widgetizing</a:t>
            </a:r>
            <a:r>
              <a:rPr lang="en-US" dirty="0" smtClean="0"/>
              <a:t> Your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register_sidebars</a:t>
            </a:r>
            <a:r>
              <a:rPr lang="en-US" dirty="0" smtClean="0"/>
              <a:t>( $number, $</a:t>
            </a:r>
            <a:r>
              <a:rPr lang="en-US" dirty="0" err="1" smtClean="0"/>
              <a:t>args</a:t>
            </a:r>
            <a:r>
              <a:rPr lang="en-US" dirty="0" smtClean="0"/>
              <a:t> ); ?&gt; 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dynamic_sidebar</a:t>
            </a:r>
            <a:r>
              <a:rPr lang="en-US" dirty="0" smtClean="0"/>
              <a:t>( 'right-sidebar' ); ?&gt;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Post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Opportunities to create posts beyond 10 default types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</TotalTime>
  <Words>160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WordPress A-Z </vt:lpstr>
      <vt:lpstr>Why WordPress?</vt:lpstr>
      <vt:lpstr>WordPress Development Scopes</vt:lpstr>
      <vt:lpstr>WordPress Theme Development</vt:lpstr>
      <vt:lpstr>Template Hierarchy</vt:lpstr>
      <vt:lpstr>Menu Bar Creation</vt:lpstr>
      <vt:lpstr>Custom Page Template</vt:lpstr>
      <vt:lpstr>Widgetizing Your Theme</vt:lpstr>
      <vt:lpstr>Custom Post Types</vt:lpstr>
      <vt:lpstr>Meta Boxes</vt:lpstr>
      <vt:lpstr>Translation</vt:lpstr>
      <vt:lpstr>Best Pactrice for WP theming</vt:lpstr>
      <vt:lpstr>Tips for Better WordPress sites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Theming</dc:title>
  <dc:creator>Romi</dc:creator>
  <cp:lastModifiedBy>obi</cp:lastModifiedBy>
  <cp:revision>22</cp:revision>
  <dcterms:created xsi:type="dcterms:W3CDTF">2014-06-06T09:55:10Z</dcterms:created>
  <dcterms:modified xsi:type="dcterms:W3CDTF">2017-12-16T18:04:47Z</dcterms:modified>
</cp:coreProperties>
</file>