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7"/>
  </p:notesMasterIdLst>
  <p:sldIdLst>
    <p:sldId id="256" r:id="rId2"/>
    <p:sldId id="257" r:id="rId3"/>
    <p:sldId id="258" r:id="rId4"/>
    <p:sldId id="307" r:id="rId5"/>
    <p:sldId id="260" r:id="rId6"/>
    <p:sldId id="274" r:id="rId7"/>
    <p:sldId id="308" r:id="rId8"/>
    <p:sldId id="313" r:id="rId9"/>
    <p:sldId id="309" r:id="rId10"/>
    <p:sldId id="278" r:id="rId11"/>
    <p:sldId id="295" r:id="rId12"/>
    <p:sldId id="327" r:id="rId13"/>
    <p:sldId id="326" r:id="rId14"/>
    <p:sldId id="325" r:id="rId15"/>
    <p:sldId id="324" r:id="rId16"/>
    <p:sldId id="323" r:id="rId17"/>
    <p:sldId id="322" r:id="rId18"/>
    <p:sldId id="321" r:id="rId19"/>
    <p:sldId id="320" r:id="rId20"/>
    <p:sldId id="319" r:id="rId21"/>
    <p:sldId id="303" r:id="rId22"/>
    <p:sldId id="277" r:id="rId23"/>
    <p:sldId id="318" r:id="rId24"/>
    <p:sldId id="317" r:id="rId25"/>
    <p:sldId id="315" r:id="rId26"/>
    <p:sldId id="329" r:id="rId27"/>
    <p:sldId id="328" r:id="rId28"/>
    <p:sldId id="330" r:id="rId29"/>
    <p:sldId id="331" r:id="rId30"/>
    <p:sldId id="262" r:id="rId31"/>
    <p:sldId id="312" r:id="rId32"/>
    <p:sldId id="264" r:id="rId33"/>
    <p:sldId id="332" r:id="rId34"/>
    <p:sldId id="314" r:id="rId35"/>
    <p:sldId id="26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p:cViewPr varScale="1">
        <p:scale>
          <a:sx n="72" d="100"/>
          <a:sy n="72" d="100"/>
        </p:scale>
        <p:origin x="156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rata Halder" userId="ca1a97d67e5f6a02" providerId="LiveId" clId="{57CFA145-164A-4CF1-90E9-4DF8CA81B754}"/>
    <pc:docChg chg="undo redo custSel addSld modSld sldOrd">
      <pc:chgData name="Subrata Halder" userId="ca1a97d67e5f6a02" providerId="LiveId" clId="{57CFA145-164A-4CF1-90E9-4DF8CA81B754}" dt="2022-01-27T04:36:54.375" v="923"/>
      <pc:docMkLst>
        <pc:docMk/>
      </pc:docMkLst>
      <pc:sldChg chg="modSp mod">
        <pc:chgData name="Subrata Halder" userId="ca1a97d67e5f6a02" providerId="LiveId" clId="{57CFA145-164A-4CF1-90E9-4DF8CA81B754}" dt="2022-01-27T04:08:04.842" v="510" actId="27636"/>
        <pc:sldMkLst>
          <pc:docMk/>
          <pc:sldMk cId="0" sldId="256"/>
        </pc:sldMkLst>
        <pc:spChg chg="mod">
          <ac:chgData name="Subrata Halder" userId="ca1a97d67e5f6a02" providerId="LiveId" clId="{57CFA145-164A-4CF1-90E9-4DF8CA81B754}" dt="2022-01-27T04:06:22.678" v="486" actId="404"/>
          <ac:spMkLst>
            <pc:docMk/>
            <pc:sldMk cId="0" sldId="256"/>
            <ac:spMk id="2" creationId="{00000000-0000-0000-0000-000000000000}"/>
          </ac:spMkLst>
        </pc:spChg>
        <pc:spChg chg="mod">
          <ac:chgData name="Subrata Halder" userId="ca1a97d67e5f6a02" providerId="LiveId" clId="{57CFA145-164A-4CF1-90E9-4DF8CA81B754}" dt="2022-01-27T04:08:04.842" v="510" actId="27636"/>
          <ac:spMkLst>
            <pc:docMk/>
            <pc:sldMk cId="0" sldId="256"/>
            <ac:spMk id="3" creationId="{00000000-0000-0000-0000-000000000000}"/>
          </ac:spMkLst>
        </pc:spChg>
        <pc:spChg chg="mod">
          <ac:chgData name="Subrata Halder" userId="ca1a97d67e5f6a02" providerId="LiveId" clId="{57CFA145-164A-4CF1-90E9-4DF8CA81B754}" dt="2022-01-27T04:07:33.681" v="500" actId="207"/>
          <ac:spMkLst>
            <pc:docMk/>
            <pc:sldMk cId="0" sldId="256"/>
            <ac:spMk id="4" creationId="{00000000-0000-0000-0000-000000000000}"/>
          </ac:spMkLst>
        </pc:spChg>
      </pc:sldChg>
      <pc:sldChg chg="modSp mod">
        <pc:chgData name="Subrata Halder" userId="ca1a97d67e5f6a02" providerId="LiveId" clId="{57CFA145-164A-4CF1-90E9-4DF8CA81B754}" dt="2022-01-26T19:21:04.687" v="149"/>
        <pc:sldMkLst>
          <pc:docMk/>
          <pc:sldMk cId="0" sldId="257"/>
        </pc:sldMkLst>
        <pc:spChg chg="mod">
          <ac:chgData name="Subrata Halder" userId="ca1a97d67e5f6a02" providerId="LiveId" clId="{57CFA145-164A-4CF1-90E9-4DF8CA81B754}" dt="2022-01-26T19:21:04.687" v="149"/>
          <ac:spMkLst>
            <pc:docMk/>
            <pc:sldMk cId="0" sldId="257"/>
            <ac:spMk id="2" creationId="{00000000-0000-0000-0000-000000000000}"/>
          </ac:spMkLst>
        </pc:spChg>
      </pc:sldChg>
      <pc:sldChg chg="modSp mod">
        <pc:chgData name="Subrata Halder" userId="ca1a97d67e5f6a02" providerId="LiveId" clId="{57CFA145-164A-4CF1-90E9-4DF8CA81B754}" dt="2022-01-26T19:20:56.557" v="147"/>
        <pc:sldMkLst>
          <pc:docMk/>
          <pc:sldMk cId="0" sldId="258"/>
        </pc:sldMkLst>
        <pc:spChg chg="mod">
          <ac:chgData name="Subrata Halder" userId="ca1a97d67e5f6a02" providerId="LiveId" clId="{57CFA145-164A-4CF1-90E9-4DF8CA81B754}" dt="2022-01-26T19:20:56.557" v="147"/>
          <ac:spMkLst>
            <pc:docMk/>
            <pc:sldMk cId="0" sldId="258"/>
            <ac:spMk id="2" creationId="{00000000-0000-0000-0000-000000000000}"/>
          </ac:spMkLst>
        </pc:spChg>
      </pc:sldChg>
      <pc:sldChg chg="modSp mod">
        <pc:chgData name="Subrata Halder" userId="ca1a97d67e5f6a02" providerId="LiveId" clId="{57CFA145-164A-4CF1-90E9-4DF8CA81B754}" dt="2022-01-26T19:20:37.585" v="143"/>
        <pc:sldMkLst>
          <pc:docMk/>
          <pc:sldMk cId="0" sldId="260"/>
        </pc:sldMkLst>
        <pc:spChg chg="mod">
          <ac:chgData name="Subrata Halder" userId="ca1a97d67e5f6a02" providerId="LiveId" clId="{57CFA145-164A-4CF1-90E9-4DF8CA81B754}" dt="2022-01-26T19:20:37.585" v="143"/>
          <ac:spMkLst>
            <pc:docMk/>
            <pc:sldMk cId="0" sldId="260"/>
            <ac:spMk id="2" creationId="{00000000-0000-0000-0000-000000000000}"/>
          </ac:spMkLst>
        </pc:spChg>
      </pc:sldChg>
      <pc:sldChg chg="modSp mod">
        <pc:chgData name="Subrata Halder" userId="ca1a97d67e5f6a02" providerId="LiveId" clId="{57CFA145-164A-4CF1-90E9-4DF8CA81B754}" dt="2022-01-26T19:17:55.555" v="120"/>
        <pc:sldMkLst>
          <pc:docMk/>
          <pc:sldMk cId="0" sldId="262"/>
        </pc:sldMkLst>
        <pc:spChg chg="mod">
          <ac:chgData name="Subrata Halder" userId="ca1a97d67e5f6a02" providerId="LiveId" clId="{57CFA145-164A-4CF1-90E9-4DF8CA81B754}" dt="2022-01-26T19:17:55.555" v="120"/>
          <ac:spMkLst>
            <pc:docMk/>
            <pc:sldMk cId="0" sldId="262"/>
            <ac:spMk id="2" creationId="{00000000-0000-0000-0000-000000000000}"/>
          </ac:spMkLst>
        </pc:spChg>
      </pc:sldChg>
      <pc:sldChg chg="modSp mod">
        <pc:chgData name="Subrata Halder" userId="ca1a97d67e5f6a02" providerId="LiveId" clId="{57CFA145-164A-4CF1-90E9-4DF8CA81B754}" dt="2022-01-26T19:18:28.761" v="129"/>
        <pc:sldMkLst>
          <pc:docMk/>
          <pc:sldMk cId="0" sldId="264"/>
        </pc:sldMkLst>
        <pc:spChg chg="mod">
          <ac:chgData name="Subrata Halder" userId="ca1a97d67e5f6a02" providerId="LiveId" clId="{57CFA145-164A-4CF1-90E9-4DF8CA81B754}" dt="2022-01-26T19:18:28.761" v="129"/>
          <ac:spMkLst>
            <pc:docMk/>
            <pc:sldMk cId="0" sldId="264"/>
            <ac:spMk id="2" creationId="{00000000-0000-0000-0000-000000000000}"/>
          </ac:spMkLst>
        </pc:spChg>
      </pc:sldChg>
      <pc:sldChg chg="modSp mod">
        <pc:chgData name="Subrata Halder" userId="ca1a97d67e5f6a02" providerId="LiveId" clId="{57CFA145-164A-4CF1-90E9-4DF8CA81B754}" dt="2022-01-26T19:18:16.292" v="125" actId="1076"/>
        <pc:sldMkLst>
          <pc:docMk/>
          <pc:sldMk cId="0" sldId="266"/>
        </pc:sldMkLst>
        <pc:spChg chg="mod">
          <ac:chgData name="Subrata Halder" userId="ca1a97d67e5f6a02" providerId="LiveId" clId="{57CFA145-164A-4CF1-90E9-4DF8CA81B754}" dt="2022-01-26T19:18:16.292" v="125" actId="1076"/>
          <ac:spMkLst>
            <pc:docMk/>
            <pc:sldMk cId="0" sldId="266"/>
            <ac:spMk id="2" creationId="{00000000-0000-0000-0000-000000000000}"/>
          </ac:spMkLst>
        </pc:spChg>
      </pc:sldChg>
      <pc:sldChg chg="addSp delSp modSp mod">
        <pc:chgData name="Subrata Halder" userId="ca1a97d67e5f6a02" providerId="LiveId" clId="{57CFA145-164A-4CF1-90E9-4DF8CA81B754}" dt="2022-01-27T04:03:01.516" v="459" actId="1035"/>
        <pc:sldMkLst>
          <pc:docMk/>
          <pc:sldMk cId="0" sldId="274"/>
        </pc:sldMkLst>
        <pc:spChg chg="mod">
          <ac:chgData name="Subrata Halder" userId="ca1a97d67e5f6a02" providerId="LiveId" clId="{57CFA145-164A-4CF1-90E9-4DF8CA81B754}" dt="2022-01-26T19:20:27.051" v="138" actId="1076"/>
          <ac:spMkLst>
            <pc:docMk/>
            <pc:sldMk cId="0" sldId="274"/>
            <ac:spMk id="33" creationId="{00000000-0000-0000-0000-000000000000}"/>
          </ac:spMkLst>
        </pc:spChg>
        <pc:spChg chg="mod">
          <ac:chgData name="Subrata Halder" userId="ca1a97d67e5f6a02" providerId="LiveId" clId="{57CFA145-164A-4CF1-90E9-4DF8CA81B754}" dt="2022-01-27T04:03:01.516" v="459" actId="1035"/>
          <ac:spMkLst>
            <pc:docMk/>
            <pc:sldMk cId="0" sldId="274"/>
            <ac:spMk id="37" creationId="{00000000-0000-0000-0000-000000000000}"/>
          </ac:spMkLst>
        </pc:spChg>
        <pc:spChg chg="mod">
          <ac:chgData name="Subrata Halder" userId="ca1a97d67e5f6a02" providerId="LiveId" clId="{57CFA145-164A-4CF1-90E9-4DF8CA81B754}" dt="2022-01-27T04:02:54.547" v="423" actId="1076"/>
          <ac:spMkLst>
            <pc:docMk/>
            <pc:sldMk cId="0" sldId="274"/>
            <ac:spMk id="38" creationId="{00000000-0000-0000-0000-000000000000}"/>
          </ac:spMkLst>
        </pc:spChg>
        <pc:picChg chg="del">
          <ac:chgData name="Subrata Halder" userId="ca1a97d67e5f6a02" providerId="LiveId" clId="{57CFA145-164A-4CF1-90E9-4DF8CA81B754}" dt="2022-01-26T19:08:51.436" v="7" actId="478"/>
          <ac:picMkLst>
            <pc:docMk/>
            <pc:sldMk cId="0" sldId="274"/>
            <ac:picMk id="3" creationId="{E7D25000-E3D4-4408-847A-311C518183CB}"/>
          </ac:picMkLst>
        </pc:picChg>
        <pc:picChg chg="add mod">
          <ac:chgData name="Subrata Halder" userId="ca1a97d67e5f6a02" providerId="LiveId" clId="{57CFA145-164A-4CF1-90E9-4DF8CA81B754}" dt="2022-01-26T19:09:01.437" v="10" actId="1076"/>
          <ac:picMkLst>
            <pc:docMk/>
            <pc:sldMk cId="0" sldId="274"/>
            <ac:picMk id="4" creationId="{D81792AE-1861-4663-A63F-E8DE43F9E889}"/>
          </ac:picMkLst>
        </pc:picChg>
      </pc:sldChg>
      <pc:sldChg chg="addSp delSp modSp mod">
        <pc:chgData name="Subrata Halder" userId="ca1a97d67e5f6a02" providerId="LiveId" clId="{57CFA145-164A-4CF1-90E9-4DF8CA81B754}" dt="2022-01-27T04:32:09.082" v="905"/>
        <pc:sldMkLst>
          <pc:docMk/>
          <pc:sldMk cId="0" sldId="277"/>
        </pc:sldMkLst>
        <pc:spChg chg="add del mod">
          <ac:chgData name="Subrata Halder" userId="ca1a97d67e5f6a02" providerId="LiveId" clId="{57CFA145-164A-4CF1-90E9-4DF8CA81B754}" dt="2022-01-27T04:32:04.826" v="904" actId="478"/>
          <ac:spMkLst>
            <pc:docMk/>
            <pc:sldMk cId="0" sldId="277"/>
            <ac:spMk id="2" creationId="{15920099-00BC-48AA-910F-569279569F6E}"/>
          </ac:spMkLst>
        </pc:spChg>
        <pc:spChg chg="add del mod">
          <ac:chgData name="Subrata Halder" userId="ca1a97d67e5f6a02" providerId="LiveId" clId="{57CFA145-164A-4CF1-90E9-4DF8CA81B754}" dt="2022-01-27T04:32:02.401" v="903" actId="478"/>
          <ac:spMkLst>
            <pc:docMk/>
            <pc:sldMk cId="0" sldId="277"/>
            <ac:spMk id="4" creationId="{DA39A697-FFD8-4F5A-AB55-04CB2AF35AC7}"/>
          </ac:spMkLst>
        </pc:spChg>
        <pc:picChg chg="add del mod">
          <ac:chgData name="Subrata Halder" userId="ca1a97d67e5f6a02" providerId="LiveId" clId="{57CFA145-164A-4CF1-90E9-4DF8CA81B754}" dt="2022-01-27T04:31:57.579" v="902" actId="478"/>
          <ac:picMkLst>
            <pc:docMk/>
            <pc:sldMk cId="0" sldId="277"/>
            <ac:picMk id="3" creationId="{7FB0254C-FE42-491C-8786-9C5D7384FCAC}"/>
          </ac:picMkLst>
        </pc:picChg>
        <pc:picChg chg="del">
          <ac:chgData name="Subrata Halder" userId="ca1a97d67e5f6a02" providerId="LiveId" clId="{57CFA145-164A-4CF1-90E9-4DF8CA81B754}" dt="2022-01-26T19:10:17.088" v="25" actId="478"/>
          <ac:picMkLst>
            <pc:docMk/>
            <pc:sldMk cId="0" sldId="277"/>
            <ac:picMk id="4" creationId="{E8D55867-936C-4E62-826F-5DE1C1C2485E}"/>
          </ac:picMkLst>
        </pc:picChg>
        <pc:picChg chg="add mod">
          <ac:chgData name="Subrata Halder" userId="ca1a97d67e5f6a02" providerId="LiveId" clId="{57CFA145-164A-4CF1-90E9-4DF8CA81B754}" dt="2022-01-27T04:32:09.082" v="905"/>
          <ac:picMkLst>
            <pc:docMk/>
            <pc:sldMk cId="0" sldId="277"/>
            <ac:picMk id="6" creationId="{FA0E11CA-3DFE-4AB7-B222-49293F3DA9C2}"/>
          </ac:picMkLst>
        </pc:picChg>
      </pc:sldChg>
      <pc:sldChg chg="modSp mod">
        <pc:chgData name="Subrata Halder" userId="ca1a97d67e5f6a02" providerId="LiveId" clId="{57CFA145-164A-4CF1-90E9-4DF8CA81B754}" dt="2022-01-27T04:08:40.260" v="512" actId="1076"/>
        <pc:sldMkLst>
          <pc:docMk/>
          <pc:sldMk cId="0" sldId="278"/>
        </pc:sldMkLst>
        <pc:spChg chg="mod">
          <ac:chgData name="Subrata Halder" userId="ca1a97d67e5f6a02" providerId="LiveId" clId="{57CFA145-164A-4CF1-90E9-4DF8CA81B754}" dt="2022-01-26T19:20:06.085" v="136"/>
          <ac:spMkLst>
            <pc:docMk/>
            <pc:sldMk cId="0" sldId="278"/>
            <ac:spMk id="6" creationId="{00000000-0000-0000-0000-000000000000}"/>
          </ac:spMkLst>
        </pc:spChg>
        <pc:picChg chg="mod">
          <ac:chgData name="Subrata Halder" userId="ca1a97d67e5f6a02" providerId="LiveId" clId="{57CFA145-164A-4CF1-90E9-4DF8CA81B754}" dt="2022-01-27T04:08:40.260" v="512" actId="1076"/>
          <ac:picMkLst>
            <pc:docMk/>
            <pc:sldMk cId="0" sldId="278"/>
            <ac:picMk id="7" creationId="{8E4FBD1A-5C06-41A4-8524-982186F36839}"/>
          </ac:picMkLst>
        </pc:picChg>
      </pc:sldChg>
      <pc:sldChg chg="addSp modSp mod">
        <pc:chgData name="Subrata Halder" userId="ca1a97d67e5f6a02" providerId="LiveId" clId="{57CFA145-164A-4CF1-90E9-4DF8CA81B754}" dt="2022-01-27T04:09:52.628" v="550" actId="1076"/>
        <pc:sldMkLst>
          <pc:docMk/>
          <pc:sldMk cId="0" sldId="295"/>
        </pc:sldMkLst>
        <pc:spChg chg="add mod">
          <ac:chgData name="Subrata Halder" userId="ca1a97d67e5f6a02" providerId="LiveId" clId="{57CFA145-164A-4CF1-90E9-4DF8CA81B754}" dt="2022-01-27T04:09:52.628" v="550" actId="1076"/>
          <ac:spMkLst>
            <pc:docMk/>
            <pc:sldMk cId="0" sldId="295"/>
            <ac:spMk id="4" creationId="{3651BC80-22D1-4114-971C-13DA941179D7}"/>
          </ac:spMkLst>
        </pc:spChg>
        <pc:picChg chg="mod">
          <ac:chgData name="Subrata Halder" userId="ca1a97d67e5f6a02" providerId="LiveId" clId="{57CFA145-164A-4CF1-90E9-4DF8CA81B754}" dt="2022-01-27T04:09:09.442" v="513" actId="1076"/>
          <ac:picMkLst>
            <pc:docMk/>
            <pc:sldMk cId="0" sldId="295"/>
            <ac:picMk id="5" creationId="{0A37E78C-AD0E-44FE-846C-02D69276C120}"/>
          </ac:picMkLst>
        </pc:picChg>
      </pc:sldChg>
      <pc:sldChg chg="addSp modSp mod">
        <pc:chgData name="Subrata Halder" userId="ca1a97d67e5f6a02" providerId="LiveId" clId="{57CFA145-164A-4CF1-90E9-4DF8CA81B754}" dt="2022-01-27T04:15:50.026" v="808" actId="20577"/>
        <pc:sldMkLst>
          <pc:docMk/>
          <pc:sldMk cId="3195948233" sldId="303"/>
        </pc:sldMkLst>
        <pc:spChg chg="add mod">
          <ac:chgData name="Subrata Halder" userId="ca1a97d67e5f6a02" providerId="LiveId" clId="{57CFA145-164A-4CF1-90E9-4DF8CA81B754}" dt="2022-01-27T04:15:50.026" v="808" actId="20577"/>
          <ac:spMkLst>
            <pc:docMk/>
            <pc:sldMk cId="3195948233" sldId="303"/>
            <ac:spMk id="3" creationId="{3FEAC9EB-F52D-404F-A952-341A4E1CEEAF}"/>
          </ac:spMkLst>
        </pc:spChg>
        <pc:picChg chg="mod">
          <ac:chgData name="Subrata Halder" userId="ca1a97d67e5f6a02" providerId="LiveId" clId="{57CFA145-164A-4CF1-90E9-4DF8CA81B754}" dt="2022-01-27T04:15:32.984" v="792" actId="1076"/>
          <ac:picMkLst>
            <pc:docMk/>
            <pc:sldMk cId="3195948233" sldId="303"/>
            <ac:picMk id="5" creationId="{325C3366-2CFD-4F39-BFE8-139DB10D4849}"/>
          </ac:picMkLst>
        </pc:picChg>
      </pc:sldChg>
      <pc:sldChg chg="modSp mod">
        <pc:chgData name="Subrata Halder" userId="ca1a97d67e5f6a02" providerId="LiveId" clId="{57CFA145-164A-4CF1-90E9-4DF8CA81B754}" dt="2022-01-26T19:46:16.607" v="400" actId="1076"/>
        <pc:sldMkLst>
          <pc:docMk/>
          <pc:sldMk cId="1027949677" sldId="307"/>
        </pc:sldMkLst>
        <pc:spChg chg="mod">
          <ac:chgData name="Subrata Halder" userId="ca1a97d67e5f6a02" providerId="LiveId" clId="{57CFA145-164A-4CF1-90E9-4DF8CA81B754}" dt="2022-01-26T19:20:49.776" v="145"/>
          <ac:spMkLst>
            <pc:docMk/>
            <pc:sldMk cId="1027949677" sldId="307"/>
            <ac:spMk id="2" creationId="{00000000-0000-0000-0000-000000000000}"/>
          </ac:spMkLst>
        </pc:spChg>
        <pc:spChg chg="mod">
          <ac:chgData name="Subrata Halder" userId="ca1a97d67e5f6a02" providerId="LiveId" clId="{57CFA145-164A-4CF1-90E9-4DF8CA81B754}" dt="2022-01-26T19:46:16.607" v="400" actId="1076"/>
          <ac:spMkLst>
            <pc:docMk/>
            <pc:sldMk cId="1027949677" sldId="307"/>
            <ac:spMk id="3" creationId="{00000000-0000-0000-0000-000000000000}"/>
          </ac:spMkLst>
        </pc:spChg>
      </pc:sldChg>
      <pc:sldChg chg="addSp delSp modSp mod">
        <pc:chgData name="Subrata Halder" userId="ca1a97d67e5f6a02" providerId="LiveId" clId="{57CFA145-164A-4CF1-90E9-4DF8CA81B754}" dt="2022-01-27T04:03:33.182" v="466" actId="1035"/>
        <pc:sldMkLst>
          <pc:docMk/>
          <pc:sldMk cId="2679092623" sldId="308"/>
        </pc:sldMkLst>
        <pc:spChg chg="mod">
          <ac:chgData name="Subrata Halder" userId="ca1a97d67e5f6a02" providerId="LiveId" clId="{57CFA145-164A-4CF1-90E9-4DF8CA81B754}" dt="2022-01-27T04:03:33.182" v="466" actId="1035"/>
          <ac:spMkLst>
            <pc:docMk/>
            <pc:sldMk cId="2679092623" sldId="308"/>
            <ac:spMk id="2" creationId="{00000000-0000-0000-0000-000000000000}"/>
          </ac:spMkLst>
        </pc:spChg>
        <pc:picChg chg="add mod">
          <ac:chgData name="Subrata Halder" userId="ca1a97d67e5f6a02" providerId="LiveId" clId="{57CFA145-164A-4CF1-90E9-4DF8CA81B754}" dt="2022-01-26T19:09:18.202" v="14" actId="1076"/>
          <ac:picMkLst>
            <pc:docMk/>
            <pc:sldMk cId="2679092623" sldId="308"/>
            <ac:picMk id="4" creationId="{587FAD90-202E-4DED-9D7B-C34E684E9B34}"/>
          </ac:picMkLst>
        </pc:picChg>
        <pc:picChg chg="del">
          <ac:chgData name="Subrata Halder" userId="ca1a97d67e5f6a02" providerId="LiveId" clId="{57CFA145-164A-4CF1-90E9-4DF8CA81B754}" dt="2022-01-26T19:09:10.646" v="11" actId="478"/>
          <ac:picMkLst>
            <pc:docMk/>
            <pc:sldMk cId="2679092623" sldId="308"/>
            <ac:picMk id="5" creationId="{499D9A85-875E-4D4F-9B1A-9B71CE767816}"/>
          </ac:picMkLst>
        </pc:picChg>
      </pc:sldChg>
      <pc:sldChg chg="addSp delSp modSp mod">
        <pc:chgData name="Subrata Halder" userId="ca1a97d67e5f6a02" providerId="LiveId" clId="{57CFA145-164A-4CF1-90E9-4DF8CA81B754}" dt="2022-01-27T04:04:12.463" v="478" actId="1038"/>
        <pc:sldMkLst>
          <pc:docMk/>
          <pc:sldMk cId="1869408008" sldId="309"/>
        </pc:sldMkLst>
        <pc:spChg chg="add mod">
          <ac:chgData name="Subrata Halder" userId="ca1a97d67e5f6a02" providerId="LiveId" clId="{57CFA145-164A-4CF1-90E9-4DF8CA81B754}" dt="2022-01-27T04:04:12.463" v="478" actId="1038"/>
          <ac:spMkLst>
            <pc:docMk/>
            <pc:sldMk cId="1869408008" sldId="309"/>
            <ac:spMk id="4" creationId="{6D82F2F1-C4C3-4507-8BE9-D294A86BDE42}"/>
          </ac:spMkLst>
        </pc:spChg>
        <pc:picChg chg="add mod">
          <ac:chgData name="Subrata Halder" userId="ca1a97d67e5f6a02" providerId="LiveId" clId="{57CFA145-164A-4CF1-90E9-4DF8CA81B754}" dt="2022-01-26T19:10:05.604" v="24" actId="1038"/>
          <ac:picMkLst>
            <pc:docMk/>
            <pc:sldMk cId="1869408008" sldId="309"/>
            <ac:picMk id="3" creationId="{567E0D82-DCCB-4EB0-A537-BAFD203B6C48}"/>
          </ac:picMkLst>
        </pc:picChg>
        <pc:picChg chg="del">
          <ac:chgData name="Subrata Halder" userId="ca1a97d67e5f6a02" providerId="LiveId" clId="{57CFA145-164A-4CF1-90E9-4DF8CA81B754}" dt="2022-01-26T19:09:40.927" v="19" actId="478"/>
          <ac:picMkLst>
            <pc:docMk/>
            <pc:sldMk cId="1869408008" sldId="309"/>
            <ac:picMk id="5" creationId="{70E086A8-1194-4A46-8F5A-752467F8582D}"/>
          </ac:picMkLst>
        </pc:picChg>
      </pc:sldChg>
      <pc:sldChg chg="modSp mod">
        <pc:chgData name="Subrata Halder" userId="ca1a97d67e5f6a02" providerId="LiveId" clId="{57CFA145-164A-4CF1-90E9-4DF8CA81B754}" dt="2022-01-27T04:19:06.289" v="866" actId="20577"/>
        <pc:sldMkLst>
          <pc:docMk/>
          <pc:sldMk cId="1636617201" sldId="312"/>
        </pc:sldMkLst>
        <pc:spChg chg="mod">
          <ac:chgData name="Subrata Halder" userId="ca1a97d67e5f6a02" providerId="LiveId" clId="{57CFA145-164A-4CF1-90E9-4DF8CA81B754}" dt="2022-01-26T19:18:35.531" v="131"/>
          <ac:spMkLst>
            <pc:docMk/>
            <pc:sldMk cId="1636617201" sldId="312"/>
            <ac:spMk id="2" creationId="{00000000-0000-0000-0000-000000000000}"/>
          </ac:spMkLst>
        </pc:spChg>
        <pc:spChg chg="mod">
          <ac:chgData name="Subrata Halder" userId="ca1a97d67e5f6a02" providerId="LiveId" clId="{57CFA145-164A-4CF1-90E9-4DF8CA81B754}" dt="2022-01-27T04:19:06.289" v="866" actId="20577"/>
          <ac:spMkLst>
            <pc:docMk/>
            <pc:sldMk cId="1636617201" sldId="312"/>
            <ac:spMk id="3" creationId="{00000000-0000-0000-0000-000000000000}"/>
          </ac:spMkLst>
        </pc:spChg>
      </pc:sldChg>
      <pc:sldChg chg="addSp delSp modSp mod">
        <pc:chgData name="Subrata Halder" userId="ca1a97d67e5f6a02" providerId="LiveId" clId="{57CFA145-164A-4CF1-90E9-4DF8CA81B754}" dt="2022-01-27T04:03:44.398" v="470" actId="20577"/>
        <pc:sldMkLst>
          <pc:docMk/>
          <pc:sldMk cId="442776068" sldId="313"/>
        </pc:sldMkLst>
        <pc:spChg chg="add mod">
          <ac:chgData name="Subrata Halder" userId="ca1a97d67e5f6a02" providerId="LiveId" clId="{57CFA145-164A-4CF1-90E9-4DF8CA81B754}" dt="2022-01-27T04:03:44.398" v="470" actId="20577"/>
          <ac:spMkLst>
            <pc:docMk/>
            <pc:sldMk cId="442776068" sldId="313"/>
            <ac:spMk id="4" creationId="{C404AA64-95DD-4BE9-815B-E48EB2FD84C4}"/>
          </ac:spMkLst>
        </pc:spChg>
        <pc:picChg chg="add mod">
          <ac:chgData name="Subrata Halder" userId="ca1a97d67e5f6a02" providerId="LiveId" clId="{57CFA145-164A-4CF1-90E9-4DF8CA81B754}" dt="2022-01-26T19:09:34.042" v="18" actId="1076"/>
          <ac:picMkLst>
            <pc:docMk/>
            <pc:sldMk cId="442776068" sldId="313"/>
            <ac:picMk id="3" creationId="{DD3D0DE8-A2C7-4D58-A30C-B65763FB8FD4}"/>
          </ac:picMkLst>
        </pc:picChg>
        <pc:picChg chg="del">
          <ac:chgData name="Subrata Halder" userId="ca1a97d67e5f6a02" providerId="LiveId" clId="{57CFA145-164A-4CF1-90E9-4DF8CA81B754}" dt="2022-01-26T19:09:25.307" v="15" actId="478"/>
          <ac:picMkLst>
            <pc:docMk/>
            <pc:sldMk cId="442776068" sldId="313"/>
            <ac:picMk id="5" creationId="{ABF9DC12-93F9-45C4-A833-A2E8A505CBFC}"/>
          </ac:picMkLst>
        </pc:picChg>
      </pc:sldChg>
      <pc:sldChg chg="modSp mod ord">
        <pc:chgData name="Subrata Halder" userId="ca1a97d67e5f6a02" providerId="LiveId" clId="{57CFA145-164A-4CF1-90E9-4DF8CA81B754}" dt="2022-01-27T04:36:54.375" v="923"/>
        <pc:sldMkLst>
          <pc:docMk/>
          <pc:sldMk cId="3040303519" sldId="314"/>
        </pc:sldMkLst>
        <pc:spChg chg="mod">
          <ac:chgData name="Subrata Halder" userId="ca1a97d67e5f6a02" providerId="LiveId" clId="{57CFA145-164A-4CF1-90E9-4DF8CA81B754}" dt="2022-01-26T19:18:23.647" v="127"/>
          <ac:spMkLst>
            <pc:docMk/>
            <pc:sldMk cId="3040303519" sldId="314"/>
            <ac:spMk id="3" creationId="{00000000-0000-0000-0000-000000000000}"/>
          </ac:spMkLst>
        </pc:spChg>
      </pc:sldChg>
      <pc:sldChg chg="addSp modSp mod">
        <pc:chgData name="Subrata Halder" userId="ca1a97d67e5f6a02" providerId="LiveId" clId="{57CFA145-164A-4CF1-90E9-4DF8CA81B754}" dt="2022-01-27T04:17:29.779" v="857" actId="1076"/>
        <pc:sldMkLst>
          <pc:docMk/>
          <pc:sldMk cId="108957753" sldId="315"/>
        </pc:sldMkLst>
        <pc:spChg chg="add mod">
          <ac:chgData name="Subrata Halder" userId="ca1a97d67e5f6a02" providerId="LiveId" clId="{57CFA145-164A-4CF1-90E9-4DF8CA81B754}" dt="2022-01-27T04:17:13.308" v="855" actId="20577"/>
          <ac:spMkLst>
            <pc:docMk/>
            <pc:sldMk cId="108957753" sldId="315"/>
            <ac:spMk id="3" creationId="{2B6C04D4-8B75-48FB-AC80-431B96E934B8}"/>
          </ac:spMkLst>
        </pc:spChg>
        <pc:picChg chg="mod">
          <ac:chgData name="Subrata Halder" userId="ca1a97d67e5f6a02" providerId="LiveId" clId="{57CFA145-164A-4CF1-90E9-4DF8CA81B754}" dt="2022-01-27T04:17:29.779" v="857" actId="1076"/>
          <ac:picMkLst>
            <pc:docMk/>
            <pc:sldMk cId="108957753" sldId="315"/>
            <ac:picMk id="2" creationId="{BFD4D221-52BE-458D-BBAA-B4A3A776C9E4}"/>
          </ac:picMkLst>
        </pc:picChg>
      </pc:sldChg>
      <pc:sldChg chg="addSp modSp mod">
        <pc:chgData name="Subrata Halder" userId="ca1a97d67e5f6a02" providerId="LiveId" clId="{57CFA145-164A-4CF1-90E9-4DF8CA81B754}" dt="2022-01-27T04:17:20.535" v="856" actId="1076"/>
        <pc:sldMkLst>
          <pc:docMk/>
          <pc:sldMk cId="2937209774" sldId="317"/>
        </pc:sldMkLst>
        <pc:spChg chg="add mod">
          <ac:chgData name="Subrata Halder" userId="ca1a97d67e5f6a02" providerId="LiveId" clId="{57CFA145-164A-4CF1-90E9-4DF8CA81B754}" dt="2022-01-27T04:17:03.647" v="845" actId="20577"/>
          <ac:spMkLst>
            <pc:docMk/>
            <pc:sldMk cId="2937209774" sldId="317"/>
            <ac:spMk id="3" creationId="{DE3D15C1-9176-4EA4-B83F-53FBF7891D70}"/>
          </ac:spMkLst>
        </pc:spChg>
        <pc:picChg chg="mod">
          <ac:chgData name="Subrata Halder" userId="ca1a97d67e5f6a02" providerId="LiveId" clId="{57CFA145-164A-4CF1-90E9-4DF8CA81B754}" dt="2022-01-27T04:17:20.535" v="856" actId="1076"/>
          <ac:picMkLst>
            <pc:docMk/>
            <pc:sldMk cId="2937209774" sldId="317"/>
            <ac:picMk id="2" creationId="{42511EBB-1C0A-425F-A2A6-F9AC76BEF3EE}"/>
          </ac:picMkLst>
        </pc:picChg>
      </pc:sldChg>
      <pc:sldChg chg="addSp modSp mod">
        <pc:chgData name="Subrata Halder" userId="ca1a97d67e5f6a02" providerId="LiveId" clId="{57CFA145-164A-4CF1-90E9-4DF8CA81B754}" dt="2022-01-27T04:16:32.004" v="835" actId="1076"/>
        <pc:sldMkLst>
          <pc:docMk/>
          <pc:sldMk cId="3414882157" sldId="318"/>
        </pc:sldMkLst>
        <pc:spChg chg="add mod">
          <ac:chgData name="Subrata Halder" userId="ca1a97d67e5f6a02" providerId="LiveId" clId="{57CFA145-164A-4CF1-90E9-4DF8CA81B754}" dt="2022-01-27T04:16:29.378" v="834" actId="1076"/>
          <ac:spMkLst>
            <pc:docMk/>
            <pc:sldMk cId="3414882157" sldId="318"/>
            <ac:spMk id="3" creationId="{F1DCC0A2-E32D-48FE-9D90-238BD027C1D3}"/>
          </ac:spMkLst>
        </pc:spChg>
        <pc:picChg chg="mod">
          <ac:chgData name="Subrata Halder" userId="ca1a97d67e5f6a02" providerId="LiveId" clId="{57CFA145-164A-4CF1-90E9-4DF8CA81B754}" dt="2022-01-27T04:16:32.004" v="835" actId="1076"/>
          <ac:picMkLst>
            <pc:docMk/>
            <pc:sldMk cId="3414882157" sldId="318"/>
            <ac:picMk id="2" creationId="{A6BB3A1E-12ED-402D-8E04-4BE80F65E266}"/>
          </ac:picMkLst>
        </pc:picChg>
      </pc:sldChg>
      <pc:sldChg chg="addSp modSp mod">
        <pc:chgData name="Subrata Halder" userId="ca1a97d67e5f6a02" providerId="LiveId" clId="{57CFA145-164A-4CF1-90E9-4DF8CA81B754}" dt="2022-01-27T04:15:26.292" v="790" actId="20577"/>
        <pc:sldMkLst>
          <pc:docMk/>
          <pc:sldMk cId="250017362" sldId="319"/>
        </pc:sldMkLst>
        <pc:spChg chg="add mod">
          <ac:chgData name="Subrata Halder" userId="ca1a97d67e5f6a02" providerId="LiveId" clId="{57CFA145-164A-4CF1-90E9-4DF8CA81B754}" dt="2022-01-27T04:15:26.292" v="790" actId="20577"/>
          <ac:spMkLst>
            <pc:docMk/>
            <pc:sldMk cId="250017362" sldId="319"/>
            <ac:spMk id="3" creationId="{8D3B55BC-A445-418A-9E68-1BC51A94DDA4}"/>
          </ac:spMkLst>
        </pc:spChg>
        <pc:picChg chg="mod">
          <ac:chgData name="Subrata Halder" userId="ca1a97d67e5f6a02" providerId="LiveId" clId="{57CFA145-164A-4CF1-90E9-4DF8CA81B754}" dt="2022-01-27T04:15:16.100" v="775" actId="1076"/>
          <ac:picMkLst>
            <pc:docMk/>
            <pc:sldMk cId="250017362" sldId="319"/>
            <ac:picMk id="5" creationId="{F716DB98-F707-4CDB-AA26-F7FF4CAA52AF}"/>
          </ac:picMkLst>
        </pc:picChg>
      </pc:sldChg>
      <pc:sldChg chg="addSp modSp mod">
        <pc:chgData name="Subrata Halder" userId="ca1a97d67e5f6a02" providerId="LiveId" clId="{57CFA145-164A-4CF1-90E9-4DF8CA81B754}" dt="2022-01-27T04:15:12.622" v="774" actId="313"/>
        <pc:sldMkLst>
          <pc:docMk/>
          <pc:sldMk cId="961021469" sldId="320"/>
        </pc:sldMkLst>
        <pc:spChg chg="add mod">
          <ac:chgData name="Subrata Halder" userId="ca1a97d67e5f6a02" providerId="LiveId" clId="{57CFA145-164A-4CF1-90E9-4DF8CA81B754}" dt="2022-01-27T04:15:12.622" v="774" actId="313"/>
          <ac:spMkLst>
            <pc:docMk/>
            <pc:sldMk cId="961021469" sldId="320"/>
            <ac:spMk id="3" creationId="{6DF1FACA-9F8D-4239-ACCE-768E01BD64DC}"/>
          </ac:spMkLst>
        </pc:spChg>
      </pc:sldChg>
      <pc:sldChg chg="addSp modSp mod">
        <pc:chgData name="Subrata Halder" userId="ca1a97d67e5f6a02" providerId="LiveId" clId="{57CFA145-164A-4CF1-90E9-4DF8CA81B754}" dt="2022-01-27T04:14:03.302" v="758" actId="1076"/>
        <pc:sldMkLst>
          <pc:docMk/>
          <pc:sldMk cId="1720945654" sldId="321"/>
        </pc:sldMkLst>
        <pc:spChg chg="add mod">
          <ac:chgData name="Subrata Halder" userId="ca1a97d67e5f6a02" providerId="LiveId" clId="{57CFA145-164A-4CF1-90E9-4DF8CA81B754}" dt="2022-01-27T04:14:03.302" v="758" actId="1076"/>
          <ac:spMkLst>
            <pc:docMk/>
            <pc:sldMk cId="1720945654" sldId="321"/>
            <ac:spMk id="3" creationId="{D3064436-BEC0-49B7-B160-079952560140}"/>
          </ac:spMkLst>
        </pc:spChg>
      </pc:sldChg>
      <pc:sldChg chg="addSp modSp mod">
        <pc:chgData name="Subrata Halder" userId="ca1a97d67e5f6a02" providerId="LiveId" clId="{57CFA145-164A-4CF1-90E9-4DF8CA81B754}" dt="2022-01-27T04:13:25.877" v="721" actId="1076"/>
        <pc:sldMkLst>
          <pc:docMk/>
          <pc:sldMk cId="1764074845" sldId="322"/>
        </pc:sldMkLst>
        <pc:spChg chg="add mod">
          <ac:chgData name="Subrata Halder" userId="ca1a97d67e5f6a02" providerId="LiveId" clId="{57CFA145-164A-4CF1-90E9-4DF8CA81B754}" dt="2022-01-27T04:13:22.464" v="720" actId="1076"/>
          <ac:spMkLst>
            <pc:docMk/>
            <pc:sldMk cId="1764074845" sldId="322"/>
            <ac:spMk id="3" creationId="{F121E1CA-59CD-4B00-A1E6-2F35188B385D}"/>
          </ac:spMkLst>
        </pc:spChg>
        <pc:picChg chg="mod">
          <ac:chgData name="Subrata Halder" userId="ca1a97d67e5f6a02" providerId="LiveId" clId="{57CFA145-164A-4CF1-90E9-4DF8CA81B754}" dt="2022-01-27T04:13:25.877" v="721" actId="1076"/>
          <ac:picMkLst>
            <pc:docMk/>
            <pc:sldMk cId="1764074845" sldId="322"/>
            <ac:picMk id="4" creationId="{91BA0205-38E5-48E1-A56E-AC19456647B6}"/>
          </ac:picMkLst>
        </pc:picChg>
      </pc:sldChg>
      <pc:sldChg chg="addSp modSp mod">
        <pc:chgData name="Subrata Halder" userId="ca1a97d67e5f6a02" providerId="LiveId" clId="{57CFA145-164A-4CF1-90E9-4DF8CA81B754}" dt="2022-01-27T04:12:56.194" v="692" actId="1076"/>
        <pc:sldMkLst>
          <pc:docMk/>
          <pc:sldMk cId="1434431765" sldId="323"/>
        </pc:sldMkLst>
        <pc:spChg chg="add mod">
          <ac:chgData name="Subrata Halder" userId="ca1a97d67e5f6a02" providerId="LiveId" clId="{57CFA145-164A-4CF1-90E9-4DF8CA81B754}" dt="2022-01-27T04:12:56.194" v="692" actId="1076"/>
          <ac:spMkLst>
            <pc:docMk/>
            <pc:sldMk cId="1434431765" sldId="323"/>
            <ac:spMk id="3" creationId="{8B9B2EDF-7739-4DF1-A47D-5E66A2A32684}"/>
          </ac:spMkLst>
        </pc:spChg>
        <pc:picChg chg="mod">
          <ac:chgData name="Subrata Halder" userId="ca1a97d67e5f6a02" providerId="LiveId" clId="{57CFA145-164A-4CF1-90E9-4DF8CA81B754}" dt="2022-01-27T04:12:26.335" v="671" actId="1076"/>
          <ac:picMkLst>
            <pc:docMk/>
            <pc:sldMk cId="1434431765" sldId="323"/>
            <ac:picMk id="4" creationId="{B79E627F-CBF2-4EE4-B91B-979E49AD7492}"/>
          </ac:picMkLst>
        </pc:picChg>
      </pc:sldChg>
      <pc:sldChg chg="addSp modSp mod">
        <pc:chgData name="Subrata Halder" userId="ca1a97d67e5f6a02" providerId="LiveId" clId="{57CFA145-164A-4CF1-90E9-4DF8CA81B754}" dt="2022-01-27T04:12:10.439" v="668" actId="1076"/>
        <pc:sldMkLst>
          <pc:docMk/>
          <pc:sldMk cId="1040883365" sldId="324"/>
        </pc:sldMkLst>
        <pc:spChg chg="add mod">
          <ac:chgData name="Subrata Halder" userId="ca1a97d67e5f6a02" providerId="LiveId" clId="{57CFA145-164A-4CF1-90E9-4DF8CA81B754}" dt="2022-01-27T04:12:06.063" v="667" actId="1076"/>
          <ac:spMkLst>
            <pc:docMk/>
            <pc:sldMk cId="1040883365" sldId="324"/>
            <ac:spMk id="4" creationId="{8BB61362-764D-4E4B-AA40-F5537F8737AB}"/>
          </ac:spMkLst>
        </pc:spChg>
        <pc:picChg chg="mod">
          <ac:chgData name="Subrata Halder" userId="ca1a97d67e5f6a02" providerId="LiveId" clId="{57CFA145-164A-4CF1-90E9-4DF8CA81B754}" dt="2022-01-27T04:12:10.439" v="668" actId="1076"/>
          <ac:picMkLst>
            <pc:docMk/>
            <pc:sldMk cId="1040883365" sldId="324"/>
            <ac:picMk id="3" creationId="{E9B1873E-12D8-4ADD-B8FC-D697B0E8BE71}"/>
          </ac:picMkLst>
        </pc:picChg>
      </pc:sldChg>
      <pc:sldChg chg="addSp modSp mod">
        <pc:chgData name="Subrata Halder" userId="ca1a97d67e5f6a02" providerId="LiveId" clId="{57CFA145-164A-4CF1-90E9-4DF8CA81B754}" dt="2022-01-27T04:12:18.480" v="669" actId="1076"/>
        <pc:sldMkLst>
          <pc:docMk/>
          <pc:sldMk cId="3883819149" sldId="325"/>
        </pc:sldMkLst>
        <pc:spChg chg="add mod">
          <ac:chgData name="Subrata Halder" userId="ca1a97d67e5f6a02" providerId="LiveId" clId="{57CFA145-164A-4CF1-90E9-4DF8CA81B754}" dt="2022-01-27T04:11:24.386" v="623" actId="20577"/>
          <ac:spMkLst>
            <pc:docMk/>
            <pc:sldMk cId="3883819149" sldId="325"/>
            <ac:spMk id="4" creationId="{C22C91BC-44DA-4257-9F00-293B516E213D}"/>
          </ac:spMkLst>
        </pc:spChg>
        <pc:picChg chg="mod">
          <ac:chgData name="Subrata Halder" userId="ca1a97d67e5f6a02" providerId="LiveId" clId="{57CFA145-164A-4CF1-90E9-4DF8CA81B754}" dt="2022-01-27T04:12:18.480" v="669" actId="1076"/>
          <ac:picMkLst>
            <pc:docMk/>
            <pc:sldMk cId="3883819149" sldId="325"/>
            <ac:picMk id="3" creationId="{DAA6FDCE-BA7B-4759-A9D6-69A9F53697C2}"/>
          </ac:picMkLst>
        </pc:picChg>
      </pc:sldChg>
      <pc:sldChg chg="addSp modSp mod">
        <pc:chgData name="Subrata Halder" userId="ca1a97d67e5f6a02" providerId="LiveId" clId="{57CFA145-164A-4CF1-90E9-4DF8CA81B754}" dt="2022-01-27T04:10:58.124" v="614" actId="1076"/>
        <pc:sldMkLst>
          <pc:docMk/>
          <pc:sldMk cId="2617180891" sldId="326"/>
        </pc:sldMkLst>
        <pc:spChg chg="add mod">
          <ac:chgData name="Subrata Halder" userId="ca1a97d67e5f6a02" providerId="LiveId" clId="{57CFA145-164A-4CF1-90E9-4DF8CA81B754}" dt="2022-01-27T04:10:52.214" v="613" actId="313"/>
          <ac:spMkLst>
            <pc:docMk/>
            <pc:sldMk cId="2617180891" sldId="326"/>
            <ac:spMk id="4" creationId="{E19E68D5-0F1D-4164-A929-7949B4F85F4F}"/>
          </ac:spMkLst>
        </pc:spChg>
        <pc:picChg chg="mod">
          <ac:chgData name="Subrata Halder" userId="ca1a97d67e5f6a02" providerId="LiveId" clId="{57CFA145-164A-4CF1-90E9-4DF8CA81B754}" dt="2022-01-27T04:10:58.124" v="614" actId="1076"/>
          <ac:picMkLst>
            <pc:docMk/>
            <pc:sldMk cId="2617180891" sldId="326"/>
            <ac:picMk id="3" creationId="{FBDD6D43-FE9C-4F2A-B6E2-7C30A458078D}"/>
          </ac:picMkLst>
        </pc:picChg>
      </pc:sldChg>
      <pc:sldChg chg="addSp modSp mod">
        <pc:chgData name="Subrata Halder" userId="ca1a97d67e5f6a02" providerId="LiveId" clId="{57CFA145-164A-4CF1-90E9-4DF8CA81B754}" dt="2022-01-27T04:10:19.931" v="577" actId="20577"/>
        <pc:sldMkLst>
          <pc:docMk/>
          <pc:sldMk cId="3618024138" sldId="327"/>
        </pc:sldMkLst>
        <pc:spChg chg="add mod">
          <ac:chgData name="Subrata Halder" userId="ca1a97d67e5f6a02" providerId="LiveId" clId="{57CFA145-164A-4CF1-90E9-4DF8CA81B754}" dt="2022-01-27T04:10:19.931" v="577" actId="20577"/>
          <ac:spMkLst>
            <pc:docMk/>
            <pc:sldMk cId="3618024138" sldId="327"/>
            <ac:spMk id="3" creationId="{F9C372A3-7070-4E11-8B72-40F685B562DE}"/>
          </ac:spMkLst>
        </pc:spChg>
        <pc:picChg chg="mod">
          <ac:chgData name="Subrata Halder" userId="ca1a97d67e5f6a02" providerId="LiveId" clId="{57CFA145-164A-4CF1-90E9-4DF8CA81B754}" dt="2022-01-27T04:10:01.529" v="551" actId="1076"/>
          <ac:picMkLst>
            <pc:docMk/>
            <pc:sldMk cId="3618024138" sldId="327"/>
            <ac:picMk id="5" creationId="{219E35BD-AB64-4455-9058-64954EC38AD0}"/>
          </ac:picMkLst>
        </pc:picChg>
      </pc:sldChg>
      <pc:sldChg chg="addSp delSp modSp mod">
        <pc:chgData name="Subrata Halder" userId="ca1a97d67e5f6a02" providerId="LiveId" clId="{57CFA145-164A-4CF1-90E9-4DF8CA81B754}" dt="2022-01-26T19:18:48.442" v="134" actId="1076"/>
        <pc:sldMkLst>
          <pc:docMk/>
          <pc:sldMk cId="938331724" sldId="328"/>
        </pc:sldMkLst>
        <pc:spChg chg="del">
          <ac:chgData name="Subrata Halder" userId="ca1a97d67e5f6a02" providerId="LiveId" clId="{57CFA145-164A-4CF1-90E9-4DF8CA81B754}" dt="2022-01-26T19:12:11.243" v="28" actId="478"/>
          <ac:spMkLst>
            <pc:docMk/>
            <pc:sldMk cId="938331724" sldId="328"/>
            <ac:spMk id="2" creationId="{2C6CB096-0098-4C24-BAF9-05F64571FC78}"/>
          </ac:spMkLst>
        </pc:spChg>
        <pc:spChg chg="del">
          <ac:chgData name="Subrata Halder" userId="ca1a97d67e5f6a02" providerId="LiveId" clId="{57CFA145-164A-4CF1-90E9-4DF8CA81B754}" dt="2022-01-26T19:12:02.567" v="27" actId="478"/>
          <ac:spMkLst>
            <pc:docMk/>
            <pc:sldMk cId="938331724" sldId="328"/>
            <ac:spMk id="3" creationId="{6FB3C57F-AF23-41F2-BCC7-3FD44992C0F6}"/>
          </ac:spMkLst>
        </pc:spChg>
        <pc:spChg chg="add del mod">
          <ac:chgData name="Subrata Halder" userId="ca1a97d67e5f6a02" providerId="LiveId" clId="{57CFA145-164A-4CF1-90E9-4DF8CA81B754}" dt="2022-01-26T19:14:17.457" v="42" actId="478"/>
          <ac:spMkLst>
            <pc:docMk/>
            <pc:sldMk cId="938331724" sldId="328"/>
            <ac:spMk id="5" creationId="{E0153A65-7C28-4C8C-A10E-29AD166CBF1C}"/>
          </ac:spMkLst>
        </pc:spChg>
        <pc:spChg chg="add mod">
          <ac:chgData name="Subrata Halder" userId="ca1a97d67e5f6a02" providerId="LiveId" clId="{57CFA145-164A-4CF1-90E9-4DF8CA81B754}" dt="2022-01-26T19:18:48.442" v="134" actId="1076"/>
          <ac:spMkLst>
            <pc:docMk/>
            <pc:sldMk cId="938331724" sldId="328"/>
            <ac:spMk id="11" creationId="{582489E2-E55A-4A32-AA01-3529D7719C6C}"/>
          </ac:spMkLst>
        </pc:spChg>
        <pc:picChg chg="add mod">
          <ac:chgData name="Subrata Halder" userId="ca1a97d67e5f6a02" providerId="LiveId" clId="{57CFA145-164A-4CF1-90E9-4DF8CA81B754}" dt="2022-01-26T19:17:02.014" v="97" actId="1076"/>
          <ac:picMkLst>
            <pc:docMk/>
            <pc:sldMk cId="938331724" sldId="328"/>
            <ac:picMk id="7" creationId="{E6DF1DB9-D1D4-48E1-9EED-A855C516A0FC}"/>
          </ac:picMkLst>
        </pc:picChg>
        <pc:picChg chg="add mod">
          <ac:chgData name="Subrata Halder" userId="ca1a97d67e5f6a02" providerId="LiveId" clId="{57CFA145-164A-4CF1-90E9-4DF8CA81B754}" dt="2022-01-26T19:17:04.421" v="98" actId="1076"/>
          <ac:picMkLst>
            <pc:docMk/>
            <pc:sldMk cId="938331724" sldId="328"/>
            <ac:picMk id="9" creationId="{845D75A9-C452-4512-A22B-BED200792AEB}"/>
          </ac:picMkLst>
        </pc:picChg>
      </pc:sldChg>
      <pc:sldChg chg="addSp delSp modSp new mod ord">
        <pc:chgData name="Subrata Halder" userId="ca1a97d67e5f6a02" providerId="LiveId" clId="{57CFA145-164A-4CF1-90E9-4DF8CA81B754}" dt="2022-01-26T19:42:12.403" v="355" actId="1076"/>
        <pc:sldMkLst>
          <pc:docMk/>
          <pc:sldMk cId="1015257862" sldId="329"/>
        </pc:sldMkLst>
        <pc:spChg chg="del">
          <ac:chgData name="Subrata Halder" userId="ca1a97d67e5f6a02" providerId="LiveId" clId="{57CFA145-164A-4CF1-90E9-4DF8CA81B754}" dt="2022-01-26T19:27:12.577" v="198"/>
          <ac:spMkLst>
            <pc:docMk/>
            <pc:sldMk cId="1015257862" sldId="329"/>
            <ac:spMk id="2" creationId="{3A1C90F5-597F-432A-B186-1BE7BA7DD51E}"/>
          </ac:spMkLst>
        </pc:spChg>
        <pc:spChg chg="mod">
          <ac:chgData name="Subrata Halder" userId="ca1a97d67e5f6a02" providerId="LiveId" clId="{57CFA145-164A-4CF1-90E9-4DF8CA81B754}" dt="2022-01-26T19:17:37.075" v="116" actId="20577"/>
          <ac:spMkLst>
            <pc:docMk/>
            <pc:sldMk cId="1015257862" sldId="329"/>
            <ac:spMk id="3" creationId="{1BC9C820-2D1A-4551-A9A7-A097C35D21C0}"/>
          </ac:spMkLst>
        </pc:spChg>
        <pc:picChg chg="add mod">
          <ac:chgData name="Subrata Halder" userId="ca1a97d67e5f6a02" providerId="LiveId" clId="{57CFA145-164A-4CF1-90E9-4DF8CA81B754}" dt="2022-01-26T19:42:12.403" v="355" actId="1076"/>
          <ac:picMkLst>
            <pc:docMk/>
            <pc:sldMk cId="1015257862" sldId="329"/>
            <ac:picMk id="4" creationId="{108F8E6D-A3D9-4942-A43D-3AE2B8F7ED3D}"/>
          </ac:picMkLst>
        </pc:picChg>
      </pc:sldChg>
      <pc:sldChg chg="modSp new mod">
        <pc:chgData name="Subrata Halder" userId="ca1a97d67e5f6a02" providerId="LiveId" clId="{57CFA145-164A-4CF1-90E9-4DF8CA81B754}" dt="2022-01-27T04:18:31.425" v="864" actId="3626"/>
        <pc:sldMkLst>
          <pc:docMk/>
          <pc:sldMk cId="1377092468" sldId="330"/>
        </pc:sldMkLst>
        <pc:spChg chg="mod">
          <ac:chgData name="Subrata Halder" userId="ca1a97d67e5f6a02" providerId="LiveId" clId="{57CFA145-164A-4CF1-90E9-4DF8CA81B754}" dt="2022-01-27T04:18:31.425" v="864" actId="3626"/>
          <ac:spMkLst>
            <pc:docMk/>
            <pc:sldMk cId="1377092468" sldId="330"/>
            <ac:spMk id="2" creationId="{322A84F5-0EFF-48B5-A9AD-18833B112D6C}"/>
          </ac:spMkLst>
        </pc:spChg>
        <pc:spChg chg="mod">
          <ac:chgData name="Subrata Halder" userId="ca1a97d67e5f6a02" providerId="LiveId" clId="{57CFA145-164A-4CF1-90E9-4DF8CA81B754}" dt="2022-01-26T19:41:57.991" v="354" actId="1076"/>
          <ac:spMkLst>
            <pc:docMk/>
            <pc:sldMk cId="1377092468" sldId="330"/>
            <ac:spMk id="3" creationId="{87F43FA7-D642-43B6-A804-48B4187E1CB7}"/>
          </ac:spMkLst>
        </pc:spChg>
      </pc:sldChg>
      <pc:sldChg chg="modSp new mod">
        <pc:chgData name="Subrata Halder" userId="ca1a97d67e5f6a02" providerId="LiveId" clId="{57CFA145-164A-4CF1-90E9-4DF8CA81B754}" dt="2022-01-26T19:51:52.860" v="422" actId="1076"/>
        <pc:sldMkLst>
          <pc:docMk/>
          <pc:sldMk cId="3416705763" sldId="331"/>
        </pc:sldMkLst>
        <pc:spChg chg="mod">
          <ac:chgData name="Subrata Halder" userId="ca1a97d67e5f6a02" providerId="LiveId" clId="{57CFA145-164A-4CF1-90E9-4DF8CA81B754}" dt="2022-01-26T19:49:58.810" v="415" actId="1076"/>
          <ac:spMkLst>
            <pc:docMk/>
            <pc:sldMk cId="3416705763" sldId="331"/>
            <ac:spMk id="2" creationId="{BC6B7C62-4E31-4258-93ED-B707327BA045}"/>
          </ac:spMkLst>
        </pc:spChg>
        <pc:spChg chg="mod">
          <ac:chgData name="Subrata Halder" userId="ca1a97d67e5f6a02" providerId="LiveId" clId="{57CFA145-164A-4CF1-90E9-4DF8CA81B754}" dt="2022-01-26T19:51:52.860" v="422" actId="1076"/>
          <ac:spMkLst>
            <pc:docMk/>
            <pc:sldMk cId="3416705763" sldId="331"/>
            <ac:spMk id="3" creationId="{1292DEAC-17B5-4B4D-AB6C-01AD6323A4E2}"/>
          </ac:spMkLst>
        </pc:spChg>
      </pc:sldChg>
      <pc:sldChg chg="addSp modSp new mod ord">
        <pc:chgData name="Subrata Halder" userId="ca1a97d67e5f6a02" providerId="LiveId" clId="{57CFA145-164A-4CF1-90E9-4DF8CA81B754}" dt="2022-01-27T04:36:42.563" v="921" actId="27636"/>
        <pc:sldMkLst>
          <pc:docMk/>
          <pc:sldMk cId="539518395" sldId="332"/>
        </pc:sldMkLst>
        <pc:spChg chg="add mod">
          <ac:chgData name="Subrata Halder" userId="ca1a97d67e5f6a02" providerId="LiveId" clId="{57CFA145-164A-4CF1-90E9-4DF8CA81B754}" dt="2022-01-27T04:34:26.867" v="917" actId="1076"/>
          <ac:spMkLst>
            <pc:docMk/>
            <pc:sldMk cId="539518395" sldId="332"/>
            <ac:spMk id="3" creationId="{86BE5545-CC72-4A92-A9BE-D546A87A0A48}"/>
          </ac:spMkLst>
        </pc:spChg>
        <pc:spChg chg="add mod">
          <ac:chgData name="Subrata Halder" userId="ca1a97d67e5f6a02" providerId="LiveId" clId="{57CFA145-164A-4CF1-90E9-4DF8CA81B754}" dt="2022-01-27T04:36:42.563" v="921" actId="27636"/>
          <ac:spMkLst>
            <pc:docMk/>
            <pc:sldMk cId="539518395" sldId="332"/>
            <ac:spMk id="4" creationId="{50284DF1-1E5F-4D1A-80A2-05A3A11887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DC408-1F0D-4B01-8761-5C49E0B1BBF6}" type="datetimeFigureOut">
              <a:rPr lang="en-US" smtClean="0"/>
              <a:pPr/>
              <a:t>1/27/2022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48A5B2-C0C7-4940-9375-DDB393A7C291}" type="slidenum">
              <a:rPr lang="en-IN" smtClean="0"/>
              <a:pPr/>
              <a:t>‹#›</a:t>
            </a:fld>
            <a:endParaRPr lang="en-IN"/>
          </a:p>
        </p:txBody>
      </p:sp>
    </p:spTree>
    <p:extLst>
      <p:ext uri="{BB962C8B-B14F-4D97-AF65-F5344CB8AC3E}">
        <p14:creationId xmlns:p14="http://schemas.microsoft.com/office/powerpoint/2010/main" val="351814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848A5B2-C0C7-4940-9375-DDB393A7C291}" type="slidenum">
              <a:rPr lang="en-IN" smtClean="0"/>
              <a:pPr/>
              <a:t>31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DA08DB-39BB-473F-AF1E-1FEB95728994}" type="datetimeFigureOut">
              <a:rPr lang="en-US" smtClean="0"/>
              <a:pPr/>
              <a:t>1/27/2022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8C7EC4-B022-47E1-8857-D19D9A2AE7B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DA08DB-39BB-473F-AF1E-1FEB95728994}" type="datetimeFigureOut">
              <a:rPr lang="en-US" smtClean="0"/>
              <a:pPr/>
              <a:t>1/27/2022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8C7EC4-B022-47E1-8857-D19D9A2AE7B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9DA08DB-39BB-473F-AF1E-1FEB95728994}" type="datetimeFigureOut">
              <a:rPr lang="en-US" smtClean="0"/>
              <a:pPr/>
              <a:t>1/27/2022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8C7EC4-B022-47E1-8857-D19D9A2AE7BB}" type="slidenum">
              <a:rPr lang="en-IN" smtClean="0"/>
              <a:pPr/>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DA08DB-39BB-473F-AF1E-1FEB95728994}" type="datetimeFigureOut">
              <a:rPr lang="en-US" smtClean="0"/>
              <a:pPr/>
              <a:t>1/27/2022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8C7EC4-B022-47E1-8857-D19D9A2AE7BB}" type="slidenum">
              <a:rPr lang="en-IN" smtClean="0"/>
              <a:pPr/>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A08DB-39BB-473F-AF1E-1FEB95728994}" type="datetimeFigureOut">
              <a:rPr lang="en-US" smtClean="0"/>
              <a:pPr/>
              <a:t>1/27/2022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8C7EC4-B022-47E1-8857-D19D9A2AE7B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39DA08DB-39BB-473F-AF1E-1FEB95728994}" type="datetimeFigureOut">
              <a:rPr lang="en-US" smtClean="0"/>
              <a:pPr/>
              <a:t>1/27/2022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8C7EC4-B022-47E1-8857-D19D9A2AE7BB}" type="slidenum">
              <a:rPr lang="en-IN" smtClean="0"/>
              <a:pPr/>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DA08DB-39BB-473F-AF1E-1FEB95728994}" type="datetimeFigureOut">
              <a:rPr lang="en-US" smtClean="0"/>
              <a:pPr/>
              <a:t>1/27/2022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8C7EC4-B022-47E1-8857-D19D9A2AE7B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DA08DB-39BB-473F-AF1E-1FEB95728994}" type="datetimeFigureOut">
              <a:rPr lang="en-US" smtClean="0"/>
              <a:pPr/>
              <a:t>1/27/2022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8C7EC4-B022-47E1-8857-D19D9A2AE7B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9DA08DB-39BB-473F-AF1E-1FEB95728994}" type="datetimeFigureOut">
              <a:rPr lang="en-US" smtClean="0"/>
              <a:pPr/>
              <a:t>1/27/2022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8C7EC4-B022-47E1-8857-D19D9A2AE7B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9DA08DB-39BB-473F-AF1E-1FEB95728994}" type="datetimeFigureOut">
              <a:rPr lang="en-US" smtClean="0"/>
              <a:pPr/>
              <a:t>1/27/2022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8C7EC4-B022-47E1-8857-D19D9A2AE7BB}" type="slidenum">
              <a:rPr lang="en-IN" smtClean="0"/>
              <a:pPr/>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DA08DB-39BB-473F-AF1E-1FEB95728994}" type="datetimeFigureOut">
              <a:rPr lang="en-US" smtClean="0"/>
              <a:pPr/>
              <a:t>1/27/2022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8C7EC4-B022-47E1-8857-D19D9A2AE7BB}" type="slidenum">
              <a:rPr lang="en-IN" smtClean="0"/>
              <a:pPr/>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9DA08DB-39BB-473F-AF1E-1FEB95728994}" type="datetimeFigureOut">
              <a:rPr lang="en-US" smtClean="0"/>
              <a:pPr/>
              <a:t>1/27/2022</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48C7EC4-B022-47E1-8857-D19D9A2AE7BB}" type="slidenum">
              <a:rPr lang="en-IN" smtClean="0"/>
              <a:pPr/>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912" y="836712"/>
            <a:ext cx="7999314" cy="1894362"/>
          </a:xfrm>
        </p:spPr>
        <p:txBody>
          <a:bodyPr>
            <a:noAutofit/>
          </a:bodyPr>
          <a:lstStyle/>
          <a:p>
            <a:r>
              <a:rPr lang="en-IN" dirty="0"/>
              <a:t>xConnect Module</a:t>
            </a:r>
            <a:br>
              <a:rPr lang="en-IN" dirty="0"/>
            </a:br>
            <a:r>
              <a:rPr lang="en-IN" sz="3600" dirty="0"/>
              <a:t>(Contacts , Search, &amp; Chat System)</a:t>
            </a:r>
            <a:endParaRPr lang="en-IN" dirty="0"/>
          </a:p>
        </p:txBody>
      </p:sp>
      <p:sp>
        <p:nvSpPr>
          <p:cNvPr id="3" name="Subtitle 2"/>
          <p:cNvSpPr>
            <a:spLocks noGrp="1"/>
          </p:cNvSpPr>
          <p:nvPr>
            <p:ph type="subTitle" idx="1"/>
          </p:nvPr>
        </p:nvSpPr>
        <p:spPr>
          <a:xfrm>
            <a:off x="6005842" y="5019446"/>
            <a:ext cx="2814630" cy="1838554"/>
          </a:xfrm>
        </p:spPr>
        <p:txBody>
          <a:bodyPr>
            <a:normAutofit fontScale="85000" lnSpcReduction="20000"/>
          </a:bodyPr>
          <a:lstStyle/>
          <a:p>
            <a:pPr>
              <a:spcBef>
                <a:spcPts val="0"/>
              </a:spcBef>
            </a:pPr>
            <a:r>
              <a:rPr lang="en-IN" sz="2000" dirty="0">
                <a:solidFill>
                  <a:schemeClr val="tx1"/>
                </a:solidFill>
                <a:latin typeface="Times New Roman" pitchFamily="18" charset="0"/>
                <a:cs typeface="Times New Roman" pitchFamily="18" charset="0"/>
              </a:rPr>
              <a:t> Submitted by</a:t>
            </a:r>
            <a:r>
              <a:rPr lang="en-IN" sz="2000" dirty="0">
                <a:solidFill>
                  <a:schemeClr val="tx1"/>
                </a:solidFill>
              </a:rPr>
              <a:t>  </a:t>
            </a:r>
          </a:p>
          <a:p>
            <a:pPr>
              <a:spcBef>
                <a:spcPts val="0"/>
              </a:spcBef>
            </a:pPr>
            <a:r>
              <a:rPr lang="en-IN" sz="2000" dirty="0">
                <a:solidFill>
                  <a:schemeClr val="tx1"/>
                </a:solidFill>
              </a:rPr>
              <a:t>                              </a:t>
            </a:r>
          </a:p>
          <a:p>
            <a:pPr>
              <a:spcBef>
                <a:spcPts val="0"/>
              </a:spcBef>
            </a:pPr>
            <a:endParaRPr lang="en-IN" dirty="0">
              <a:solidFill>
                <a:schemeClr val="tx1"/>
              </a:solidFill>
              <a:latin typeface="Times New Roman" pitchFamily="18" charset="0"/>
              <a:cs typeface="Times New Roman" pitchFamily="18" charset="0"/>
            </a:endParaRPr>
          </a:p>
          <a:p>
            <a:pPr>
              <a:spcBef>
                <a:spcPts val="0"/>
              </a:spcBef>
            </a:pPr>
            <a:r>
              <a:rPr lang="en-IN" sz="1900" i="1" dirty="0">
                <a:solidFill>
                  <a:schemeClr val="tx1"/>
                </a:solidFill>
                <a:latin typeface="Times New Roman" pitchFamily="18" charset="0"/>
                <a:cs typeface="Times New Roman" pitchFamily="18" charset="0"/>
              </a:rPr>
              <a:t>Alok Sarkar</a:t>
            </a:r>
          </a:p>
          <a:p>
            <a:pPr>
              <a:spcBef>
                <a:spcPts val="0"/>
              </a:spcBef>
            </a:pPr>
            <a:r>
              <a:rPr lang="en-IN" sz="1900" i="1" dirty="0">
                <a:solidFill>
                  <a:schemeClr val="tx1"/>
                </a:solidFill>
                <a:latin typeface="Times New Roman" pitchFamily="18" charset="0"/>
                <a:cs typeface="Times New Roman" pitchFamily="18" charset="0"/>
              </a:rPr>
              <a:t>Roll no. : 10201019009</a:t>
            </a:r>
          </a:p>
          <a:p>
            <a:pPr>
              <a:spcBef>
                <a:spcPts val="0"/>
              </a:spcBef>
            </a:pPr>
            <a:r>
              <a:rPr lang="en-IN" sz="1900" i="1" dirty="0">
                <a:solidFill>
                  <a:schemeClr val="tx1"/>
                </a:solidFill>
                <a:latin typeface="Times New Roman" pitchFamily="18" charset="0"/>
                <a:cs typeface="Times New Roman" pitchFamily="18" charset="0"/>
              </a:rPr>
              <a:t>&amp;</a:t>
            </a:r>
          </a:p>
          <a:p>
            <a:pPr>
              <a:spcBef>
                <a:spcPts val="0"/>
              </a:spcBef>
            </a:pPr>
            <a:r>
              <a:rPr lang="en-IN" sz="1900" i="1" dirty="0">
                <a:solidFill>
                  <a:schemeClr val="tx1"/>
                </a:solidFill>
                <a:latin typeface="Times New Roman" pitchFamily="18" charset="0"/>
                <a:cs typeface="Times New Roman" pitchFamily="18" charset="0"/>
              </a:rPr>
              <a:t>Subrata Halder</a:t>
            </a:r>
          </a:p>
          <a:p>
            <a:pPr>
              <a:spcBef>
                <a:spcPts val="0"/>
              </a:spcBef>
            </a:pPr>
            <a:r>
              <a:rPr lang="en-IN" sz="1900" i="1" dirty="0">
                <a:solidFill>
                  <a:schemeClr val="tx1"/>
                </a:solidFill>
                <a:latin typeface="Times New Roman" pitchFamily="18" charset="0"/>
                <a:cs typeface="Times New Roman" pitchFamily="18" charset="0"/>
              </a:rPr>
              <a:t>Roll no. : 10201019005</a:t>
            </a:r>
          </a:p>
          <a:p>
            <a:endParaRPr lang="en-IN" sz="2400" dirty="0">
              <a:solidFill>
                <a:schemeClr val="tx1"/>
              </a:solidFill>
              <a:latin typeface="Times New Roman" pitchFamily="18" charset="0"/>
              <a:cs typeface="Times New Roman" pitchFamily="18" charset="0"/>
            </a:endParaRPr>
          </a:p>
          <a:p>
            <a:endParaRPr lang="en-IN" sz="2400" dirty="0">
              <a:solidFill>
                <a:schemeClr val="tx1"/>
              </a:solidFill>
              <a:latin typeface="Times New Roman" pitchFamily="18" charset="0"/>
              <a:cs typeface="Times New Roman" pitchFamily="18" charset="0"/>
            </a:endParaRPr>
          </a:p>
        </p:txBody>
      </p:sp>
      <p:sp>
        <p:nvSpPr>
          <p:cNvPr id="4" name="Rectangle 3"/>
          <p:cNvSpPr/>
          <p:nvPr/>
        </p:nvSpPr>
        <p:spPr>
          <a:xfrm>
            <a:off x="352077" y="5805264"/>
            <a:ext cx="2786082"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en-IN" sz="2400" dirty="0">
                <a:solidFill>
                  <a:schemeClr val="tx1"/>
                </a:solidFill>
                <a:latin typeface="+mj-lt"/>
                <a:ea typeface="+mj-ea"/>
                <a:cs typeface="+mj-cs"/>
              </a:rPr>
              <a:t>Guided by</a:t>
            </a:r>
          </a:p>
          <a:p>
            <a:pPr algn="ctr">
              <a:spcBef>
                <a:spcPct val="0"/>
              </a:spcBef>
            </a:pPr>
            <a:r>
              <a:rPr lang="en-IN" sz="2400" dirty="0">
                <a:solidFill>
                  <a:schemeClr val="tx1"/>
                </a:solidFill>
                <a:latin typeface="+mj-lt"/>
                <a:ea typeface="+mj-ea"/>
                <a:cs typeface="+mj-cs"/>
              </a:rPr>
              <a:t>Dr. Partha Garai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0"/>
            <a:ext cx="3714776" cy="7857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i="1" u="sng" dirty="0">
              <a:solidFill>
                <a:schemeClr val="accent1"/>
              </a:solidFill>
              <a:latin typeface="Times New Roman" pitchFamily="18" charset="0"/>
              <a:cs typeface="Times New Roman" pitchFamily="18" charset="0"/>
            </a:endParaRPr>
          </a:p>
        </p:txBody>
      </p:sp>
      <p:sp>
        <p:nvSpPr>
          <p:cNvPr id="6" name="Title 1"/>
          <p:cNvSpPr txBox="1">
            <a:spLocks/>
          </p:cNvSpPr>
          <p:nvPr/>
        </p:nvSpPr>
        <p:spPr>
          <a:xfrm>
            <a:off x="848816" y="308614"/>
            <a:ext cx="7467600" cy="954360"/>
          </a:xfrm>
          <a:prstGeom prst="rect">
            <a:avLst/>
          </a:prstGeom>
        </p:spPr>
        <p:txBody>
          <a:bodyPr>
            <a:normAutofit/>
          </a:bodyPr>
          <a:lstStyle/>
          <a:p>
            <a:pPr marL="0" marR="0" lvl="0" indent="0" algn="ctr" fontAlgn="auto">
              <a:lnSpc>
                <a:spcPct val="100000"/>
              </a:lnSpc>
              <a:spcBef>
                <a:spcPct val="0"/>
              </a:spcBef>
              <a:spcAft>
                <a:spcPts val="0"/>
              </a:spcAft>
              <a:buClrTx/>
              <a:buSzTx/>
              <a:tabLst/>
              <a:defRPr/>
            </a:pPr>
            <a:r>
              <a:rPr lang="en-IN" sz="4400" dirty="0">
                <a:solidFill>
                  <a:srgbClr val="FFFFFF"/>
                </a:solidFill>
                <a:latin typeface="+mj-lt"/>
                <a:ea typeface="+mj-ea"/>
                <a:cs typeface="+mj-cs"/>
              </a:rPr>
              <a:t>SCREENSHOTS</a:t>
            </a:r>
          </a:p>
        </p:txBody>
      </p:sp>
      <p:pic>
        <p:nvPicPr>
          <p:cNvPr id="7" name="Picture 6">
            <a:extLst>
              <a:ext uri="{FF2B5EF4-FFF2-40B4-BE49-F238E27FC236}">
                <a16:creationId xmlns:a16="http://schemas.microsoft.com/office/drawing/2014/main" id="{8E4FBD1A-5C06-41A4-8524-982186F36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6" y="1988840"/>
            <a:ext cx="9144000" cy="4418942"/>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37E78C-AD0E-44FE-846C-02D69276C1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445671" cy="4356188"/>
          </a:xfrm>
          <a:prstGeom prst="rect">
            <a:avLst/>
          </a:prstGeom>
          <a:noFill/>
          <a:ln>
            <a:noFill/>
          </a:ln>
        </p:spPr>
      </p:pic>
      <p:sp>
        <p:nvSpPr>
          <p:cNvPr id="4" name="TextBox 3">
            <a:extLst>
              <a:ext uri="{FF2B5EF4-FFF2-40B4-BE49-F238E27FC236}">
                <a16:creationId xmlns:a16="http://schemas.microsoft.com/office/drawing/2014/main" id="{3651BC80-22D1-4114-971C-13DA941179D7}"/>
              </a:ext>
            </a:extLst>
          </p:cNvPr>
          <p:cNvSpPr txBox="1"/>
          <p:nvPr/>
        </p:nvSpPr>
        <p:spPr>
          <a:xfrm>
            <a:off x="2286000" y="436608"/>
            <a:ext cx="4572000" cy="584775"/>
          </a:xfrm>
          <a:prstGeom prst="rect">
            <a:avLst/>
          </a:prstGeom>
          <a:noFill/>
        </p:spPr>
        <p:txBody>
          <a:bodyPr wrap="square">
            <a:spAutoFit/>
          </a:bodyPr>
          <a:lstStyle/>
          <a:p>
            <a:pPr algn="ctr"/>
            <a:r>
              <a:rPr lang="en-IN" sz="3200" dirty="0">
                <a:solidFill>
                  <a:srgbClr val="FFFFFF"/>
                </a:solidFill>
                <a:latin typeface="+mj-lt"/>
                <a:ea typeface="+mj-ea"/>
                <a:cs typeface="+mj-cs"/>
              </a:rPr>
              <a:t>Notice Section</a:t>
            </a:r>
            <a:endParaRPr lang="en-IN"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9E35BD-AB64-4455-9058-64954EC38AD0}"/>
              </a:ext>
            </a:extLst>
          </p:cNvPr>
          <p:cNvPicPr>
            <a:picLocks noChangeAspect="1"/>
          </p:cNvPicPr>
          <p:nvPr/>
        </p:nvPicPr>
        <p:blipFill>
          <a:blip r:embed="rId2"/>
          <a:stretch>
            <a:fillRect/>
          </a:stretch>
        </p:blipFill>
        <p:spPr>
          <a:xfrm>
            <a:off x="0" y="1484784"/>
            <a:ext cx="9144000" cy="4559145"/>
          </a:xfrm>
          <a:prstGeom prst="rect">
            <a:avLst/>
          </a:prstGeom>
        </p:spPr>
      </p:pic>
      <p:sp>
        <p:nvSpPr>
          <p:cNvPr id="3" name="TextBox 2">
            <a:extLst>
              <a:ext uri="{FF2B5EF4-FFF2-40B4-BE49-F238E27FC236}">
                <a16:creationId xmlns:a16="http://schemas.microsoft.com/office/drawing/2014/main" id="{F9C372A3-7070-4E11-8B72-40F685B562DE}"/>
              </a:ext>
            </a:extLst>
          </p:cNvPr>
          <p:cNvSpPr txBox="1"/>
          <p:nvPr/>
        </p:nvSpPr>
        <p:spPr>
          <a:xfrm>
            <a:off x="2286000" y="436608"/>
            <a:ext cx="4572000" cy="584775"/>
          </a:xfrm>
          <a:prstGeom prst="rect">
            <a:avLst/>
          </a:prstGeom>
          <a:noFill/>
        </p:spPr>
        <p:txBody>
          <a:bodyPr wrap="square">
            <a:spAutoFit/>
          </a:bodyPr>
          <a:lstStyle/>
          <a:p>
            <a:pPr algn="ctr"/>
            <a:r>
              <a:rPr lang="en-IN" sz="3200" dirty="0">
                <a:solidFill>
                  <a:srgbClr val="FFFFFF"/>
                </a:solidFill>
                <a:latin typeface="+mj-lt"/>
                <a:ea typeface="+mj-ea"/>
                <a:cs typeface="+mj-cs"/>
              </a:rPr>
              <a:t>Sidebar (Full Size)</a:t>
            </a:r>
            <a:endParaRPr lang="en-IN" dirty="0"/>
          </a:p>
        </p:txBody>
      </p:sp>
    </p:spTree>
    <p:extLst>
      <p:ext uri="{BB962C8B-B14F-4D97-AF65-F5344CB8AC3E}">
        <p14:creationId xmlns:p14="http://schemas.microsoft.com/office/powerpoint/2010/main" val="361802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DD6D43-FE9C-4F2A-B6E2-7C30A458078D}"/>
              </a:ext>
            </a:extLst>
          </p:cNvPr>
          <p:cNvPicPr>
            <a:picLocks noChangeAspect="1"/>
          </p:cNvPicPr>
          <p:nvPr/>
        </p:nvPicPr>
        <p:blipFill>
          <a:blip r:embed="rId2"/>
          <a:stretch>
            <a:fillRect/>
          </a:stretch>
        </p:blipFill>
        <p:spPr>
          <a:xfrm>
            <a:off x="0" y="1484784"/>
            <a:ext cx="9144000" cy="4728117"/>
          </a:xfrm>
          <a:prstGeom prst="rect">
            <a:avLst/>
          </a:prstGeom>
        </p:spPr>
      </p:pic>
      <p:sp>
        <p:nvSpPr>
          <p:cNvPr id="4" name="TextBox 3">
            <a:extLst>
              <a:ext uri="{FF2B5EF4-FFF2-40B4-BE49-F238E27FC236}">
                <a16:creationId xmlns:a16="http://schemas.microsoft.com/office/drawing/2014/main" id="{E19E68D5-0F1D-4164-A929-7949B4F85F4F}"/>
              </a:ext>
            </a:extLst>
          </p:cNvPr>
          <p:cNvSpPr txBox="1"/>
          <p:nvPr/>
        </p:nvSpPr>
        <p:spPr>
          <a:xfrm>
            <a:off x="2286000" y="332656"/>
            <a:ext cx="4572000" cy="584775"/>
          </a:xfrm>
          <a:prstGeom prst="rect">
            <a:avLst/>
          </a:prstGeom>
          <a:noFill/>
        </p:spPr>
        <p:txBody>
          <a:bodyPr wrap="square">
            <a:spAutoFit/>
          </a:bodyPr>
          <a:lstStyle/>
          <a:p>
            <a:pPr algn="ctr"/>
            <a:r>
              <a:rPr lang="en-IN" sz="3200" dirty="0">
                <a:solidFill>
                  <a:srgbClr val="FFFFFF"/>
                </a:solidFill>
                <a:latin typeface="+mj-lt"/>
                <a:ea typeface="+mj-ea"/>
                <a:cs typeface="+mj-cs"/>
              </a:rPr>
              <a:t>Sidebar (After Collapsed)</a:t>
            </a:r>
            <a:endParaRPr lang="en-IN" dirty="0"/>
          </a:p>
        </p:txBody>
      </p:sp>
    </p:spTree>
    <p:extLst>
      <p:ext uri="{BB962C8B-B14F-4D97-AF65-F5344CB8AC3E}">
        <p14:creationId xmlns:p14="http://schemas.microsoft.com/office/powerpoint/2010/main" val="2617180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6FDCE-BA7B-4759-A9D6-69A9F53697C2}"/>
              </a:ext>
            </a:extLst>
          </p:cNvPr>
          <p:cNvPicPr>
            <a:picLocks noChangeAspect="1"/>
          </p:cNvPicPr>
          <p:nvPr/>
        </p:nvPicPr>
        <p:blipFill>
          <a:blip r:embed="rId2"/>
          <a:stretch>
            <a:fillRect/>
          </a:stretch>
        </p:blipFill>
        <p:spPr>
          <a:xfrm>
            <a:off x="0" y="1340768"/>
            <a:ext cx="9144000" cy="4820233"/>
          </a:xfrm>
          <a:prstGeom prst="rect">
            <a:avLst/>
          </a:prstGeom>
        </p:spPr>
      </p:pic>
      <p:sp>
        <p:nvSpPr>
          <p:cNvPr id="4" name="TextBox 3">
            <a:extLst>
              <a:ext uri="{FF2B5EF4-FFF2-40B4-BE49-F238E27FC236}">
                <a16:creationId xmlns:a16="http://schemas.microsoft.com/office/drawing/2014/main" id="{C22C91BC-44DA-4257-9F00-293B516E213D}"/>
              </a:ext>
            </a:extLst>
          </p:cNvPr>
          <p:cNvSpPr txBox="1"/>
          <p:nvPr/>
        </p:nvSpPr>
        <p:spPr>
          <a:xfrm>
            <a:off x="2286000" y="436608"/>
            <a:ext cx="4572000" cy="584775"/>
          </a:xfrm>
          <a:prstGeom prst="rect">
            <a:avLst/>
          </a:prstGeom>
          <a:noFill/>
        </p:spPr>
        <p:txBody>
          <a:bodyPr wrap="square">
            <a:spAutoFit/>
          </a:bodyPr>
          <a:lstStyle/>
          <a:p>
            <a:pPr algn="ctr"/>
            <a:r>
              <a:rPr lang="en-IN" sz="3200" dirty="0">
                <a:solidFill>
                  <a:srgbClr val="FFFFFF"/>
                </a:solidFill>
                <a:latin typeface="+mj-lt"/>
                <a:ea typeface="+mj-ea"/>
                <a:cs typeface="+mj-cs"/>
              </a:rPr>
              <a:t>Contact Section</a:t>
            </a:r>
            <a:endParaRPr lang="en-IN" dirty="0"/>
          </a:p>
        </p:txBody>
      </p:sp>
    </p:spTree>
    <p:extLst>
      <p:ext uri="{BB962C8B-B14F-4D97-AF65-F5344CB8AC3E}">
        <p14:creationId xmlns:p14="http://schemas.microsoft.com/office/powerpoint/2010/main" val="388381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B1873E-12D8-4ADD-B8FC-D697B0E8BE71}"/>
              </a:ext>
            </a:extLst>
          </p:cNvPr>
          <p:cNvPicPr>
            <a:picLocks noChangeAspect="1"/>
          </p:cNvPicPr>
          <p:nvPr/>
        </p:nvPicPr>
        <p:blipFill>
          <a:blip r:embed="rId2"/>
          <a:stretch>
            <a:fillRect/>
          </a:stretch>
        </p:blipFill>
        <p:spPr>
          <a:xfrm>
            <a:off x="0" y="1484784"/>
            <a:ext cx="9144000" cy="4477690"/>
          </a:xfrm>
          <a:prstGeom prst="rect">
            <a:avLst/>
          </a:prstGeom>
        </p:spPr>
      </p:pic>
      <p:sp>
        <p:nvSpPr>
          <p:cNvPr id="4" name="TextBox 3">
            <a:extLst>
              <a:ext uri="{FF2B5EF4-FFF2-40B4-BE49-F238E27FC236}">
                <a16:creationId xmlns:a16="http://schemas.microsoft.com/office/drawing/2014/main" id="{8BB61362-764D-4E4B-AA40-F5537F8737AB}"/>
              </a:ext>
            </a:extLst>
          </p:cNvPr>
          <p:cNvSpPr txBox="1"/>
          <p:nvPr/>
        </p:nvSpPr>
        <p:spPr>
          <a:xfrm>
            <a:off x="2195736" y="260648"/>
            <a:ext cx="5094312" cy="584775"/>
          </a:xfrm>
          <a:prstGeom prst="rect">
            <a:avLst/>
          </a:prstGeom>
          <a:noFill/>
        </p:spPr>
        <p:txBody>
          <a:bodyPr wrap="square">
            <a:spAutoFit/>
          </a:bodyPr>
          <a:lstStyle/>
          <a:p>
            <a:pPr algn="ctr"/>
            <a:r>
              <a:rPr lang="en-US" sz="3200" dirty="0">
                <a:solidFill>
                  <a:srgbClr val="FFFFFF"/>
                </a:solidFill>
                <a:latin typeface="+mj-lt"/>
                <a:ea typeface="+mj-ea"/>
                <a:cs typeface="+mj-cs"/>
              </a:rPr>
              <a:t>A</a:t>
            </a:r>
            <a:r>
              <a:rPr lang="en-IN" sz="3200" dirty="0">
                <a:solidFill>
                  <a:srgbClr val="FFFFFF"/>
                </a:solidFill>
                <a:latin typeface="+mj-lt"/>
                <a:ea typeface="+mj-ea"/>
                <a:cs typeface="+mj-cs"/>
              </a:rPr>
              <a:t>academic Session Changer</a:t>
            </a:r>
            <a:endParaRPr lang="en-IN" dirty="0"/>
          </a:p>
        </p:txBody>
      </p:sp>
    </p:spTree>
    <p:extLst>
      <p:ext uri="{BB962C8B-B14F-4D97-AF65-F5344CB8AC3E}">
        <p14:creationId xmlns:p14="http://schemas.microsoft.com/office/powerpoint/2010/main" val="1040883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9E627F-CBF2-4EE4-B91B-979E49AD7492}"/>
              </a:ext>
            </a:extLst>
          </p:cNvPr>
          <p:cNvPicPr>
            <a:picLocks noChangeAspect="1"/>
          </p:cNvPicPr>
          <p:nvPr/>
        </p:nvPicPr>
        <p:blipFill>
          <a:blip r:embed="rId2"/>
          <a:stretch>
            <a:fillRect/>
          </a:stretch>
        </p:blipFill>
        <p:spPr>
          <a:xfrm>
            <a:off x="0" y="1628800"/>
            <a:ext cx="9144000" cy="4887784"/>
          </a:xfrm>
          <a:prstGeom prst="rect">
            <a:avLst/>
          </a:prstGeom>
        </p:spPr>
      </p:pic>
      <p:sp>
        <p:nvSpPr>
          <p:cNvPr id="3" name="TextBox 2">
            <a:extLst>
              <a:ext uri="{FF2B5EF4-FFF2-40B4-BE49-F238E27FC236}">
                <a16:creationId xmlns:a16="http://schemas.microsoft.com/office/drawing/2014/main" id="{8B9B2EDF-7739-4DF1-A47D-5E66A2A32684}"/>
              </a:ext>
            </a:extLst>
          </p:cNvPr>
          <p:cNvSpPr txBox="1"/>
          <p:nvPr/>
        </p:nvSpPr>
        <p:spPr>
          <a:xfrm>
            <a:off x="2096852" y="341416"/>
            <a:ext cx="4950296" cy="584775"/>
          </a:xfrm>
          <a:prstGeom prst="rect">
            <a:avLst/>
          </a:prstGeom>
          <a:noFill/>
        </p:spPr>
        <p:txBody>
          <a:bodyPr wrap="square">
            <a:spAutoFit/>
          </a:bodyPr>
          <a:lstStyle/>
          <a:p>
            <a:pPr algn="ctr"/>
            <a:r>
              <a:rPr lang="en-IN" sz="3200" dirty="0">
                <a:solidFill>
                  <a:srgbClr val="FFFFFF"/>
                </a:solidFill>
                <a:latin typeface="+mj-lt"/>
                <a:ea typeface="+mj-ea"/>
                <a:cs typeface="+mj-cs"/>
              </a:rPr>
              <a:t>Search Section With Filter</a:t>
            </a:r>
            <a:endParaRPr lang="en-IN" dirty="0"/>
          </a:p>
        </p:txBody>
      </p:sp>
    </p:spTree>
    <p:extLst>
      <p:ext uri="{BB962C8B-B14F-4D97-AF65-F5344CB8AC3E}">
        <p14:creationId xmlns:p14="http://schemas.microsoft.com/office/powerpoint/2010/main" val="1434431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BA0205-38E5-48E1-A56E-AC19456647B6}"/>
              </a:ext>
            </a:extLst>
          </p:cNvPr>
          <p:cNvPicPr>
            <a:picLocks noChangeAspect="1"/>
          </p:cNvPicPr>
          <p:nvPr/>
        </p:nvPicPr>
        <p:blipFill>
          <a:blip r:embed="rId2"/>
          <a:stretch>
            <a:fillRect/>
          </a:stretch>
        </p:blipFill>
        <p:spPr>
          <a:xfrm>
            <a:off x="0" y="1556792"/>
            <a:ext cx="9144000" cy="4616736"/>
          </a:xfrm>
          <a:prstGeom prst="rect">
            <a:avLst/>
          </a:prstGeom>
        </p:spPr>
      </p:pic>
      <p:sp>
        <p:nvSpPr>
          <p:cNvPr id="3" name="TextBox 2">
            <a:extLst>
              <a:ext uri="{FF2B5EF4-FFF2-40B4-BE49-F238E27FC236}">
                <a16:creationId xmlns:a16="http://schemas.microsoft.com/office/drawing/2014/main" id="{F121E1CA-59CD-4B00-A1E6-2F35188B385D}"/>
              </a:ext>
            </a:extLst>
          </p:cNvPr>
          <p:cNvSpPr txBox="1"/>
          <p:nvPr/>
        </p:nvSpPr>
        <p:spPr>
          <a:xfrm>
            <a:off x="2286000" y="332656"/>
            <a:ext cx="4572000" cy="584775"/>
          </a:xfrm>
          <a:prstGeom prst="rect">
            <a:avLst/>
          </a:prstGeom>
          <a:noFill/>
        </p:spPr>
        <p:txBody>
          <a:bodyPr wrap="square">
            <a:spAutoFit/>
          </a:bodyPr>
          <a:lstStyle/>
          <a:p>
            <a:pPr algn="ctr"/>
            <a:r>
              <a:rPr lang="en-IN" sz="3200" dirty="0">
                <a:solidFill>
                  <a:srgbClr val="FFFFFF"/>
                </a:solidFill>
                <a:latin typeface="+mj-lt"/>
                <a:ea typeface="+mj-ea"/>
                <a:cs typeface="+mj-cs"/>
              </a:rPr>
              <a:t>Available Filters</a:t>
            </a:r>
            <a:endParaRPr lang="en-IN" dirty="0"/>
          </a:p>
        </p:txBody>
      </p:sp>
    </p:spTree>
    <p:extLst>
      <p:ext uri="{BB962C8B-B14F-4D97-AF65-F5344CB8AC3E}">
        <p14:creationId xmlns:p14="http://schemas.microsoft.com/office/powerpoint/2010/main" val="1764074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98CA3F-BFB8-4FAF-8737-B90EF10E2A23}"/>
              </a:ext>
            </a:extLst>
          </p:cNvPr>
          <p:cNvPicPr>
            <a:picLocks noChangeAspect="1"/>
          </p:cNvPicPr>
          <p:nvPr/>
        </p:nvPicPr>
        <p:blipFill>
          <a:blip r:embed="rId2"/>
          <a:stretch>
            <a:fillRect/>
          </a:stretch>
        </p:blipFill>
        <p:spPr>
          <a:xfrm>
            <a:off x="262211" y="1412776"/>
            <a:ext cx="8619577" cy="4470224"/>
          </a:xfrm>
          <a:prstGeom prst="rect">
            <a:avLst/>
          </a:prstGeom>
        </p:spPr>
      </p:pic>
      <p:sp>
        <p:nvSpPr>
          <p:cNvPr id="3" name="TextBox 2">
            <a:extLst>
              <a:ext uri="{FF2B5EF4-FFF2-40B4-BE49-F238E27FC236}">
                <a16:creationId xmlns:a16="http://schemas.microsoft.com/office/drawing/2014/main" id="{D3064436-BEC0-49B7-B160-079952560140}"/>
              </a:ext>
            </a:extLst>
          </p:cNvPr>
          <p:cNvSpPr txBox="1"/>
          <p:nvPr/>
        </p:nvSpPr>
        <p:spPr>
          <a:xfrm>
            <a:off x="2285999" y="365072"/>
            <a:ext cx="4572000" cy="584775"/>
          </a:xfrm>
          <a:prstGeom prst="rect">
            <a:avLst/>
          </a:prstGeom>
          <a:noFill/>
        </p:spPr>
        <p:txBody>
          <a:bodyPr wrap="square">
            <a:spAutoFit/>
          </a:bodyPr>
          <a:lstStyle/>
          <a:p>
            <a:pPr algn="ctr"/>
            <a:r>
              <a:rPr lang="en-IN" sz="3200" dirty="0">
                <a:solidFill>
                  <a:srgbClr val="FFFFFF"/>
                </a:solidFill>
                <a:latin typeface="+mj-lt"/>
                <a:ea typeface="+mj-ea"/>
                <a:cs typeface="+mj-cs"/>
              </a:rPr>
              <a:t>Cross-Department Search</a:t>
            </a:r>
            <a:endParaRPr lang="en-IN" dirty="0"/>
          </a:p>
        </p:txBody>
      </p:sp>
    </p:spTree>
    <p:extLst>
      <p:ext uri="{BB962C8B-B14F-4D97-AF65-F5344CB8AC3E}">
        <p14:creationId xmlns:p14="http://schemas.microsoft.com/office/powerpoint/2010/main" val="1720945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5EB8F1-3541-4B2A-A1C2-5936534148A6}"/>
              </a:ext>
            </a:extLst>
          </p:cNvPr>
          <p:cNvPicPr>
            <a:picLocks noChangeAspect="1"/>
          </p:cNvPicPr>
          <p:nvPr/>
        </p:nvPicPr>
        <p:blipFill>
          <a:blip r:embed="rId2"/>
          <a:stretch>
            <a:fillRect/>
          </a:stretch>
        </p:blipFill>
        <p:spPr>
          <a:xfrm>
            <a:off x="236242" y="1844824"/>
            <a:ext cx="8671516" cy="4464495"/>
          </a:xfrm>
          <a:prstGeom prst="rect">
            <a:avLst/>
          </a:prstGeom>
        </p:spPr>
      </p:pic>
      <p:sp>
        <p:nvSpPr>
          <p:cNvPr id="3" name="TextBox 2">
            <a:extLst>
              <a:ext uri="{FF2B5EF4-FFF2-40B4-BE49-F238E27FC236}">
                <a16:creationId xmlns:a16="http://schemas.microsoft.com/office/drawing/2014/main" id="{6DF1FACA-9F8D-4239-ACCE-768E01BD64DC}"/>
              </a:ext>
            </a:extLst>
          </p:cNvPr>
          <p:cNvSpPr txBox="1"/>
          <p:nvPr/>
        </p:nvSpPr>
        <p:spPr>
          <a:xfrm>
            <a:off x="2286000" y="436608"/>
            <a:ext cx="4572000" cy="584775"/>
          </a:xfrm>
          <a:prstGeom prst="rect">
            <a:avLst/>
          </a:prstGeom>
          <a:noFill/>
        </p:spPr>
        <p:txBody>
          <a:bodyPr wrap="square">
            <a:spAutoFit/>
          </a:bodyPr>
          <a:lstStyle/>
          <a:p>
            <a:pPr algn="ctr"/>
            <a:r>
              <a:rPr lang="en-IN" sz="3200" dirty="0">
                <a:solidFill>
                  <a:srgbClr val="FFFFFF"/>
                </a:solidFill>
                <a:latin typeface="+mj-lt"/>
                <a:ea typeface="+mj-ea"/>
                <a:cs typeface="+mj-cs"/>
              </a:rPr>
              <a:t>Search By Name</a:t>
            </a:r>
            <a:endParaRPr lang="en-IN" dirty="0"/>
          </a:p>
        </p:txBody>
      </p:sp>
    </p:spTree>
    <p:extLst>
      <p:ext uri="{BB962C8B-B14F-4D97-AF65-F5344CB8AC3E}">
        <p14:creationId xmlns:p14="http://schemas.microsoft.com/office/powerpoint/2010/main" val="96102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IN" sz="2800" dirty="0">
                <a:solidFill>
                  <a:schemeClr val="bg2">
                    <a:lumMod val="25000"/>
                  </a:schemeClr>
                </a:solidFill>
                <a:latin typeface="Times New Roman" pitchFamily="18" charset="0"/>
                <a:cs typeface="Times New Roman" pitchFamily="18" charset="0"/>
              </a:rPr>
              <a:t>Introduction</a:t>
            </a:r>
          </a:p>
          <a:p>
            <a:pPr algn="just"/>
            <a:r>
              <a:rPr lang="en-IN" sz="2800" dirty="0">
                <a:solidFill>
                  <a:schemeClr val="bg2">
                    <a:lumMod val="25000"/>
                  </a:schemeClr>
                </a:solidFill>
                <a:latin typeface="Times New Roman" pitchFamily="18" charset="0"/>
                <a:cs typeface="Times New Roman" pitchFamily="18" charset="0"/>
              </a:rPr>
              <a:t>Objectives</a:t>
            </a:r>
          </a:p>
          <a:p>
            <a:pPr algn="just"/>
            <a:r>
              <a:rPr lang="en-IN" sz="2800" dirty="0">
                <a:solidFill>
                  <a:schemeClr val="bg2">
                    <a:lumMod val="25000"/>
                  </a:schemeClr>
                </a:solidFill>
                <a:latin typeface="Times New Roman" pitchFamily="18" charset="0"/>
                <a:cs typeface="Times New Roman" pitchFamily="18" charset="0"/>
              </a:rPr>
              <a:t>Features</a:t>
            </a:r>
          </a:p>
          <a:p>
            <a:pPr algn="just"/>
            <a:r>
              <a:rPr lang="en-IN" sz="2800" dirty="0">
                <a:solidFill>
                  <a:schemeClr val="bg2">
                    <a:lumMod val="25000"/>
                  </a:schemeClr>
                </a:solidFill>
                <a:latin typeface="Times New Roman" pitchFamily="18" charset="0"/>
                <a:cs typeface="Times New Roman" pitchFamily="18" charset="0"/>
              </a:rPr>
              <a:t>Resource Requirements</a:t>
            </a:r>
          </a:p>
          <a:p>
            <a:pPr algn="just"/>
            <a:r>
              <a:rPr lang="en-IN" sz="2800" dirty="0">
                <a:solidFill>
                  <a:schemeClr val="bg2">
                    <a:lumMod val="25000"/>
                  </a:schemeClr>
                </a:solidFill>
                <a:latin typeface="Times New Roman" pitchFamily="18" charset="0"/>
                <a:cs typeface="Times New Roman" pitchFamily="18" charset="0"/>
              </a:rPr>
              <a:t>Data Flow Diagram</a:t>
            </a:r>
          </a:p>
          <a:p>
            <a:pPr algn="just"/>
            <a:r>
              <a:rPr lang="en-IN" sz="2800" dirty="0">
                <a:solidFill>
                  <a:schemeClr val="bg2">
                    <a:lumMod val="25000"/>
                  </a:schemeClr>
                </a:solidFill>
                <a:latin typeface="Times New Roman" pitchFamily="18" charset="0"/>
                <a:cs typeface="Times New Roman" pitchFamily="18" charset="0"/>
              </a:rPr>
              <a:t>Screenshots</a:t>
            </a:r>
          </a:p>
          <a:p>
            <a:pPr algn="just"/>
            <a:r>
              <a:rPr lang="en-IN" sz="2800" dirty="0">
                <a:solidFill>
                  <a:schemeClr val="bg2">
                    <a:lumMod val="25000"/>
                  </a:schemeClr>
                </a:solidFill>
                <a:latin typeface="Times New Roman" pitchFamily="18" charset="0"/>
                <a:cs typeface="Times New Roman" pitchFamily="18" charset="0"/>
              </a:rPr>
              <a:t>Conclusion</a:t>
            </a:r>
          </a:p>
          <a:p>
            <a:pPr algn="just"/>
            <a:r>
              <a:rPr lang="en-IN" sz="2800" dirty="0">
                <a:solidFill>
                  <a:schemeClr val="bg2">
                    <a:lumMod val="25000"/>
                  </a:schemeClr>
                </a:solidFill>
                <a:latin typeface="Times New Roman" pitchFamily="18" charset="0"/>
                <a:cs typeface="Times New Roman" pitchFamily="18" charset="0"/>
              </a:rPr>
              <a:t>Future Scope</a:t>
            </a:r>
          </a:p>
          <a:p>
            <a:pPr algn="just"/>
            <a:r>
              <a:rPr lang="en-IN" sz="2800" dirty="0">
                <a:solidFill>
                  <a:schemeClr val="bg2">
                    <a:lumMod val="25000"/>
                  </a:schemeClr>
                </a:solidFill>
                <a:latin typeface="Times New Roman" pitchFamily="18" charset="0"/>
                <a:cs typeface="Times New Roman" pitchFamily="18" charset="0"/>
              </a:rPr>
              <a:t>References</a:t>
            </a:r>
          </a:p>
        </p:txBody>
      </p:sp>
      <p:sp>
        <p:nvSpPr>
          <p:cNvPr id="2" name="Title 1"/>
          <p:cNvSpPr>
            <a:spLocks noGrp="1"/>
          </p:cNvSpPr>
          <p:nvPr>
            <p:ph type="title"/>
          </p:nvPr>
        </p:nvSpPr>
        <p:spPr/>
        <p:txBody>
          <a:bodyPr>
            <a:normAutofit/>
          </a:bodyPr>
          <a:lstStyle/>
          <a:p>
            <a:r>
              <a:rPr lang="en-IN" dirty="0"/>
              <a:t>CONTENTS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16DB98-F707-4CDB-AA26-F7FF4CAA52AF}"/>
              </a:ext>
            </a:extLst>
          </p:cNvPr>
          <p:cNvPicPr>
            <a:picLocks noChangeAspect="1"/>
          </p:cNvPicPr>
          <p:nvPr/>
        </p:nvPicPr>
        <p:blipFill>
          <a:blip r:embed="rId2"/>
          <a:stretch>
            <a:fillRect/>
          </a:stretch>
        </p:blipFill>
        <p:spPr>
          <a:xfrm>
            <a:off x="179512" y="1484784"/>
            <a:ext cx="8964488" cy="4801973"/>
          </a:xfrm>
          <a:prstGeom prst="rect">
            <a:avLst/>
          </a:prstGeom>
        </p:spPr>
      </p:pic>
      <p:sp>
        <p:nvSpPr>
          <p:cNvPr id="3" name="TextBox 2">
            <a:extLst>
              <a:ext uri="{FF2B5EF4-FFF2-40B4-BE49-F238E27FC236}">
                <a16:creationId xmlns:a16="http://schemas.microsoft.com/office/drawing/2014/main" id="{8D3B55BC-A445-418A-9E68-1BC51A94DDA4}"/>
              </a:ext>
            </a:extLst>
          </p:cNvPr>
          <p:cNvSpPr txBox="1"/>
          <p:nvPr/>
        </p:nvSpPr>
        <p:spPr>
          <a:xfrm>
            <a:off x="2286000" y="436608"/>
            <a:ext cx="4572000" cy="584775"/>
          </a:xfrm>
          <a:prstGeom prst="rect">
            <a:avLst/>
          </a:prstGeom>
          <a:noFill/>
        </p:spPr>
        <p:txBody>
          <a:bodyPr wrap="square">
            <a:spAutoFit/>
          </a:bodyPr>
          <a:lstStyle/>
          <a:p>
            <a:pPr algn="ctr"/>
            <a:r>
              <a:rPr lang="en-IN" sz="3200" dirty="0">
                <a:solidFill>
                  <a:srgbClr val="FFFFFF"/>
                </a:solidFill>
                <a:latin typeface="+mj-lt"/>
                <a:ea typeface="+mj-ea"/>
                <a:cs typeface="+mj-cs"/>
              </a:rPr>
              <a:t>Skill Search</a:t>
            </a:r>
            <a:endParaRPr lang="en-IN" dirty="0"/>
          </a:p>
        </p:txBody>
      </p:sp>
    </p:spTree>
    <p:extLst>
      <p:ext uri="{BB962C8B-B14F-4D97-AF65-F5344CB8AC3E}">
        <p14:creationId xmlns:p14="http://schemas.microsoft.com/office/powerpoint/2010/main" val="250017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5C3366-2CFD-4F39-BFE8-139DB10D4849}"/>
              </a:ext>
            </a:extLst>
          </p:cNvPr>
          <p:cNvPicPr>
            <a:picLocks noChangeAspect="1"/>
          </p:cNvPicPr>
          <p:nvPr/>
        </p:nvPicPr>
        <p:blipFill>
          <a:blip r:embed="rId2"/>
          <a:stretch>
            <a:fillRect/>
          </a:stretch>
        </p:blipFill>
        <p:spPr>
          <a:xfrm>
            <a:off x="281610" y="1556792"/>
            <a:ext cx="8580780" cy="4769529"/>
          </a:xfrm>
          <a:prstGeom prst="rect">
            <a:avLst/>
          </a:prstGeom>
        </p:spPr>
      </p:pic>
      <p:sp>
        <p:nvSpPr>
          <p:cNvPr id="3" name="TextBox 2">
            <a:extLst>
              <a:ext uri="{FF2B5EF4-FFF2-40B4-BE49-F238E27FC236}">
                <a16:creationId xmlns:a16="http://schemas.microsoft.com/office/drawing/2014/main" id="{3FEAC9EB-F52D-404F-A952-341A4E1CEEAF}"/>
              </a:ext>
            </a:extLst>
          </p:cNvPr>
          <p:cNvSpPr txBox="1"/>
          <p:nvPr/>
        </p:nvSpPr>
        <p:spPr>
          <a:xfrm>
            <a:off x="2286000" y="436608"/>
            <a:ext cx="4572000" cy="584775"/>
          </a:xfrm>
          <a:prstGeom prst="rect">
            <a:avLst/>
          </a:prstGeom>
          <a:noFill/>
        </p:spPr>
        <p:txBody>
          <a:bodyPr wrap="square">
            <a:spAutoFit/>
          </a:bodyPr>
          <a:lstStyle/>
          <a:p>
            <a:pPr algn="ctr"/>
            <a:r>
              <a:rPr lang="en-IN" sz="3200" dirty="0">
                <a:solidFill>
                  <a:srgbClr val="FFFFFF"/>
                </a:solidFill>
                <a:latin typeface="+mj-lt"/>
                <a:ea typeface="+mj-ea"/>
                <a:cs typeface="+mj-cs"/>
              </a:rPr>
              <a:t>Extra Details</a:t>
            </a:r>
            <a:endParaRPr lang="en-IN" dirty="0"/>
          </a:p>
        </p:txBody>
      </p:sp>
    </p:spTree>
    <p:extLst>
      <p:ext uri="{BB962C8B-B14F-4D97-AF65-F5344CB8AC3E}">
        <p14:creationId xmlns:p14="http://schemas.microsoft.com/office/powerpoint/2010/main" val="319594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04800" y="0"/>
            <a:ext cx="3352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34" name="Rectangle 33"/>
          <p:cNvSpPr/>
          <p:nvPr/>
        </p:nvSpPr>
        <p:spPr>
          <a:xfrm>
            <a:off x="114793" y="266700"/>
            <a:ext cx="6840760" cy="883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b="1" u="sng" dirty="0">
              <a:solidFill>
                <a:schemeClr val="tx1"/>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FA0E11CA-3DFE-4AB7-B222-49293F3DA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 y="509587"/>
            <a:ext cx="7753350" cy="5838825"/>
          </a:xfrm>
          <a:prstGeom prst="rect">
            <a:avLst/>
          </a:prstGeom>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BB3A1E-12ED-402D-8E04-4BE80F65E266}"/>
              </a:ext>
            </a:extLst>
          </p:cNvPr>
          <p:cNvPicPr>
            <a:picLocks noChangeAspect="1"/>
          </p:cNvPicPr>
          <p:nvPr/>
        </p:nvPicPr>
        <p:blipFill>
          <a:blip r:embed="rId2"/>
          <a:stretch>
            <a:fillRect/>
          </a:stretch>
        </p:blipFill>
        <p:spPr>
          <a:xfrm>
            <a:off x="683568" y="1340768"/>
            <a:ext cx="7776864" cy="4928359"/>
          </a:xfrm>
          <a:prstGeom prst="rect">
            <a:avLst/>
          </a:prstGeom>
        </p:spPr>
      </p:pic>
      <p:sp>
        <p:nvSpPr>
          <p:cNvPr id="3" name="TextBox 2">
            <a:extLst>
              <a:ext uri="{FF2B5EF4-FFF2-40B4-BE49-F238E27FC236}">
                <a16:creationId xmlns:a16="http://schemas.microsoft.com/office/drawing/2014/main" id="{F1DCC0A2-E32D-48FE-9D90-238BD027C1D3}"/>
              </a:ext>
            </a:extLst>
          </p:cNvPr>
          <p:cNvSpPr txBox="1"/>
          <p:nvPr/>
        </p:nvSpPr>
        <p:spPr>
          <a:xfrm>
            <a:off x="2267744" y="332656"/>
            <a:ext cx="5022304" cy="584775"/>
          </a:xfrm>
          <a:prstGeom prst="rect">
            <a:avLst/>
          </a:prstGeom>
          <a:noFill/>
        </p:spPr>
        <p:txBody>
          <a:bodyPr wrap="square">
            <a:spAutoFit/>
          </a:bodyPr>
          <a:lstStyle/>
          <a:p>
            <a:pPr algn="ctr"/>
            <a:r>
              <a:rPr lang="en-IN" sz="3200" dirty="0">
                <a:solidFill>
                  <a:srgbClr val="FFFFFF"/>
                </a:solidFill>
                <a:latin typeface="+mj-lt"/>
                <a:ea typeface="+mj-ea"/>
                <a:cs typeface="+mj-cs"/>
              </a:rPr>
              <a:t>Chat Section (Aman’s Side)</a:t>
            </a:r>
            <a:endParaRPr lang="en-IN" dirty="0"/>
          </a:p>
        </p:txBody>
      </p:sp>
    </p:spTree>
    <p:extLst>
      <p:ext uri="{BB962C8B-B14F-4D97-AF65-F5344CB8AC3E}">
        <p14:creationId xmlns:p14="http://schemas.microsoft.com/office/powerpoint/2010/main" val="3414882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511EBB-1C0A-425F-A2A6-F9AC76BEF3EE}"/>
              </a:ext>
            </a:extLst>
          </p:cNvPr>
          <p:cNvPicPr>
            <a:picLocks noChangeAspect="1"/>
          </p:cNvPicPr>
          <p:nvPr/>
        </p:nvPicPr>
        <p:blipFill>
          <a:blip r:embed="rId2"/>
          <a:stretch>
            <a:fillRect/>
          </a:stretch>
        </p:blipFill>
        <p:spPr>
          <a:xfrm>
            <a:off x="387279" y="1412776"/>
            <a:ext cx="8369441" cy="4767039"/>
          </a:xfrm>
          <a:prstGeom prst="rect">
            <a:avLst/>
          </a:prstGeom>
        </p:spPr>
      </p:pic>
      <p:sp>
        <p:nvSpPr>
          <p:cNvPr id="3" name="TextBox 2">
            <a:extLst>
              <a:ext uri="{FF2B5EF4-FFF2-40B4-BE49-F238E27FC236}">
                <a16:creationId xmlns:a16="http://schemas.microsoft.com/office/drawing/2014/main" id="{DE3D15C1-9176-4EA4-B83F-53FBF7891D70}"/>
              </a:ext>
            </a:extLst>
          </p:cNvPr>
          <p:cNvSpPr txBox="1"/>
          <p:nvPr/>
        </p:nvSpPr>
        <p:spPr>
          <a:xfrm>
            <a:off x="2267744" y="332656"/>
            <a:ext cx="5022304" cy="584775"/>
          </a:xfrm>
          <a:prstGeom prst="rect">
            <a:avLst/>
          </a:prstGeom>
          <a:noFill/>
        </p:spPr>
        <p:txBody>
          <a:bodyPr wrap="square">
            <a:spAutoFit/>
          </a:bodyPr>
          <a:lstStyle/>
          <a:p>
            <a:pPr algn="ctr"/>
            <a:r>
              <a:rPr lang="en-IN" sz="3200" dirty="0">
                <a:solidFill>
                  <a:srgbClr val="FFFFFF"/>
                </a:solidFill>
                <a:latin typeface="+mj-lt"/>
                <a:ea typeface="+mj-ea"/>
                <a:cs typeface="+mj-cs"/>
              </a:rPr>
              <a:t>Chat Section (Tarun’s Side)</a:t>
            </a:r>
            <a:endParaRPr lang="en-IN" dirty="0"/>
          </a:p>
        </p:txBody>
      </p:sp>
    </p:spTree>
    <p:extLst>
      <p:ext uri="{BB962C8B-B14F-4D97-AF65-F5344CB8AC3E}">
        <p14:creationId xmlns:p14="http://schemas.microsoft.com/office/powerpoint/2010/main" val="2937209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D4D221-52BE-458D-BBAA-B4A3A776C9E4}"/>
              </a:ext>
            </a:extLst>
          </p:cNvPr>
          <p:cNvPicPr>
            <a:picLocks noChangeAspect="1"/>
          </p:cNvPicPr>
          <p:nvPr/>
        </p:nvPicPr>
        <p:blipFill>
          <a:blip r:embed="rId2"/>
          <a:stretch>
            <a:fillRect/>
          </a:stretch>
        </p:blipFill>
        <p:spPr>
          <a:xfrm>
            <a:off x="660333" y="1484784"/>
            <a:ext cx="7823333" cy="4620197"/>
          </a:xfrm>
          <a:prstGeom prst="rect">
            <a:avLst/>
          </a:prstGeom>
        </p:spPr>
      </p:pic>
      <p:sp>
        <p:nvSpPr>
          <p:cNvPr id="3" name="TextBox 2">
            <a:extLst>
              <a:ext uri="{FF2B5EF4-FFF2-40B4-BE49-F238E27FC236}">
                <a16:creationId xmlns:a16="http://schemas.microsoft.com/office/drawing/2014/main" id="{2B6C04D4-8B75-48FB-AC80-431B96E934B8}"/>
              </a:ext>
            </a:extLst>
          </p:cNvPr>
          <p:cNvSpPr txBox="1"/>
          <p:nvPr/>
        </p:nvSpPr>
        <p:spPr>
          <a:xfrm>
            <a:off x="2267744" y="332656"/>
            <a:ext cx="5022304" cy="584775"/>
          </a:xfrm>
          <a:prstGeom prst="rect">
            <a:avLst/>
          </a:prstGeom>
          <a:noFill/>
        </p:spPr>
        <p:txBody>
          <a:bodyPr wrap="square">
            <a:spAutoFit/>
          </a:bodyPr>
          <a:lstStyle/>
          <a:p>
            <a:pPr algn="ctr"/>
            <a:r>
              <a:rPr lang="en-IN" sz="3200" dirty="0">
                <a:solidFill>
                  <a:srgbClr val="FFFFFF"/>
                </a:solidFill>
                <a:latin typeface="+mj-lt"/>
                <a:ea typeface="+mj-ea"/>
                <a:cs typeface="+mj-cs"/>
              </a:rPr>
              <a:t>Chat Section (Sonali’s Side)</a:t>
            </a:r>
            <a:endParaRPr lang="en-IN" dirty="0"/>
          </a:p>
        </p:txBody>
      </p:sp>
    </p:spTree>
    <p:extLst>
      <p:ext uri="{BB962C8B-B14F-4D97-AF65-F5344CB8AC3E}">
        <p14:creationId xmlns:p14="http://schemas.microsoft.com/office/powerpoint/2010/main" val="10895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C9C820-2D1A-4551-A9A7-A097C35D21C0}"/>
              </a:ext>
            </a:extLst>
          </p:cNvPr>
          <p:cNvSpPr>
            <a:spLocks noGrp="1"/>
          </p:cNvSpPr>
          <p:nvPr>
            <p:ph type="title"/>
          </p:nvPr>
        </p:nvSpPr>
        <p:spPr/>
        <p:txBody>
          <a:bodyPr/>
          <a:lstStyle/>
          <a:p>
            <a:r>
              <a:rPr lang="en-US" dirty="0"/>
              <a:t>Agile Methodology</a:t>
            </a:r>
            <a:endParaRPr lang="en-IN" dirty="0"/>
          </a:p>
        </p:txBody>
      </p:sp>
      <p:pic>
        <p:nvPicPr>
          <p:cNvPr id="4" name="Content Placeholder 3" descr="Agile Model (Software Engineering) - javatpoint">
            <a:extLst>
              <a:ext uri="{FF2B5EF4-FFF2-40B4-BE49-F238E27FC236}">
                <a16:creationId xmlns:a16="http://schemas.microsoft.com/office/drawing/2014/main" id="{108F8E6D-A3D9-4942-A43D-3AE2B8F7ED3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1700" y="1844824"/>
            <a:ext cx="5400600" cy="4104456"/>
          </a:xfrm>
          <a:prstGeom prst="rect">
            <a:avLst/>
          </a:prstGeom>
          <a:noFill/>
          <a:ln>
            <a:noFill/>
          </a:ln>
        </p:spPr>
      </p:pic>
    </p:spTree>
    <p:extLst>
      <p:ext uri="{BB962C8B-B14F-4D97-AF65-F5344CB8AC3E}">
        <p14:creationId xmlns:p14="http://schemas.microsoft.com/office/powerpoint/2010/main" val="1015257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DF1DB9-D1D4-48E1-9EED-A855C516A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00808"/>
            <a:ext cx="4572000" cy="2273443"/>
          </a:xfrm>
          <a:prstGeom prst="rect">
            <a:avLst/>
          </a:prstGeom>
        </p:spPr>
      </p:pic>
      <p:pic>
        <p:nvPicPr>
          <p:cNvPr id="9" name="Picture 8">
            <a:extLst>
              <a:ext uri="{FF2B5EF4-FFF2-40B4-BE49-F238E27FC236}">
                <a16:creationId xmlns:a16="http://schemas.microsoft.com/office/drawing/2014/main" id="{845D75A9-C452-4512-A22B-BED200792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674" y="4342834"/>
            <a:ext cx="5040560" cy="1990650"/>
          </a:xfrm>
          <a:prstGeom prst="rect">
            <a:avLst/>
          </a:prstGeom>
        </p:spPr>
      </p:pic>
      <p:sp>
        <p:nvSpPr>
          <p:cNvPr id="11" name="TextBox 10">
            <a:extLst>
              <a:ext uri="{FF2B5EF4-FFF2-40B4-BE49-F238E27FC236}">
                <a16:creationId xmlns:a16="http://schemas.microsoft.com/office/drawing/2014/main" id="{582489E2-E55A-4A32-AA01-3529D7719C6C}"/>
              </a:ext>
            </a:extLst>
          </p:cNvPr>
          <p:cNvSpPr txBox="1"/>
          <p:nvPr/>
        </p:nvSpPr>
        <p:spPr>
          <a:xfrm>
            <a:off x="2339954" y="562784"/>
            <a:ext cx="4572000" cy="769441"/>
          </a:xfrm>
          <a:prstGeom prst="rect">
            <a:avLst/>
          </a:prstGeom>
          <a:noFill/>
        </p:spPr>
        <p:txBody>
          <a:bodyPr wrap="square">
            <a:spAutoFit/>
          </a:bodyPr>
          <a:lstStyle/>
          <a:p>
            <a:pPr algn="ctr">
              <a:spcBef>
                <a:spcPct val="0"/>
              </a:spcBef>
            </a:pPr>
            <a:r>
              <a:rPr lang="en-IN" sz="4400" dirty="0">
                <a:solidFill>
                  <a:srgbClr val="FFFFFF"/>
                </a:solidFill>
                <a:latin typeface="+mj-lt"/>
                <a:ea typeface="+mj-ea"/>
                <a:cs typeface="+mj-cs"/>
              </a:rPr>
              <a:t>Waterfall VS Agile</a:t>
            </a:r>
          </a:p>
        </p:txBody>
      </p:sp>
    </p:spTree>
    <p:extLst>
      <p:ext uri="{BB962C8B-B14F-4D97-AF65-F5344CB8AC3E}">
        <p14:creationId xmlns:p14="http://schemas.microsoft.com/office/powerpoint/2010/main" val="938331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2A84F5-0EFF-48B5-A9AD-18833B112D6C}"/>
              </a:ext>
            </a:extLst>
          </p:cNvPr>
          <p:cNvSpPr>
            <a:spLocks noGrp="1"/>
          </p:cNvSpPr>
          <p:nvPr>
            <p:ph idx="1"/>
          </p:nvPr>
        </p:nvSpPr>
        <p:spPr>
          <a:xfrm>
            <a:off x="719572" y="2132856"/>
            <a:ext cx="7704856" cy="4608512"/>
          </a:xfrm>
        </p:spPr>
        <p:txBody>
          <a:bodyPr>
            <a:normAutofit fontScale="62500" lnSpcReduction="20000"/>
          </a:bodyPr>
          <a:lstStyle/>
          <a:p>
            <a:pPr algn="l"/>
            <a:r>
              <a:rPr lang="en-US" sz="3200" b="0" i="0" u="none" strike="noStrike" dirty="0">
                <a:solidFill>
                  <a:srgbClr val="287FD6"/>
                </a:solidFill>
                <a:effectLst/>
                <a:latin typeface="sofia-pro"/>
              </a:rPr>
              <a:t>User Stories</a:t>
            </a:r>
            <a:r>
              <a:rPr lang="en-US" sz="2600" b="0" i="0" dirty="0">
                <a:solidFill>
                  <a:srgbClr val="333333"/>
                </a:solidFill>
                <a:effectLst/>
                <a:latin typeface="sofia-pro"/>
              </a:rPr>
              <a:t>: Functional increments called “user stories”, is expected to yield a contribution to the value of the overall product. </a:t>
            </a:r>
          </a:p>
          <a:p>
            <a:pPr algn="l"/>
            <a:endParaRPr lang="en-US" sz="2600" dirty="0">
              <a:solidFill>
                <a:srgbClr val="333333"/>
              </a:solidFill>
              <a:latin typeface="sofia-pro"/>
            </a:endParaRPr>
          </a:p>
          <a:p>
            <a:pPr algn="l"/>
            <a:r>
              <a:rPr lang="en-US" sz="3200" b="0" i="0" u="none" strike="noStrike" dirty="0">
                <a:solidFill>
                  <a:srgbClr val="287FD6"/>
                </a:solidFill>
                <a:effectLst/>
                <a:latin typeface="sofia-pro"/>
              </a:rPr>
              <a:t>Incremental Development</a:t>
            </a:r>
            <a:r>
              <a:rPr lang="en-US" sz="2600" b="0" i="0" dirty="0">
                <a:solidFill>
                  <a:srgbClr val="333333"/>
                </a:solidFill>
                <a:effectLst/>
                <a:latin typeface="sofia-pro"/>
              </a:rPr>
              <a:t>: Nearly all Agile teams favor an incremental development strategy; in an Agile context, this means that each successive version of the product is usable, and each builds upon the previous version by adding user-visible functionality. </a:t>
            </a:r>
          </a:p>
          <a:p>
            <a:pPr algn="l"/>
            <a:endParaRPr lang="en-US" sz="2600" b="0" i="0" dirty="0">
              <a:solidFill>
                <a:srgbClr val="333333"/>
              </a:solidFill>
              <a:effectLst/>
              <a:latin typeface="sofia-pro"/>
            </a:endParaRPr>
          </a:p>
          <a:p>
            <a:pPr algn="l"/>
            <a:r>
              <a:rPr lang="en-US" sz="3200" b="0" i="0" u="none" strike="noStrike" dirty="0">
                <a:solidFill>
                  <a:srgbClr val="287FD6"/>
                </a:solidFill>
                <a:effectLst/>
                <a:latin typeface="sofia-pro"/>
              </a:rPr>
              <a:t>Iterative Development</a:t>
            </a:r>
            <a:r>
              <a:rPr lang="en-US" sz="2600" b="0" i="0" dirty="0">
                <a:solidFill>
                  <a:srgbClr val="333333"/>
                </a:solidFill>
                <a:effectLst/>
                <a:latin typeface="sofia-pro"/>
              </a:rPr>
              <a:t>: Agile projects are iterative insofar as they intentionally allow for “repeating” software development activities, and for potentially “revisiting” the same work products. </a:t>
            </a:r>
          </a:p>
          <a:p>
            <a:pPr algn="l"/>
            <a:endParaRPr lang="en-US" sz="2600" b="0" i="0" dirty="0">
              <a:solidFill>
                <a:srgbClr val="333333"/>
              </a:solidFill>
              <a:effectLst/>
              <a:latin typeface="sofia-pro"/>
            </a:endParaRPr>
          </a:p>
          <a:p>
            <a:pPr algn="l"/>
            <a:r>
              <a:rPr lang="en-US" sz="3200" b="0" i="0" u="none" strike="noStrike" dirty="0">
                <a:solidFill>
                  <a:srgbClr val="287FD6"/>
                </a:solidFill>
                <a:effectLst/>
                <a:latin typeface="sofia-pro"/>
              </a:rPr>
              <a:t>Daily Meeting</a:t>
            </a:r>
            <a:r>
              <a:rPr lang="en-US" sz="2600" b="0" i="0" dirty="0">
                <a:solidFill>
                  <a:srgbClr val="333333"/>
                </a:solidFill>
                <a:effectLst/>
                <a:latin typeface="sofia-pro"/>
              </a:rPr>
              <a:t>: Keeping Consistency in time each team members briefly describes any “completed” contributions and any obstacles that stand in their way. </a:t>
            </a:r>
          </a:p>
          <a:p>
            <a:pPr algn="l"/>
            <a:endParaRPr lang="en-US" sz="2600" b="0" i="0" dirty="0">
              <a:solidFill>
                <a:srgbClr val="333333"/>
              </a:solidFill>
              <a:effectLst/>
              <a:latin typeface="sofia-pro"/>
            </a:endParaRPr>
          </a:p>
          <a:p>
            <a:pPr algn="l"/>
            <a:r>
              <a:rPr lang="en-US" sz="3200" b="0" i="0" u="none" strike="noStrike" dirty="0">
                <a:solidFill>
                  <a:srgbClr val="287FD6"/>
                </a:solidFill>
                <a:effectLst/>
                <a:latin typeface="sofia-pro"/>
              </a:rPr>
              <a:t>Milestone Retrospective:</a:t>
            </a:r>
            <a:r>
              <a:rPr lang="en-US" sz="3200" b="0" i="0" dirty="0">
                <a:solidFill>
                  <a:srgbClr val="333333"/>
                </a:solidFill>
                <a:effectLst/>
                <a:latin typeface="sofia-pro"/>
              </a:rPr>
              <a:t> </a:t>
            </a:r>
            <a:r>
              <a:rPr lang="en-US" sz="2600" b="0" i="0" dirty="0">
                <a:solidFill>
                  <a:srgbClr val="333333"/>
                </a:solidFill>
                <a:effectLst/>
                <a:latin typeface="sofia-pro"/>
              </a:rPr>
              <a:t>Once a project has been underway for some time, or at the end of the project, all of the team’s permanent members (not just the developers) invests from one to three days in a detailed analysis of the project’s significant events.</a:t>
            </a:r>
          </a:p>
          <a:p>
            <a:endParaRPr lang="en-IN" dirty="0"/>
          </a:p>
        </p:txBody>
      </p:sp>
      <p:sp>
        <p:nvSpPr>
          <p:cNvPr id="3" name="Title 2">
            <a:extLst>
              <a:ext uri="{FF2B5EF4-FFF2-40B4-BE49-F238E27FC236}">
                <a16:creationId xmlns:a16="http://schemas.microsoft.com/office/drawing/2014/main" id="{87F43FA7-D642-43B6-A804-48B4187E1CB7}"/>
              </a:ext>
            </a:extLst>
          </p:cNvPr>
          <p:cNvSpPr>
            <a:spLocks noGrp="1"/>
          </p:cNvSpPr>
          <p:nvPr>
            <p:ph type="title"/>
          </p:nvPr>
        </p:nvSpPr>
        <p:spPr>
          <a:xfrm>
            <a:off x="457200" y="764704"/>
            <a:ext cx="8229600" cy="714408"/>
          </a:xfrm>
        </p:spPr>
        <p:txBody>
          <a:bodyPr>
            <a:normAutofit fontScale="90000"/>
          </a:bodyPr>
          <a:lstStyle/>
          <a:p>
            <a:r>
              <a:rPr lang="en-IN" sz="4900" dirty="0"/>
              <a:t>Key Agile Concepts</a:t>
            </a:r>
            <a:br>
              <a:rPr lang="en-IN" b="1" i="0" dirty="0">
                <a:solidFill>
                  <a:srgbClr val="333333"/>
                </a:solidFill>
                <a:effectLst/>
                <a:latin typeface="sofia-pro"/>
              </a:rPr>
            </a:br>
            <a:endParaRPr lang="en-IN" dirty="0"/>
          </a:p>
        </p:txBody>
      </p:sp>
    </p:spTree>
    <p:extLst>
      <p:ext uri="{BB962C8B-B14F-4D97-AF65-F5344CB8AC3E}">
        <p14:creationId xmlns:p14="http://schemas.microsoft.com/office/powerpoint/2010/main" val="1377092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7C62-4E31-4258-93ED-B707327BA045}"/>
              </a:ext>
            </a:extLst>
          </p:cNvPr>
          <p:cNvSpPr>
            <a:spLocks noGrp="1"/>
          </p:cNvSpPr>
          <p:nvPr>
            <p:ph idx="1"/>
          </p:nvPr>
        </p:nvSpPr>
        <p:spPr>
          <a:xfrm>
            <a:off x="1254194" y="2708920"/>
            <a:ext cx="7408333" cy="3450696"/>
          </a:xfrm>
        </p:spPr>
        <p:txBody>
          <a:bodyPr>
            <a:normAutofit fontScale="92500" lnSpcReduction="10000"/>
          </a:bodyPr>
          <a:lstStyle/>
          <a:p>
            <a:r>
              <a:rPr lang="en-IN" b="0" i="0" dirty="0">
                <a:solidFill>
                  <a:srgbClr val="1D2B36"/>
                </a:solidFill>
                <a:effectLst/>
                <a:latin typeface="GraphikMedium"/>
              </a:rPr>
              <a:t>1. Superior quality product</a:t>
            </a:r>
          </a:p>
          <a:p>
            <a:r>
              <a:rPr lang="en-IN" b="0" i="0" dirty="0">
                <a:solidFill>
                  <a:srgbClr val="1D2B36"/>
                </a:solidFill>
                <a:effectLst/>
                <a:latin typeface="GraphikMedium"/>
              </a:rPr>
              <a:t>2. User satisfaction</a:t>
            </a:r>
          </a:p>
          <a:p>
            <a:r>
              <a:rPr lang="en-IN" b="0" i="0" dirty="0">
                <a:solidFill>
                  <a:srgbClr val="1D2B36"/>
                </a:solidFill>
                <a:effectLst/>
                <a:latin typeface="GraphikMedium"/>
              </a:rPr>
              <a:t>3. Better control</a:t>
            </a:r>
          </a:p>
          <a:p>
            <a:r>
              <a:rPr lang="en-IN" b="0" i="0" dirty="0">
                <a:solidFill>
                  <a:srgbClr val="1D2B36"/>
                </a:solidFill>
                <a:effectLst/>
                <a:latin typeface="GraphikMedium"/>
              </a:rPr>
              <a:t>4. Improved project predictability</a:t>
            </a:r>
          </a:p>
          <a:p>
            <a:r>
              <a:rPr lang="en-IN" b="0" i="0" dirty="0">
                <a:solidFill>
                  <a:srgbClr val="1D2B36"/>
                </a:solidFill>
                <a:effectLst/>
                <a:latin typeface="GraphikMedium"/>
              </a:rPr>
              <a:t>5. Reduced risks</a:t>
            </a:r>
          </a:p>
          <a:p>
            <a:r>
              <a:rPr lang="en-IN" b="0" i="0" dirty="0">
                <a:solidFill>
                  <a:srgbClr val="1D2B36"/>
                </a:solidFill>
                <a:effectLst/>
                <a:latin typeface="GraphikMedium"/>
              </a:rPr>
              <a:t>6. Increased flexibility</a:t>
            </a:r>
          </a:p>
          <a:p>
            <a:r>
              <a:rPr lang="en-IN" b="0" i="0" dirty="0">
                <a:solidFill>
                  <a:srgbClr val="1D2B36"/>
                </a:solidFill>
                <a:effectLst/>
                <a:latin typeface="GraphikMedium"/>
              </a:rPr>
              <a:t>7. Continuous improvement</a:t>
            </a:r>
          </a:p>
          <a:p>
            <a:r>
              <a:rPr lang="en-IN" b="0" i="0" dirty="0">
                <a:solidFill>
                  <a:srgbClr val="1D2B36"/>
                </a:solidFill>
                <a:effectLst/>
                <a:latin typeface="GraphikMedium"/>
              </a:rPr>
              <a:t>8. Improved team morale</a:t>
            </a:r>
          </a:p>
          <a:p>
            <a:r>
              <a:rPr lang="en-IN" b="0" i="0" dirty="0">
                <a:solidFill>
                  <a:srgbClr val="1D2B36"/>
                </a:solidFill>
                <a:effectLst/>
                <a:latin typeface="GraphikMedium"/>
              </a:rPr>
              <a:t>9. More relevant metrics</a:t>
            </a:r>
          </a:p>
          <a:p>
            <a:endParaRPr lang="en-IN" dirty="0"/>
          </a:p>
        </p:txBody>
      </p:sp>
      <p:sp>
        <p:nvSpPr>
          <p:cNvPr id="3" name="Title 2">
            <a:extLst>
              <a:ext uri="{FF2B5EF4-FFF2-40B4-BE49-F238E27FC236}">
                <a16:creationId xmlns:a16="http://schemas.microsoft.com/office/drawing/2014/main" id="{1292DEAC-17B5-4B4D-AB6C-01AD6323A4E2}"/>
              </a:ext>
            </a:extLst>
          </p:cNvPr>
          <p:cNvSpPr>
            <a:spLocks noGrp="1"/>
          </p:cNvSpPr>
          <p:nvPr>
            <p:ph type="title"/>
          </p:nvPr>
        </p:nvSpPr>
        <p:spPr>
          <a:xfrm>
            <a:off x="457200" y="404664"/>
            <a:ext cx="8229600" cy="1252728"/>
          </a:xfrm>
        </p:spPr>
        <p:txBody>
          <a:bodyPr>
            <a:noAutofit/>
          </a:bodyPr>
          <a:lstStyle/>
          <a:p>
            <a:r>
              <a:rPr lang="en-US" sz="4000" dirty="0"/>
              <a:t>WHY WE HAVE CHOSEN </a:t>
            </a:r>
            <a:r>
              <a:rPr lang="en-IN" sz="4000" dirty="0"/>
              <a:t>AGILE METHODOLOGY</a:t>
            </a:r>
          </a:p>
        </p:txBody>
      </p:sp>
    </p:spTree>
    <p:extLst>
      <p:ext uri="{BB962C8B-B14F-4D97-AF65-F5344CB8AC3E}">
        <p14:creationId xmlns:p14="http://schemas.microsoft.com/office/powerpoint/2010/main" val="341670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988840"/>
            <a:ext cx="8208911" cy="4353347"/>
          </a:xfrm>
        </p:spPr>
        <p:txBody>
          <a:bodyPr>
            <a:normAutofit/>
          </a:bodyPr>
          <a:lstStyle/>
          <a:p>
            <a:pPr algn="just"/>
            <a:r>
              <a:rPr lang="en-US" sz="2000" dirty="0">
                <a:solidFill>
                  <a:schemeClr val="bg2">
                    <a:lumMod val="25000"/>
                  </a:schemeClr>
                </a:solidFill>
                <a:latin typeface="Times New Roman" pitchFamily="18" charset="0"/>
                <a:cs typeface="Times New Roman" pitchFamily="18" charset="0"/>
              </a:rPr>
              <a:t>Traditionally, if any student, teacher or other faculty wanted to contact to others, he/she had to contact through email, mobile or other social media and the process was very much decentralized.</a:t>
            </a:r>
            <a:r>
              <a:rPr lang="en-IN" sz="2000" dirty="0">
                <a:solidFill>
                  <a:schemeClr val="bg2">
                    <a:lumMod val="25000"/>
                  </a:schemeClr>
                </a:solidFill>
                <a:latin typeface="Times New Roman" pitchFamily="18" charset="0"/>
                <a:cs typeface="Times New Roman" pitchFamily="18" charset="0"/>
              </a:rPr>
              <a:t> </a:t>
            </a:r>
          </a:p>
          <a:p>
            <a:pPr algn="just"/>
            <a:endParaRPr lang="en-IN" sz="2000" dirty="0">
              <a:solidFill>
                <a:schemeClr val="bg2">
                  <a:lumMod val="25000"/>
                </a:schemeClr>
              </a:solidFill>
              <a:latin typeface="Times New Roman" pitchFamily="18" charset="0"/>
              <a:cs typeface="Times New Roman" pitchFamily="18" charset="0"/>
            </a:endParaRPr>
          </a:p>
          <a:p>
            <a:pPr algn="just"/>
            <a:r>
              <a:rPr lang="en-IN" sz="2000" dirty="0">
                <a:solidFill>
                  <a:schemeClr val="bg2">
                    <a:lumMod val="25000"/>
                  </a:schemeClr>
                </a:solidFill>
                <a:latin typeface="Times New Roman" pitchFamily="18" charset="0"/>
                <a:cs typeface="Times New Roman" pitchFamily="18" charset="0"/>
              </a:rPr>
              <a:t>The information related to various skills we learn is not available in Current IMS.</a:t>
            </a:r>
          </a:p>
          <a:p>
            <a:pPr algn="just"/>
            <a:r>
              <a:rPr lang="en-IN" sz="2000" dirty="0">
                <a:solidFill>
                  <a:schemeClr val="bg2">
                    <a:lumMod val="25000"/>
                  </a:schemeClr>
                </a:solidFill>
                <a:latin typeface="Times New Roman" pitchFamily="18" charset="0"/>
                <a:cs typeface="Times New Roman" pitchFamily="18" charset="0"/>
              </a:rPr>
              <a:t>Job description related data is scarce in Current IMS.</a:t>
            </a:r>
          </a:p>
          <a:p>
            <a:pPr algn="just"/>
            <a:r>
              <a:rPr lang="en-IN" sz="2000" dirty="0">
                <a:solidFill>
                  <a:schemeClr val="bg2">
                    <a:lumMod val="25000"/>
                  </a:schemeClr>
                </a:solidFill>
                <a:latin typeface="Times New Roman" pitchFamily="18" charset="0"/>
                <a:cs typeface="Times New Roman" pitchFamily="18" charset="0"/>
              </a:rPr>
              <a:t>Cross departmental connection are only limited by social clubs activities on campus. </a:t>
            </a:r>
          </a:p>
          <a:p>
            <a:pPr algn="just"/>
            <a:endParaRPr lang="en-IN" sz="2000" dirty="0">
              <a:solidFill>
                <a:schemeClr val="bg2">
                  <a:lumMod val="25000"/>
                </a:schemeClr>
              </a:solidFill>
              <a:latin typeface="Times New Roman" pitchFamily="18" charset="0"/>
              <a:cs typeface="Times New Roman" pitchFamily="18" charset="0"/>
            </a:endParaRPr>
          </a:p>
          <a:p>
            <a:pPr algn="just"/>
            <a:r>
              <a:rPr lang="en-IN" sz="2000" dirty="0">
                <a:solidFill>
                  <a:schemeClr val="bg2">
                    <a:lumMod val="25000"/>
                  </a:schemeClr>
                </a:solidFill>
                <a:latin typeface="Times New Roman" pitchFamily="18" charset="0"/>
                <a:cs typeface="Times New Roman" pitchFamily="18" charset="0"/>
              </a:rPr>
              <a:t>To address these any more social connection issues we have tried to develop a system that connects the entire KGEC family, xConnect.   </a:t>
            </a:r>
          </a:p>
          <a:p>
            <a:pPr algn="just"/>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dirty="0"/>
              <a:t>INTRODUCTION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467600" cy="1143000"/>
          </a:xfrm>
        </p:spPr>
        <p:txBody>
          <a:bodyPr>
            <a:normAutofit/>
          </a:bodyPr>
          <a:lstStyle/>
          <a:p>
            <a:r>
              <a:rPr lang="en-IN" dirty="0"/>
              <a:t>RESOURSE  REQUIREMENTS</a:t>
            </a:r>
          </a:p>
        </p:txBody>
      </p:sp>
      <p:sp>
        <p:nvSpPr>
          <p:cNvPr id="3" name="Content Placeholder 2"/>
          <p:cNvSpPr>
            <a:spLocks noGrp="1"/>
          </p:cNvSpPr>
          <p:nvPr>
            <p:ph sz="quarter" idx="13"/>
          </p:nvPr>
        </p:nvSpPr>
        <p:spPr>
          <a:xfrm>
            <a:off x="539552" y="2060848"/>
            <a:ext cx="3757610" cy="4572000"/>
          </a:xfrm>
        </p:spPr>
        <p:txBody>
          <a:bodyPr>
            <a:normAutofit fontScale="62500" lnSpcReduction="20000"/>
          </a:bodyPr>
          <a:lstStyle/>
          <a:p>
            <a:pPr>
              <a:buNone/>
            </a:pPr>
            <a:r>
              <a:rPr lang="en-IN" sz="3800" b="1" dirty="0">
                <a:solidFill>
                  <a:schemeClr val="bg2">
                    <a:lumMod val="25000"/>
                  </a:schemeClr>
                </a:solidFill>
                <a:latin typeface="Times New Roman" pitchFamily="18" charset="0"/>
                <a:cs typeface="Times New Roman" pitchFamily="18" charset="0"/>
              </a:rPr>
              <a:t>Hardware requirements</a:t>
            </a:r>
            <a:r>
              <a:rPr lang="en-IN" sz="2800" b="1" dirty="0">
                <a:solidFill>
                  <a:schemeClr val="bg2">
                    <a:lumMod val="25000"/>
                  </a:schemeClr>
                </a:solidFill>
                <a:latin typeface="Times New Roman" pitchFamily="18" charset="0"/>
                <a:cs typeface="Times New Roman" pitchFamily="18" charset="0"/>
              </a:rPr>
              <a:t>:</a:t>
            </a:r>
            <a:endParaRPr lang="en-IN" sz="2800" dirty="0">
              <a:solidFill>
                <a:schemeClr val="bg2">
                  <a:lumMod val="25000"/>
                </a:schemeClr>
              </a:solidFill>
            </a:endParaRPr>
          </a:p>
          <a:p>
            <a:pPr lvl="0">
              <a:buNone/>
            </a:pPr>
            <a:r>
              <a:rPr lang="en-US" sz="2900" b="1" dirty="0">
                <a:solidFill>
                  <a:schemeClr val="bg2">
                    <a:lumMod val="25000"/>
                  </a:schemeClr>
                </a:solidFill>
                <a:latin typeface="Times New Roman" pitchFamily="18" charset="0"/>
                <a:cs typeface="Times New Roman" pitchFamily="18" charset="0"/>
              </a:rPr>
              <a:t>Server Site:</a:t>
            </a:r>
            <a:endParaRPr lang="en-IN" sz="2900" dirty="0">
              <a:solidFill>
                <a:schemeClr val="bg2">
                  <a:lumMod val="25000"/>
                </a:schemeClr>
              </a:solidFill>
              <a:latin typeface="Times New Roman" pitchFamily="18" charset="0"/>
              <a:cs typeface="Times New Roman" pitchFamily="18" charset="0"/>
            </a:endParaRPr>
          </a:p>
          <a:p>
            <a:pPr lvl="0" algn="just"/>
            <a:r>
              <a:rPr lang="en-IN" dirty="0">
                <a:solidFill>
                  <a:schemeClr val="bg2">
                    <a:lumMod val="25000"/>
                  </a:schemeClr>
                </a:solidFill>
                <a:latin typeface="Times New Roman" pitchFamily="18" charset="0"/>
                <a:cs typeface="Times New Roman" pitchFamily="18" charset="0"/>
              </a:rPr>
              <a:t>A 2.40 GHz x64-capable processor.</a:t>
            </a:r>
          </a:p>
          <a:p>
            <a:pPr lvl="0" algn="just"/>
            <a:r>
              <a:rPr lang="en-IN" dirty="0">
                <a:solidFill>
                  <a:schemeClr val="bg2">
                    <a:lumMod val="25000"/>
                  </a:schemeClr>
                </a:solidFill>
                <a:latin typeface="Times New Roman" pitchFamily="18" charset="0"/>
                <a:cs typeface="Times New Roman" pitchFamily="18" charset="0"/>
              </a:rPr>
              <a:t>2 GB of available (free) hard disk space.</a:t>
            </a:r>
          </a:p>
          <a:p>
            <a:pPr lvl="0" algn="just"/>
            <a:r>
              <a:rPr lang="en-IN" dirty="0">
                <a:solidFill>
                  <a:schemeClr val="bg2">
                    <a:lumMod val="25000"/>
                  </a:schemeClr>
                </a:solidFill>
                <a:latin typeface="Times New Roman" pitchFamily="18" charset="0"/>
                <a:cs typeface="Times New Roman" pitchFamily="18" charset="0"/>
              </a:rPr>
              <a:t>2 GB or more RAM.</a:t>
            </a:r>
          </a:p>
          <a:p>
            <a:pPr algn="just">
              <a:buNone/>
            </a:pPr>
            <a:r>
              <a:rPr lang="en-IN" b="1" dirty="0">
                <a:solidFill>
                  <a:schemeClr val="bg2">
                    <a:lumMod val="25000"/>
                  </a:schemeClr>
                </a:solidFill>
                <a:latin typeface="Times New Roman" pitchFamily="18" charset="0"/>
                <a:cs typeface="Times New Roman" pitchFamily="18" charset="0"/>
              </a:rPr>
              <a:t> </a:t>
            </a:r>
            <a:endParaRPr lang="en-IN" dirty="0">
              <a:solidFill>
                <a:schemeClr val="bg2">
                  <a:lumMod val="25000"/>
                </a:schemeClr>
              </a:solidFill>
              <a:latin typeface="Times New Roman" pitchFamily="18" charset="0"/>
              <a:cs typeface="Times New Roman" pitchFamily="18" charset="0"/>
            </a:endParaRPr>
          </a:p>
          <a:p>
            <a:pPr lvl="0" algn="just">
              <a:buNone/>
            </a:pPr>
            <a:r>
              <a:rPr lang="en-US" sz="2900" b="1" dirty="0">
                <a:solidFill>
                  <a:schemeClr val="bg2">
                    <a:lumMod val="25000"/>
                  </a:schemeClr>
                </a:solidFill>
                <a:latin typeface="Times New Roman" pitchFamily="18" charset="0"/>
                <a:cs typeface="Times New Roman" pitchFamily="18" charset="0"/>
              </a:rPr>
              <a:t>Developer Site:</a:t>
            </a:r>
            <a:endParaRPr lang="en-IN" sz="2900" dirty="0">
              <a:solidFill>
                <a:schemeClr val="bg2">
                  <a:lumMod val="25000"/>
                </a:schemeClr>
              </a:solidFill>
              <a:latin typeface="Times New Roman" pitchFamily="18" charset="0"/>
              <a:cs typeface="Times New Roman" pitchFamily="18" charset="0"/>
            </a:endParaRPr>
          </a:p>
          <a:p>
            <a:pPr lvl="0" algn="just"/>
            <a:r>
              <a:rPr lang="en-IN" dirty="0">
                <a:solidFill>
                  <a:schemeClr val="bg2">
                    <a:lumMod val="25000"/>
                  </a:schemeClr>
                </a:solidFill>
                <a:latin typeface="Times New Roman" pitchFamily="18" charset="0"/>
                <a:cs typeface="Times New Roman" pitchFamily="18" charset="0"/>
              </a:rPr>
              <a:t>A 2 GHz x64-capable processor.</a:t>
            </a:r>
          </a:p>
          <a:p>
            <a:pPr lvl="0" algn="just"/>
            <a:r>
              <a:rPr lang="en-IN" dirty="0">
                <a:solidFill>
                  <a:schemeClr val="bg2">
                    <a:lumMod val="25000"/>
                  </a:schemeClr>
                </a:solidFill>
                <a:latin typeface="Times New Roman" pitchFamily="18" charset="0"/>
                <a:cs typeface="Times New Roman" pitchFamily="18" charset="0"/>
              </a:rPr>
              <a:t>2 GB of available (free) hard disk space.</a:t>
            </a:r>
          </a:p>
          <a:p>
            <a:pPr lvl="0" algn="just"/>
            <a:r>
              <a:rPr lang="en-IN" dirty="0">
                <a:solidFill>
                  <a:schemeClr val="bg2">
                    <a:lumMod val="25000"/>
                  </a:schemeClr>
                </a:solidFill>
                <a:latin typeface="Times New Roman" pitchFamily="18" charset="0"/>
                <a:cs typeface="Times New Roman" pitchFamily="18" charset="0"/>
              </a:rPr>
              <a:t>2 GB or more RAM.</a:t>
            </a:r>
          </a:p>
          <a:p>
            <a:pPr algn="just">
              <a:buNone/>
            </a:pPr>
            <a:r>
              <a:rPr lang="en-IN" b="1" dirty="0">
                <a:solidFill>
                  <a:schemeClr val="bg2">
                    <a:lumMod val="25000"/>
                  </a:schemeClr>
                </a:solidFill>
                <a:latin typeface="Times New Roman" pitchFamily="18" charset="0"/>
                <a:cs typeface="Times New Roman" pitchFamily="18" charset="0"/>
              </a:rPr>
              <a:t> </a:t>
            </a:r>
            <a:endParaRPr lang="en-IN" dirty="0">
              <a:solidFill>
                <a:schemeClr val="bg2">
                  <a:lumMod val="25000"/>
                </a:schemeClr>
              </a:solidFill>
              <a:latin typeface="Times New Roman" pitchFamily="18" charset="0"/>
              <a:cs typeface="Times New Roman" pitchFamily="18" charset="0"/>
            </a:endParaRPr>
          </a:p>
          <a:p>
            <a:pPr lvl="0" algn="just">
              <a:buNone/>
            </a:pPr>
            <a:r>
              <a:rPr lang="en-US" sz="2900" b="1" dirty="0">
                <a:solidFill>
                  <a:schemeClr val="bg2">
                    <a:lumMod val="25000"/>
                  </a:schemeClr>
                </a:solidFill>
                <a:latin typeface="Times New Roman" pitchFamily="18" charset="0"/>
                <a:cs typeface="Times New Roman" pitchFamily="18" charset="0"/>
              </a:rPr>
              <a:t>Client Site:</a:t>
            </a:r>
            <a:endParaRPr lang="en-IN" sz="2900" dirty="0">
              <a:solidFill>
                <a:schemeClr val="bg2">
                  <a:lumMod val="25000"/>
                </a:schemeClr>
              </a:solidFill>
              <a:latin typeface="Times New Roman" pitchFamily="18" charset="0"/>
              <a:cs typeface="Times New Roman" pitchFamily="18" charset="0"/>
            </a:endParaRPr>
          </a:p>
          <a:p>
            <a:pPr lvl="0" algn="just"/>
            <a:r>
              <a:rPr lang="en-IN" dirty="0">
                <a:solidFill>
                  <a:schemeClr val="bg2">
                    <a:lumMod val="25000"/>
                  </a:schemeClr>
                </a:solidFill>
                <a:latin typeface="Times New Roman" pitchFamily="18" charset="0"/>
                <a:cs typeface="Times New Roman" pitchFamily="18" charset="0"/>
              </a:rPr>
              <a:t>Pentium III 1.5 GHz processor.</a:t>
            </a:r>
          </a:p>
          <a:p>
            <a:pPr lvl="0" algn="just"/>
            <a:r>
              <a:rPr lang="en-IN" dirty="0">
                <a:solidFill>
                  <a:schemeClr val="bg2">
                    <a:lumMod val="25000"/>
                  </a:schemeClr>
                </a:solidFill>
                <a:latin typeface="Times New Roman" pitchFamily="18" charset="0"/>
                <a:cs typeface="Times New Roman" pitchFamily="18" charset="0"/>
              </a:rPr>
              <a:t>512 MB of RAM.</a:t>
            </a:r>
          </a:p>
          <a:p>
            <a:pPr algn="just"/>
            <a:r>
              <a:rPr lang="en-IN" dirty="0">
                <a:solidFill>
                  <a:schemeClr val="bg2">
                    <a:lumMod val="25000"/>
                  </a:schemeClr>
                </a:solidFill>
                <a:latin typeface="Times New Roman" pitchFamily="18" charset="0"/>
                <a:cs typeface="Times New Roman" pitchFamily="18" charset="0"/>
              </a:rPr>
              <a:t>500 MB of free hard disk space.</a:t>
            </a:r>
          </a:p>
        </p:txBody>
      </p:sp>
      <p:sp>
        <p:nvSpPr>
          <p:cNvPr id="4" name="Content Placeholder 3"/>
          <p:cNvSpPr>
            <a:spLocks noGrp="1"/>
          </p:cNvSpPr>
          <p:nvPr>
            <p:ph sz="quarter" idx="14"/>
          </p:nvPr>
        </p:nvSpPr>
        <p:spPr>
          <a:xfrm>
            <a:off x="4427984" y="2060848"/>
            <a:ext cx="3822192" cy="4032448"/>
          </a:xfrm>
        </p:spPr>
        <p:txBody>
          <a:bodyPr>
            <a:normAutofit fontScale="55000" lnSpcReduction="20000"/>
          </a:bodyPr>
          <a:lstStyle/>
          <a:p>
            <a:pPr algn="just">
              <a:buNone/>
            </a:pPr>
            <a:r>
              <a:rPr lang="en-IN" sz="4400" b="1" dirty="0">
                <a:solidFill>
                  <a:schemeClr val="bg2">
                    <a:lumMod val="25000"/>
                  </a:schemeClr>
                </a:solidFill>
                <a:latin typeface="Times New Roman" pitchFamily="18" charset="0"/>
                <a:cs typeface="Times New Roman" pitchFamily="18" charset="0"/>
              </a:rPr>
              <a:t>Software requirements:</a:t>
            </a:r>
          </a:p>
          <a:p>
            <a:pPr algn="just">
              <a:buNone/>
            </a:pPr>
            <a:r>
              <a:rPr lang="en-US" sz="3300" b="1" dirty="0">
                <a:solidFill>
                  <a:schemeClr val="bg2">
                    <a:lumMod val="25000"/>
                  </a:schemeClr>
                </a:solidFill>
                <a:latin typeface="Times New Roman" pitchFamily="18" charset="0"/>
                <a:cs typeface="Times New Roman" pitchFamily="18" charset="0"/>
              </a:rPr>
              <a:t>Server Site:</a:t>
            </a:r>
            <a:r>
              <a:rPr lang="en-US" b="1" dirty="0">
                <a:solidFill>
                  <a:schemeClr val="bg2">
                    <a:lumMod val="25000"/>
                  </a:schemeClr>
                </a:solidFill>
                <a:latin typeface="Times New Roman" pitchFamily="18" charset="0"/>
                <a:cs typeface="Times New Roman" pitchFamily="18" charset="0"/>
              </a:rPr>
              <a:t>	</a:t>
            </a:r>
            <a:endParaRPr lang="en-IN" dirty="0">
              <a:solidFill>
                <a:schemeClr val="bg2">
                  <a:lumMod val="25000"/>
                </a:schemeClr>
              </a:solidFill>
              <a:latin typeface="Times New Roman" pitchFamily="18" charset="0"/>
              <a:cs typeface="Times New Roman" pitchFamily="18" charset="0"/>
            </a:endParaRPr>
          </a:p>
          <a:p>
            <a:pPr lvl="0" algn="just"/>
            <a:r>
              <a:rPr lang="en-IN" sz="2700" dirty="0">
                <a:solidFill>
                  <a:schemeClr val="bg2">
                    <a:lumMod val="25000"/>
                  </a:schemeClr>
                </a:solidFill>
                <a:latin typeface="Times New Roman" pitchFamily="18" charset="0"/>
                <a:cs typeface="Times New Roman" pitchFamily="18" charset="0"/>
              </a:rPr>
              <a:t>Php 5.6.25 or higher.</a:t>
            </a:r>
          </a:p>
          <a:p>
            <a:pPr lvl="0" algn="just"/>
            <a:r>
              <a:rPr lang="en-IN" sz="2700" dirty="0">
                <a:solidFill>
                  <a:schemeClr val="bg2">
                    <a:lumMod val="25000"/>
                  </a:schemeClr>
                </a:solidFill>
                <a:latin typeface="Times New Roman" pitchFamily="18" charset="0"/>
                <a:cs typeface="Times New Roman" pitchFamily="18" charset="0"/>
              </a:rPr>
              <a:t>MySQL Server 5.7.14 or higher.</a:t>
            </a:r>
          </a:p>
          <a:p>
            <a:pPr lvl="0" algn="just">
              <a:spcAft>
                <a:spcPts val="600"/>
              </a:spcAft>
            </a:pPr>
            <a:r>
              <a:rPr lang="en-IN" sz="2700" dirty="0">
                <a:solidFill>
                  <a:schemeClr val="bg2">
                    <a:lumMod val="25000"/>
                  </a:schemeClr>
                </a:solidFill>
                <a:latin typeface="Times New Roman" pitchFamily="18" charset="0"/>
                <a:cs typeface="Times New Roman" pitchFamily="18" charset="0"/>
              </a:rPr>
              <a:t>Operating systems like Ubuntu 18.04, Windows Server 2016.</a:t>
            </a:r>
          </a:p>
          <a:p>
            <a:pPr algn="just">
              <a:spcAft>
                <a:spcPts val="600"/>
              </a:spcAft>
              <a:buNone/>
            </a:pPr>
            <a:r>
              <a:rPr lang="en-US" sz="3300" b="1" dirty="0">
                <a:solidFill>
                  <a:schemeClr val="bg2">
                    <a:lumMod val="25000"/>
                  </a:schemeClr>
                </a:solidFill>
                <a:latin typeface="Times New Roman" pitchFamily="18" charset="0"/>
                <a:cs typeface="Times New Roman" pitchFamily="18" charset="0"/>
              </a:rPr>
              <a:t>Developer Site:	</a:t>
            </a:r>
            <a:endParaRPr lang="en-IN" sz="3300" dirty="0">
              <a:solidFill>
                <a:schemeClr val="bg2">
                  <a:lumMod val="25000"/>
                </a:schemeClr>
              </a:solidFill>
              <a:latin typeface="Times New Roman" pitchFamily="18" charset="0"/>
              <a:cs typeface="Times New Roman" pitchFamily="18" charset="0"/>
            </a:endParaRPr>
          </a:p>
          <a:p>
            <a:pPr lvl="0" algn="just"/>
            <a:r>
              <a:rPr lang="en-IN" sz="2700" dirty="0">
                <a:solidFill>
                  <a:schemeClr val="bg2">
                    <a:lumMod val="25000"/>
                  </a:schemeClr>
                </a:solidFill>
                <a:latin typeface="Times New Roman" pitchFamily="18" charset="0"/>
                <a:cs typeface="Times New Roman" pitchFamily="18" charset="0"/>
              </a:rPr>
              <a:t>Php 5.6.25 or higher.</a:t>
            </a:r>
          </a:p>
          <a:p>
            <a:pPr lvl="0" algn="just"/>
            <a:r>
              <a:rPr lang="en-IN" sz="2700" dirty="0">
                <a:solidFill>
                  <a:schemeClr val="bg2">
                    <a:lumMod val="25000"/>
                  </a:schemeClr>
                </a:solidFill>
                <a:latin typeface="Times New Roman" pitchFamily="18" charset="0"/>
                <a:cs typeface="Times New Roman" pitchFamily="18" charset="0"/>
              </a:rPr>
              <a:t>MySQL Server 5.7.14 or higher.</a:t>
            </a:r>
          </a:p>
          <a:p>
            <a:pPr lvl="0" algn="just"/>
            <a:r>
              <a:rPr lang="en-IN" sz="2700" dirty="0">
                <a:solidFill>
                  <a:schemeClr val="bg2">
                    <a:lumMod val="25000"/>
                  </a:schemeClr>
                </a:solidFill>
                <a:latin typeface="Times New Roman" pitchFamily="18" charset="0"/>
                <a:cs typeface="Times New Roman" pitchFamily="18" charset="0"/>
              </a:rPr>
              <a:t>Text editor like Notepad++.</a:t>
            </a:r>
          </a:p>
          <a:p>
            <a:pPr lvl="0" algn="just">
              <a:spcAft>
                <a:spcPts val="600"/>
              </a:spcAft>
            </a:pPr>
            <a:r>
              <a:rPr lang="en-IN" sz="2700" dirty="0">
                <a:solidFill>
                  <a:schemeClr val="bg2">
                    <a:lumMod val="25000"/>
                  </a:schemeClr>
                </a:solidFill>
                <a:latin typeface="Times New Roman" pitchFamily="18" charset="0"/>
                <a:cs typeface="Times New Roman" pitchFamily="18" charset="0"/>
              </a:rPr>
              <a:t>Operating systems like Windows 10 Pro.</a:t>
            </a:r>
          </a:p>
          <a:p>
            <a:pPr algn="just">
              <a:spcAft>
                <a:spcPts val="600"/>
              </a:spcAft>
              <a:buNone/>
            </a:pPr>
            <a:r>
              <a:rPr lang="en-US" sz="3300" b="1" dirty="0">
                <a:solidFill>
                  <a:schemeClr val="bg2">
                    <a:lumMod val="25000"/>
                  </a:schemeClr>
                </a:solidFill>
                <a:latin typeface="Times New Roman" pitchFamily="18" charset="0"/>
                <a:cs typeface="Times New Roman" pitchFamily="18" charset="0"/>
              </a:rPr>
              <a:t>Client Site:</a:t>
            </a:r>
            <a:endParaRPr lang="en-IN" sz="3300" dirty="0">
              <a:solidFill>
                <a:schemeClr val="bg2">
                  <a:lumMod val="25000"/>
                </a:schemeClr>
              </a:solidFill>
              <a:latin typeface="Times New Roman" pitchFamily="18" charset="0"/>
              <a:cs typeface="Times New Roman" pitchFamily="18" charset="0"/>
            </a:endParaRPr>
          </a:p>
          <a:p>
            <a:pPr lvl="0" algn="just"/>
            <a:r>
              <a:rPr lang="en-US" sz="2700" dirty="0">
                <a:solidFill>
                  <a:schemeClr val="bg2">
                    <a:lumMod val="25000"/>
                  </a:schemeClr>
                </a:solidFill>
                <a:latin typeface="Times New Roman" pitchFamily="18" charset="0"/>
                <a:cs typeface="Times New Roman" pitchFamily="18" charset="0"/>
              </a:rPr>
              <a:t>Browsers like Safari, Google, Chrome, Firefox etc.</a:t>
            </a:r>
            <a:endParaRPr lang="en-IN" sz="2700" dirty="0">
              <a:solidFill>
                <a:schemeClr val="bg2">
                  <a:lumMod val="25000"/>
                </a:schemeClr>
              </a:solidFill>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844824"/>
            <a:ext cx="8104414" cy="4824536"/>
          </a:xfrm>
        </p:spPr>
        <p:txBody>
          <a:bodyPr>
            <a:normAutofit fontScale="40000" lnSpcReduction="20000"/>
          </a:bodyPr>
          <a:lstStyle/>
          <a:p>
            <a:pPr algn="just">
              <a:spcAft>
                <a:spcPts val="600"/>
              </a:spcAft>
            </a:pPr>
            <a:r>
              <a:rPr lang="en-US" sz="6200" dirty="0">
                <a:solidFill>
                  <a:schemeClr val="bg2">
                    <a:lumMod val="25000"/>
                  </a:schemeClr>
                </a:solidFill>
                <a:latin typeface="Times New Roman" pitchFamily="18" charset="0"/>
                <a:cs typeface="Times New Roman" pitchFamily="18" charset="0"/>
              </a:rPr>
              <a:t>This xConnect project could bring various departments closer than ever before.</a:t>
            </a:r>
          </a:p>
          <a:p>
            <a:pPr algn="just">
              <a:spcAft>
                <a:spcPts val="600"/>
              </a:spcAft>
            </a:pPr>
            <a:r>
              <a:rPr lang="en-US" sz="6200" dirty="0">
                <a:solidFill>
                  <a:schemeClr val="bg2">
                    <a:lumMod val="25000"/>
                  </a:schemeClr>
                </a:solidFill>
                <a:latin typeface="Times New Roman" pitchFamily="18" charset="0"/>
                <a:cs typeface="Times New Roman" pitchFamily="18" charset="0"/>
              </a:rPr>
              <a:t>Gather data, we can understand student’s interests, trending skills, trending job positions.</a:t>
            </a:r>
          </a:p>
          <a:p>
            <a:pPr lvl="0" algn="just">
              <a:spcAft>
                <a:spcPts val="600"/>
              </a:spcAft>
            </a:pPr>
            <a:r>
              <a:rPr lang="en-US" sz="6200" dirty="0">
                <a:solidFill>
                  <a:schemeClr val="bg2">
                    <a:lumMod val="25000"/>
                  </a:schemeClr>
                </a:solidFill>
                <a:latin typeface="Times New Roman" pitchFamily="18" charset="0"/>
                <a:cs typeface="Times New Roman" pitchFamily="18" charset="0"/>
              </a:rPr>
              <a:t>We can have our senior’s guidance more easily, on a one-to-one basis or as a whole.</a:t>
            </a:r>
          </a:p>
          <a:p>
            <a:pPr lvl="0" algn="just">
              <a:spcAft>
                <a:spcPts val="600"/>
              </a:spcAft>
            </a:pPr>
            <a:r>
              <a:rPr lang="en-US" sz="6200" dirty="0">
                <a:solidFill>
                  <a:schemeClr val="bg2">
                    <a:lumMod val="25000"/>
                  </a:schemeClr>
                </a:solidFill>
                <a:latin typeface="Times New Roman" pitchFamily="18" charset="0"/>
                <a:cs typeface="Times New Roman" pitchFamily="18" charset="0"/>
              </a:rPr>
              <a:t>. This could become the first of its kind of centralized chat for academic institutions</a:t>
            </a:r>
          </a:p>
          <a:p>
            <a:pPr algn="just">
              <a:spcAft>
                <a:spcPts val="600"/>
              </a:spcAft>
            </a:pPr>
            <a:r>
              <a:rPr lang="en-US" sz="6200" dirty="0">
                <a:solidFill>
                  <a:schemeClr val="bg2">
                    <a:lumMod val="25000"/>
                  </a:schemeClr>
                </a:solidFill>
                <a:latin typeface="Times New Roman" pitchFamily="18" charset="0"/>
                <a:cs typeface="Times New Roman" pitchFamily="18" charset="0"/>
              </a:rPr>
              <a:t>This module could also make freshers up to speed with KGEC trends.</a:t>
            </a:r>
          </a:p>
          <a:p>
            <a:pPr algn="just">
              <a:spcAft>
                <a:spcPts val="600"/>
              </a:spcAft>
            </a:pPr>
            <a:r>
              <a:rPr lang="en-IN" sz="6300" dirty="0">
                <a:solidFill>
                  <a:schemeClr val="bg2">
                    <a:lumMod val="25000"/>
                  </a:schemeClr>
                </a:solidFill>
                <a:latin typeface="Times New Roman" pitchFamily="18" charset="0"/>
                <a:cs typeface="Times New Roman" pitchFamily="18" charset="0"/>
              </a:rPr>
              <a:t>Overall has huge potential for the future</a:t>
            </a:r>
          </a:p>
          <a:p>
            <a:pPr>
              <a:buNone/>
            </a:pPr>
            <a:endParaRPr lang="en-IN" dirty="0"/>
          </a:p>
          <a:p>
            <a:pPr>
              <a:buNone/>
            </a:pPr>
            <a:r>
              <a:rPr lang="en-IN" dirty="0"/>
              <a:t> </a:t>
            </a:r>
          </a:p>
        </p:txBody>
      </p:sp>
      <p:sp>
        <p:nvSpPr>
          <p:cNvPr id="2" name="Title 1"/>
          <p:cNvSpPr>
            <a:spLocks noGrp="1"/>
          </p:cNvSpPr>
          <p:nvPr>
            <p:ph type="title"/>
          </p:nvPr>
        </p:nvSpPr>
        <p:spPr>
          <a:xfrm>
            <a:off x="755576" y="476672"/>
            <a:ext cx="7467600" cy="1143000"/>
          </a:xfrm>
        </p:spPr>
        <p:txBody>
          <a:bodyPr>
            <a:noAutofit/>
          </a:bodyPr>
          <a:lstStyle/>
          <a:p>
            <a:r>
              <a:rPr lang="en-IN" dirty="0"/>
              <a:t>CONCLUSION</a:t>
            </a:r>
            <a:br>
              <a:rPr lang="en-IN" sz="4000" i="1" u="sng" dirty="0">
                <a:solidFill>
                  <a:schemeClr val="accent1">
                    <a:lumMod val="75000"/>
                  </a:schemeClr>
                </a:solidFill>
                <a:latin typeface="Times New Roman" pitchFamily="18" charset="0"/>
                <a:cs typeface="Times New Roman" pitchFamily="18" charset="0"/>
              </a:rPr>
            </a:br>
            <a:endParaRPr lang="en-IN" sz="4000"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36617201"/>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132856"/>
            <a:ext cx="7408333" cy="3993307"/>
          </a:xfrm>
        </p:spPr>
        <p:txBody>
          <a:bodyPr>
            <a:normAutofit/>
          </a:bodyPr>
          <a:lstStyle/>
          <a:p>
            <a:pPr marL="0" indent="0" algn="just">
              <a:spcBef>
                <a:spcPts val="1200"/>
              </a:spcBef>
              <a:spcAft>
                <a:spcPts val="600"/>
              </a:spcAft>
              <a:buNone/>
            </a:pPr>
            <a:endParaRPr lang="en-IN" sz="2000" dirty="0">
              <a:latin typeface="Times New Roman" pitchFamily="18" charset="0"/>
              <a:cs typeface="Times New Roman" pitchFamily="18" charset="0"/>
            </a:endParaRPr>
          </a:p>
          <a:p>
            <a:pPr marR="0" algn="just">
              <a:lnSpc>
                <a:spcPct val="80000"/>
              </a:lnSpc>
              <a:spcAft>
                <a:spcPts val="600"/>
              </a:spcAft>
            </a:pPr>
            <a:r>
              <a:rPr lang="en-US" sz="2000" dirty="0">
                <a:solidFill>
                  <a:schemeClr val="bg2">
                    <a:lumMod val="25000"/>
                  </a:schemeClr>
                </a:solidFill>
                <a:latin typeface="Times New Roman" pitchFamily="18" charset="0"/>
                <a:cs typeface="Times New Roman" pitchFamily="18" charset="0"/>
              </a:rPr>
              <a:t>We could add encryption to the private chats to make them more secure from prying eyes.</a:t>
            </a:r>
          </a:p>
          <a:p>
            <a:pPr marR="0" algn="just">
              <a:lnSpc>
                <a:spcPct val="80000"/>
              </a:lnSpc>
              <a:spcAft>
                <a:spcPts val="600"/>
              </a:spcAft>
            </a:pPr>
            <a:r>
              <a:rPr lang="en-US" sz="2000" dirty="0">
                <a:solidFill>
                  <a:schemeClr val="bg2">
                    <a:lumMod val="25000"/>
                  </a:schemeClr>
                </a:solidFill>
                <a:latin typeface="Times New Roman" pitchFamily="18" charset="0"/>
                <a:cs typeface="Times New Roman" pitchFamily="18" charset="0"/>
              </a:rPr>
              <a:t>large file support in the chat window.</a:t>
            </a:r>
          </a:p>
          <a:p>
            <a:pPr marR="0" algn="just">
              <a:lnSpc>
                <a:spcPct val="80000"/>
              </a:lnSpc>
              <a:spcAft>
                <a:spcPts val="600"/>
              </a:spcAft>
            </a:pPr>
            <a:r>
              <a:rPr lang="en-US" sz="2000" dirty="0">
                <a:solidFill>
                  <a:schemeClr val="bg2">
                    <a:lumMod val="25000"/>
                  </a:schemeClr>
                </a:solidFill>
                <a:latin typeface="Times New Roman" pitchFamily="18" charset="0"/>
                <a:cs typeface="Times New Roman" pitchFamily="18" charset="0"/>
              </a:rPr>
              <a:t>The admin panel can be added for administration of various services. </a:t>
            </a:r>
          </a:p>
          <a:p>
            <a:pPr marR="0" algn="just">
              <a:lnSpc>
                <a:spcPct val="80000"/>
              </a:lnSpc>
              <a:spcAft>
                <a:spcPts val="600"/>
              </a:spcAft>
            </a:pPr>
            <a:r>
              <a:rPr lang="en-US" sz="2000" dirty="0">
                <a:solidFill>
                  <a:schemeClr val="bg2">
                    <a:lumMod val="25000"/>
                  </a:schemeClr>
                </a:solidFill>
                <a:latin typeface="Times New Roman" pitchFamily="18" charset="0"/>
                <a:cs typeface="Times New Roman" pitchFamily="18" charset="0"/>
              </a:rPr>
              <a:t>For keeping the environment more academia friendly we could add students with “moderator” privileges. </a:t>
            </a:r>
          </a:p>
          <a:p>
            <a:pPr marR="0" algn="just">
              <a:lnSpc>
                <a:spcPct val="80000"/>
              </a:lnSpc>
              <a:spcAft>
                <a:spcPts val="600"/>
              </a:spcAft>
            </a:pPr>
            <a:r>
              <a:rPr lang="en-US" sz="2000" dirty="0">
                <a:solidFill>
                  <a:schemeClr val="bg2">
                    <a:lumMod val="25000"/>
                  </a:schemeClr>
                </a:solidFill>
                <a:latin typeface="Times New Roman" pitchFamily="18" charset="0"/>
                <a:cs typeface="Times New Roman" pitchFamily="18" charset="0"/>
              </a:rPr>
              <a:t>We could add data analytics module for understanding the students’ behavior, their field of interests, trending skills, trending job positions, trending topics. </a:t>
            </a:r>
          </a:p>
          <a:p>
            <a:endParaRPr lang="en-IN" dirty="0"/>
          </a:p>
        </p:txBody>
      </p:sp>
      <p:sp>
        <p:nvSpPr>
          <p:cNvPr id="2" name="Title 1"/>
          <p:cNvSpPr>
            <a:spLocks noGrp="1"/>
          </p:cNvSpPr>
          <p:nvPr>
            <p:ph type="title"/>
          </p:nvPr>
        </p:nvSpPr>
        <p:spPr>
          <a:xfrm>
            <a:off x="827584" y="548680"/>
            <a:ext cx="7467600" cy="1143000"/>
          </a:xfrm>
        </p:spPr>
        <p:txBody>
          <a:bodyPr>
            <a:noAutofit/>
          </a:bodyPr>
          <a:lstStyle/>
          <a:p>
            <a:r>
              <a:rPr lang="en-IN" dirty="0"/>
              <a:t>FUTURE SCOPE</a:t>
            </a:r>
            <a:br>
              <a:rPr lang="en-IN" sz="4000" i="1" u="sng" dirty="0">
                <a:latin typeface="Times New Roman" pitchFamily="18" charset="0"/>
                <a:cs typeface="Times New Roman" pitchFamily="18" charset="0"/>
              </a:rPr>
            </a:br>
            <a:endParaRPr lang="en-IN" sz="4000" dirty="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BE5545-CC72-4A92-A9BE-D546A87A0A48}"/>
              </a:ext>
            </a:extLst>
          </p:cNvPr>
          <p:cNvSpPr txBox="1"/>
          <p:nvPr/>
        </p:nvSpPr>
        <p:spPr>
          <a:xfrm>
            <a:off x="1961964" y="332656"/>
            <a:ext cx="5220072" cy="584775"/>
          </a:xfrm>
          <a:prstGeom prst="rect">
            <a:avLst/>
          </a:prstGeom>
          <a:noFill/>
        </p:spPr>
        <p:txBody>
          <a:bodyPr wrap="square">
            <a:spAutoFit/>
          </a:bodyPr>
          <a:lstStyle/>
          <a:p>
            <a:pPr algn="ctr"/>
            <a:r>
              <a:rPr lang="en-IN" sz="3200" dirty="0">
                <a:solidFill>
                  <a:srgbClr val="FFFFFF"/>
                </a:solidFill>
                <a:latin typeface="+mj-lt"/>
                <a:ea typeface="+mj-ea"/>
                <a:cs typeface="+mj-cs"/>
              </a:rPr>
              <a:t>ACKNOWLEDGEMENT</a:t>
            </a:r>
          </a:p>
        </p:txBody>
      </p:sp>
      <p:sp>
        <p:nvSpPr>
          <p:cNvPr id="4" name="Content Placeholder 2">
            <a:extLst>
              <a:ext uri="{FF2B5EF4-FFF2-40B4-BE49-F238E27FC236}">
                <a16:creationId xmlns:a16="http://schemas.microsoft.com/office/drawing/2014/main" id="{50284DF1-1E5F-4D1A-80A2-05A3A1188734}"/>
              </a:ext>
            </a:extLst>
          </p:cNvPr>
          <p:cNvSpPr txBox="1">
            <a:spLocks/>
          </p:cNvSpPr>
          <p:nvPr/>
        </p:nvSpPr>
        <p:spPr>
          <a:xfrm>
            <a:off x="457200" y="1600200"/>
            <a:ext cx="8229600" cy="4525963"/>
          </a:xfrm>
          <a:prstGeom prst="rect">
            <a:avLst/>
          </a:prstGeom>
        </p:spPr>
        <p:txBody>
          <a:bodyPr>
            <a:normAutofit fontScale="925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gn="just">
              <a:spcAft>
                <a:spcPts val="600"/>
              </a:spcAft>
            </a:pPr>
            <a:r>
              <a:rPr lang="en-US" sz="2600" dirty="0">
                <a:solidFill>
                  <a:schemeClr val="bg2">
                    <a:lumMod val="25000"/>
                  </a:schemeClr>
                </a:solidFill>
                <a:latin typeface="Times New Roman" pitchFamily="18" charset="0"/>
                <a:cs typeface="Times New Roman" pitchFamily="18" charset="0"/>
              </a:rPr>
              <a:t>I take this opportunity to express my profound gratitude and deep regards to my faculty Dr. Partha Garai for his exemplary guidance, monitoring and constant  encouragement throughout the course of this project. The blessing, help and guidance given by  him by time to time shall carry me a long way in the journey of life on which I am about to embark.</a:t>
            </a:r>
          </a:p>
          <a:p>
            <a:pPr algn="just">
              <a:spcAft>
                <a:spcPts val="600"/>
              </a:spcAft>
            </a:pPr>
            <a:endParaRPr lang="en-US" sz="2600" dirty="0">
              <a:solidFill>
                <a:schemeClr val="bg2">
                  <a:lumMod val="25000"/>
                </a:schemeClr>
              </a:solidFill>
              <a:latin typeface="Times New Roman" pitchFamily="18" charset="0"/>
              <a:cs typeface="Times New Roman" pitchFamily="18" charset="0"/>
            </a:endParaRPr>
          </a:p>
          <a:p>
            <a:pPr algn="just">
              <a:spcAft>
                <a:spcPts val="600"/>
              </a:spcAft>
            </a:pPr>
            <a:r>
              <a:rPr lang="en-US" sz="2600" dirty="0">
                <a:solidFill>
                  <a:schemeClr val="bg2">
                    <a:lumMod val="25000"/>
                  </a:schemeClr>
                </a:solidFill>
                <a:latin typeface="Times New Roman" pitchFamily="18" charset="0"/>
                <a:cs typeface="Times New Roman" pitchFamily="18" charset="0"/>
              </a:rPr>
              <a:t>I am obliged to my project team members for the valuable information provided by them in their  respective fields. I am grateful for their cooperation during the period of my assignment.</a:t>
            </a:r>
          </a:p>
          <a:p>
            <a:pPr marL="0" indent="0">
              <a:buFont typeface="Symbol" pitchFamily="18" charset="2"/>
              <a:buNone/>
            </a:pPr>
            <a:endParaRPr lang="en-IN" sz="2800" dirty="0">
              <a:solidFill>
                <a:schemeClr val="tx1"/>
              </a:solidFill>
            </a:endParaRPr>
          </a:p>
        </p:txBody>
      </p:sp>
    </p:spTree>
    <p:extLst>
      <p:ext uri="{BB962C8B-B14F-4D97-AF65-F5344CB8AC3E}">
        <p14:creationId xmlns:p14="http://schemas.microsoft.com/office/powerpoint/2010/main" val="539518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4864"/>
            <a:ext cx="7408333" cy="3921299"/>
          </a:xfrm>
        </p:spPr>
        <p:txBody>
          <a:bodyPr>
            <a:normAutofit fontScale="92500" lnSpcReduction="20000"/>
          </a:bodyPr>
          <a:lstStyle/>
          <a:p>
            <a:pPr lvl="0" algn="just"/>
            <a:r>
              <a:rPr lang="en-US" sz="2200" dirty="0">
                <a:latin typeface="Times New Roman" pitchFamily="18" charset="0"/>
                <a:cs typeface="Times New Roman" pitchFamily="18" charset="0"/>
              </a:rPr>
              <a:t>Rajib Mall, </a:t>
            </a:r>
            <a:r>
              <a:rPr lang="en-US" sz="2200" i="1" dirty="0">
                <a:latin typeface="Times New Roman" pitchFamily="18" charset="0"/>
                <a:cs typeface="Times New Roman" pitchFamily="18" charset="0"/>
              </a:rPr>
              <a:t>Fundamental of Software Engineering, Fourth Edition, </a:t>
            </a:r>
            <a:r>
              <a:rPr lang="en-US" sz="2200" dirty="0">
                <a:latin typeface="Times New Roman" pitchFamily="18" charset="0"/>
                <a:cs typeface="Times New Roman" pitchFamily="18" charset="0"/>
              </a:rPr>
              <a:t>PHI Learning, 2015</a:t>
            </a:r>
            <a:endParaRPr lang="en-IN"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Roger S. Pressman, </a:t>
            </a:r>
            <a:r>
              <a:rPr lang="en-US" sz="2200" i="1" dirty="0">
                <a:latin typeface="Times New Roman" pitchFamily="18" charset="0"/>
                <a:cs typeface="Times New Roman" pitchFamily="18" charset="0"/>
              </a:rPr>
              <a:t>Software Engineering: A Practitioner’s approach, Seventh Edition, </a:t>
            </a:r>
            <a:r>
              <a:rPr lang="en-US" sz="2200" dirty="0">
                <a:latin typeface="Times New Roman" pitchFamily="18" charset="0"/>
                <a:cs typeface="Times New Roman" pitchFamily="18" charset="0"/>
              </a:rPr>
              <a:t>McGraw Hill Education, 2009</a:t>
            </a:r>
            <a:endParaRPr lang="en-IN"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Avi Silberschatz, Henry F. Korth, S. Sudarshan, </a:t>
            </a:r>
            <a:r>
              <a:rPr lang="en-US" sz="2200" i="1" dirty="0">
                <a:latin typeface="Times New Roman" pitchFamily="18" charset="0"/>
                <a:cs typeface="Times New Roman" pitchFamily="18" charset="0"/>
              </a:rPr>
              <a:t>Database System Concepts, Sixth Edition</a:t>
            </a:r>
            <a:r>
              <a:rPr lang="en-US" sz="2200" dirty="0">
                <a:latin typeface="Times New Roman" pitchFamily="18" charset="0"/>
                <a:cs typeface="Times New Roman" pitchFamily="18" charset="0"/>
              </a:rPr>
              <a:t>, McGraw-Hill, 2010</a:t>
            </a:r>
            <a:endParaRPr lang="en-IN"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Luke Welling and Laura Thomson, </a:t>
            </a:r>
            <a:r>
              <a:rPr lang="en-US" sz="2200" i="1" dirty="0">
                <a:latin typeface="Times New Roman" pitchFamily="18" charset="0"/>
                <a:cs typeface="Times New Roman" pitchFamily="18" charset="0"/>
              </a:rPr>
              <a:t>PHP and MySQL Web Development, 5th Edition, </a:t>
            </a:r>
            <a:r>
              <a:rPr lang="en-US" sz="2200" dirty="0">
                <a:latin typeface="Times New Roman" pitchFamily="18" charset="0"/>
                <a:cs typeface="Times New Roman" pitchFamily="18" charset="0"/>
              </a:rPr>
              <a:t>Addison-Wesley Professional, 2016</a:t>
            </a:r>
            <a:endParaRPr lang="en-IN"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Rasmus Lerdorf, </a:t>
            </a:r>
            <a:r>
              <a:rPr lang="en-US" sz="2200" i="1" dirty="0">
                <a:latin typeface="Times New Roman" pitchFamily="18" charset="0"/>
                <a:cs typeface="Times New Roman" pitchFamily="18" charset="0"/>
              </a:rPr>
              <a:t>Programming PHP, 1st Edition, </a:t>
            </a:r>
            <a:r>
              <a:rPr lang="en-US" sz="2200" dirty="0">
                <a:latin typeface="Times New Roman" pitchFamily="18" charset="0"/>
                <a:cs typeface="Times New Roman" pitchFamily="18" charset="0"/>
              </a:rPr>
              <a:t> O′Reilly, 2002</a:t>
            </a:r>
            <a:endParaRPr lang="en-IN"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R. Mullen, </a:t>
            </a:r>
            <a:r>
              <a:rPr lang="en-US" sz="2200" i="1" dirty="0">
                <a:latin typeface="Times New Roman" pitchFamily="18" charset="0"/>
                <a:cs typeface="Times New Roman" pitchFamily="18" charset="0"/>
              </a:rPr>
              <a:t>HTML 3.2 Programmer’s Reference, 2nd ed.</a:t>
            </a:r>
            <a:r>
              <a:rPr lang="en-US" sz="2200" dirty="0">
                <a:latin typeface="Times New Roman" pitchFamily="18" charset="0"/>
                <a:cs typeface="Times New Roman" pitchFamily="18" charset="0"/>
              </a:rPr>
              <a:t> Ventana: California, 1997.</a:t>
            </a:r>
            <a:endParaRPr lang="en-IN"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K. Brockschmidt, </a:t>
            </a:r>
            <a:r>
              <a:rPr lang="en-US" sz="2200" i="1" dirty="0">
                <a:latin typeface="Times New Roman" pitchFamily="18" charset="0"/>
                <a:cs typeface="Times New Roman" pitchFamily="18" charset="0"/>
              </a:rPr>
              <a:t>Programming Windows 8 Apps with HTML, CSS, and JavaScript, Final ed. </a:t>
            </a:r>
            <a:r>
              <a:rPr lang="en-US" sz="2200" dirty="0">
                <a:latin typeface="Times New Roman" pitchFamily="18" charset="0"/>
                <a:cs typeface="Times New Roman" pitchFamily="18" charset="0"/>
              </a:rPr>
              <a:t>Microsoft Press: United States, 2012.</a:t>
            </a:r>
            <a:endParaRPr lang="en-IN" sz="2200" dirty="0">
              <a:latin typeface="Times New Roman" pitchFamily="18" charset="0"/>
              <a:cs typeface="Times New Roman" pitchFamily="18" charset="0"/>
            </a:endParaRPr>
          </a:p>
          <a:p>
            <a:endParaRPr lang="en-IN" dirty="0"/>
          </a:p>
        </p:txBody>
      </p:sp>
      <p:sp>
        <p:nvSpPr>
          <p:cNvPr id="3" name="Title 2"/>
          <p:cNvSpPr>
            <a:spLocks noGrp="1"/>
          </p:cNvSpPr>
          <p:nvPr>
            <p:ph type="title"/>
          </p:nvPr>
        </p:nvSpPr>
        <p:spPr>
          <a:xfrm>
            <a:off x="827584" y="404664"/>
            <a:ext cx="7466400" cy="1144800"/>
          </a:xfrm>
        </p:spPr>
        <p:txBody>
          <a:bodyPr>
            <a:normAutofit/>
          </a:bodyPr>
          <a:lstStyle/>
          <a:p>
            <a:r>
              <a:rPr lang="en-IN" dirty="0"/>
              <a:t>REFERENCES</a:t>
            </a:r>
          </a:p>
        </p:txBody>
      </p:sp>
    </p:spTree>
    <p:extLst>
      <p:ext uri="{BB962C8B-B14F-4D97-AF65-F5344CB8AC3E}">
        <p14:creationId xmlns:p14="http://schemas.microsoft.com/office/powerpoint/2010/main" val="304030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5722" y="2060273"/>
            <a:ext cx="4352556" cy="2737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i="1" dirty="0">
              <a:solidFill>
                <a:schemeClr val="accent1">
                  <a:lumMod val="75000"/>
                </a:schemeClr>
              </a:solidFill>
              <a:latin typeface="Algerian" pitchFamily="82" charset="0"/>
            </a:endParaRPr>
          </a:p>
          <a:p>
            <a:pPr algn="ctr"/>
            <a:endParaRPr lang="en-IN" sz="8800" i="1" dirty="0">
              <a:solidFill>
                <a:schemeClr val="accent1">
                  <a:lumMod val="75000"/>
                </a:schemeClr>
              </a:solidFill>
              <a:latin typeface="Algerian" pitchFamily="82" charset="0"/>
            </a:endParaRPr>
          </a:p>
          <a:p>
            <a:pPr algn="ctr"/>
            <a:r>
              <a:rPr lang="en-IN" sz="8800" dirty="0">
                <a:solidFill>
                  <a:schemeClr val="accent1">
                    <a:lumMod val="75000"/>
                  </a:schemeClr>
                </a:solidFill>
                <a:latin typeface="Algerian" pitchFamily="82" charset="0"/>
              </a:rPr>
              <a:t>THANK</a:t>
            </a:r>
          </a:p>
          <a:p>
            <a:pPr algn="ctr"/>
            <a:r>
              <a:rPr lang="en-IN" sz="8800" dirty="0">
                <a:solidFill>
                  <a:schemeClr val="accent1">
                    <a:lumMod val="75000"/>
                  </a:schemeClr>
                </a:solidFill>
                <a:latin typeface="Algerian" pitchFamily="82" charset="0"/>
              </a:rPr>
              <a:t>YOU</a:t>
            </a:r>
          </a:p>
          <a:p>
            <a:pPr algn="ctr"/>
            <a:endParaRPr lang="en-IN" sz="8800" i="1" dirty="0">
              <a:solidFill>
                <a:schemeClr val="accent1">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2060848"/>
            <a:ext cx="7467600" cy="5349208"/>
          </a:xfrm>
        </p:spPr>
        <p:txBody>
          <a:bodyPr>
            <a:normAutofit/>
          </a:bodyPr>
          <a:lstStyle/>
          <a:p>
            <a:pPr algn="just"/>
            <a:endParaRPr lang="en-IN" sz="2000" dirty="0">
              <a:latin typeface="Times New Roman" pitchFamily="18" charset="0"/>
              <a:cs typeface="Times New Roman" pitchFamily="18" charset="0"/>
            </a:endParaRPr>
          </a:p>
          <a:p>
            <a:pPr lvl="0" algn="just"/>
            <a:r>
              <a:rPr lang="en-US" sz="2000" dirty="0">
                <a:solidFill>
                  <a:schemeClr val="bg2">
                    <a:lumMod val="25000"/>
                  </a:schemeClr>
                </a:solidFill>
                <a:latin typeface="Times New Roman" pitchFamily="18" charset="0"/>
                <a:cs typeface="Times New Roman" pitchFamily="18" charset="0"/>
              </a:rPr>
              <a:t>Our design facilitates a common platform, where the faculty and the students can access their individual profiles.</a:t>
            </a:r>
            <a:endParaRPr lang="en-IN" sz="2000" dirty="0">
              <a:solidFill>
                <a:schemeClr val="bg2">
                  <a:lumMod val="25000"/>
                </a:schemeClr>
              </a:solidFill>
              <a:latin typeface="Times New Roman" pitchFamily="18" charset="0"/>
              <a:cs typeface="Times New Roman" pitchFamily="18" charset="0"/>
            </a:endParaRPr>
          </a:p>
          <a:p>
            <a:pPr lvl="0" algn="just"/>
            <a:r>
              <a:rPr lang="en-US" sz="2000" dirty="0">
                <a:solidFill>
                  <a:schemeClr val="bg2">
                    <a:lumMod val="25000"/>
                  </a:schemeClr>
                </a:solidFill>
                <a:latin typeface="Times New Roman" pitchFamily="18" charset="0"/>
                <a:cs typeface="Times New Roman" pitchFamily="18" charset="0"/>
              </a:rPr>
              <a:t>It helps to provide information of job related or other non-academic events.</a:t>
            </a:r>
          </a:p>
          <a:p>
            <a:pPr algn="just"/>
            <a:r>
              <a:rPr lang="en-US" sz="2000" dirty="0">
                <a:solidFill>
                  <a:schemeClr val="bg2">
                    <a:lumMod val="25000"/>
                  </a:schemeClr>
                </a:solidFill>
                <a:latin typeface="Times New Roman" pitchFamily="18" charset="0"/>
                <a:cs typeface="Times New Roman" pitchFamily="18" charset="0"/>
              </a:rPr>
              <a:t>A student can easily search student that are related to any project, language, company or job position.</a:t>
            </a:r>
          </a:p>
          <a:p>
            <a:pPr algn="just"/>
            <a:r>
              <a:rPr lang="en-US" sz="2000" dirty="0">
                <a:solidFill>
                  <a:schemeClr val="bg2">
                    <a:lumMod val="25000"/>
                  </a:schemeClr>
                </a:solidFill>
                <a:latin typeface="Times New Roman" pitchFamily="18" charset="0"/>
                <a:cs typeface="Times New Roman" pitchFamily="18" charset="0"/>
              </a:rPr>
              <a:t>Anyone logged on IMS, can communicate and chat with others connected through IMS.</a:t>
            </a:r>
          </a:p>
          <a:p>
            <a:pPr algn="just"/>
            <a:r>
              <a:rPr lang="en-US" sz="2000" dirty="0">
                <a:solidFill>
                  <a:schemeClr val="bg2">
                    <a:lumMod val="25000"/>
                  </a:schemeClr>
                </a:solidFill>
                <a:latin typeface="Times New Roman" pitchFamily="18" charset="0"/>
                <a:cs typeface="Times New Roman" pitchFamily="18" charset="0"/>
              </a:rPr>
              <a:t>There is one global chat that is visible to all in real time and another personal chat based on connection.</a:t>
            </a:r>
            <a:endParaRPr lang="en-IN" sz="2000" dirty="0">
              <a:solidFill>
                <a:schemeClr val="bg2">
                  <a:lumMod val="25000"/>
                </a:schemeClr>
              </a:solidFill>
              <a:latin typeface="Times New Roman" pitchFamily="18" charset="0"/>
              <a:cs typeface="Times New Roman" pitchFamily="18" charset="0"/>
            </a:endParaRPr>
          </a:p>
          <a:p>
            <a:pPr marL="0" lvl="0" indent="0" algn="just">
              <a:buNone/>
            </a:pPr>
            <a:endParaRPr lang="en-IN" dirty="0">
              <a:latin typeface="Times New Roman" pitchFamily="18" charset="0"/>
              <a:cs typeface="Times New Roman" pitchFamily="18" charset="0"/>
            </a:endParaRPr>
          </a:p>
          <a:p>
            <a:pPr lvl="0" algn="just"/>
            <a:endParaRPr lang="en-IN" dirty="0">
              <a:latin typeface="Times New Roman" pitchFamily="18" charset="0"/>
              <a:cs typeface="Times New Roman" pitchFamily="18" charset="0"/>
            </a:endParaRPr>
          </a:p>
          <a:p>
            <a:pPr lvl="0"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2" name="Title 1"/>
          <p:cNvSpPr>
            <a:spLocks noGrp="1"/>
          </p:cNvSpPr>
          <p:nvPr>
            <p:ph type="title"/>
          </p:nvPr>
        </p:nvSpPr>
        <p:spPr>
          <a:xfrm>
            <a:off x="755576" y="332656"/>
            <a:ext cx="7467600" cy="903056"/>
          </a:xfrm>
        </p:spPr>
        <p:txBody>
          <a:bodyPr>
            <a:normAutofit/>
          </a:bodyPr>
          <a:lstStyle/>
          <a:p>
            <a:r>
              <a:rPr lang="en-IN" dirty="0"/>
              <a:t>OBJECTIVES</a:t>
            </a:r>
          </a:p>
        </p:txBody>
      </p:sp>
    </p:spTree>
    <p:extLst>
      <p:ext uri="{BB962C8B-B14F-4D97-AF65-F5344CB8AC3E}">
        <p14:creationId xmlns:p14="http://schemas.microsoft.com/office/powerpoint/2010/main" val="102794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2204864"/>
            <a:ext cx="7408333" cy="3450696"/>
          </a:xfrm>
        </p:spPr>
        <p:txBody>
          <a:bodyPr>
            <a:normAutofit fontScale="85000" lnSpcReduction="20000"/>
          </a:bodyPr>
          <a:lstStyle/>
          <a:p>
            <a:pPr algn="just">
              <a:spcAft>
                <a:spcPts val="600"/>
              </a:spcAft>
            </a:pPr>
            <a:r>
              <a:rPr lang="en-IN" sz="2000" dirty="0">
                <a:solidFill>
                  <a:schemeClr val="bg2">
                    <a:lumMod val="25000"/>
                  </a:schemeClr>
                </a:solidFill>
                <a:latin typeface="Times New Roman" pitchFamily="18" charset="0"/>
                <a:cs typeface="Times New Roman" pitchFamily="18" charset="0"/>
              </a:rPr>
              <a:t>Login through IMS portal.</a:t>
            </a:r>
          </a:p>
          <a:p>
            <a:pPr algn="just">
              <a:spcAft>
                <a:spcPts val="600"/>
              </a:spcAft>
            </a:pPr>
            <a:r>
              <a:rPr lang="en-IN" sz="2000" dirty="0">
                <a:solidFill>
                  <a:schemeClr val="bg2">
                    <a:lumMod val="25000"/>
                  </a:schemeClr>
                </a:solidFill>
                <a:latin typeface="Times New Roman" pitchFamily="18" charset="0"/>
                <a:cs typeface="Times New Roman" pitchFamily="18" charset="0"/>
              </a:rPr>
              <a:t>Cross departmental, Cross Academic ,Skill specific, designation specific etc. various granular search.</a:t>
            </a:r>
          </a:p>
          <a:p>
            <a:pPr algn="just">
              <a:spcAft>
                <a:spcPts val="600"/>
              </a:spcAft>
            </a:pPr>
            <a:r>
              <a:rPr lang="en-IN" sz="2000" dirty="0">
                <a:solidFill>
                  <a:schemeClr val="bg2">
                    <a:lumMod val="25000"/>
                  </a:schemeClr>
                </a:solidFill>
                <a:latin typeface="Times New Roman" pitchFamily="18" charset="0"/>
                <a:cs typeface="Times New Roman" pitchFamily="18" charset="0"/>
              </a:rPr>
              <a:t>Collapsible menu.</a:t>
            </a:r>
          </a:p>
          <a:p>
            <a:pPr algn="just">
              <a:spcAft>
                <a:spcPts val="600"/>
              </a:spcAft>
            </a:pPr>
            <a:r>
              <a:rPr lang="en-IN" sz="2000" dirty="0">
                <a:solidFill>
                  <a:schemeClr val="bg2">
                    <a:lumMod val="25000"/>
                  </a:schemeClr>
                </a:solidFill>
                <a:latin typeface="Times New Roman" pitchFamily="18" charset="0"/>
                <a:cs typeface="Times New Roman" pitchFamily="18" charset="0"/>
              </a:rPr>
              <a:t>Contacts module.</a:t>
            </a:r>
          </a:p>
          <a:p>
            <a:pPr algn="just">
              <a:spcAft>
                <a:spcPts val="600"/>
              </a:spcAft>
            </a:pPr>
            <a:r>
              <a:rPr lang="en-IN" sz="2000" dirty="0">
                <a:solidFill>
                  <a:schemeClr val="bg2">
                    <a:lumMod val="25000"/>
                  </a:schemeClr>
                </a:solidFill>
                <a:latin typeface="Times New Roman" pitchFamily="18" charset="0"/>
                <a:cs typeface="Times New Roman" pitchFamily="18" charset="0"/>
              </a:rPr>
              <a:t>Global Chat room.</a:t>
            </a:r>
          </a:p>
          <a:p>
            <a:pPr algn="just">
              <a:spcAft>
                <a:spcPts val="600"/>
              </a:spcAft>
            </a:pPr>
            <a:r>
              <a:rPr lang="en-IN" sz="2000" dirty="0">
                <a:solidFill>
                  <a:schemeClr val="bg2">
                    <a:lumMod val="25000"/>
                  </a:schemeClr>
                </a:solidFill>
                <a:latin typeface="Times New Roman" pitchFamily="18" charset="0"/>
                <a:cs typeface="Times New Roman" pitchFamily="18" charset="0"/>
              </a:rPr>
              <a:t>My Profile Module.</a:t>
            </a:r>
          </a:p>
          <a:p>
            <a:pPr algn="just">
              <a:spcAft>
                <a:spcPts val="600"/>
              </a:spcAft>
            </a:pPr>
            <a:r>
              <a:rPr lang="en-IN" sz="2000" dirty="0">
                <a:solidFill>
                  <a:schemeClr val="bg2">
                    <a:lumMod val="25000"/>
                  </a:schemeClr>
                </a:solidFill>
                <a:latin typeface="Times New Roman" pitchFamily="18" charset="0"/>
                <a:cs typeface="Times New Roman" pitchFamily="18" charset="0"/>
              </a:rPr>
              <a:t>Personal Chat module.</a:t>
            </a:r>
          </a:p>
          <a:p>
            <a:pPr algn="just">
              <a:spcAft>
                <a:spcPts val="600"/>
              </a:spcAft>
            </a:pPr>
            <a:r>
              <a:rPr lang="en-IN" sz="2000" dirty="0">
                <a:solidFill>
                  <a:schemeClr val="bg2">
                    <a:lumMod val="25000"/>
                  </a:schemeClr>
                </a:solidFill>
                <a:latin typeface="Times New Roman" pitchFamily="18" charset="0"/>
                <a:cs typeface="Times New Roman" pitchFamily="18" charset="0"/>
              </a:rPr>
              <a:t>Favourites module</a:t>
            </a:r>
          </a:p>
          <a:p>
            <a:pPr algn="just">
              <a:spcAft>
                <a:spcPts val="600"/>
              </a:spcAft>
            </a:pPr>
            <a:r>
              <a:rPr lang="en-IN" sz="2000" dirty="0">
                <a:solidFill>
                  <a:schemeClr val="bg2">
                    <a:lumMod val="25000"/>
                  </a:schemeClr>
                </a:solidFill>
                <a:latin typeface="Times New Roman" pitchFamily="18" charset="0"/>
                <a:cs typeface="Times New Roman" pitchFamily="18" charset="0"/>
              </a:rPr>
              <a:t>Noticeboard module</a:t>
            </a:r>
          </a:p>
          <a:p>
            <a:pPr marL="0" indent="0">
              <a:buNone/>
            </a:pPr>
            <a:endParaRPr lang="en-IN" dirty="0"/>
          </a:p>
        </p:txBody>
      </p:sp>
      <p:sp>
        <p:nvSpPr>
          <p:cNvPr id="2" name="Title 1"/>
          <p:cNvSpPr>
            <a:spLocks noGrp="1"/>
          </p:cNvSpPr>
          <p:nvPr>
            <p:ph type="title"/>
          </p:nvPr>
        </p:nvSpPr>
        <p:spPr/>
        <p:txBody>
          <a:bodyPr>
            <a:normAutofit/>
          </a:bodyPr>
          <a:lstStyle/>
          <a:p>
            <a:r>
              <a:rPr lang="en-IN" dirty="0"/>
              <a:t>FEATURES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514600" y="1447799"/>
            <a:ext cx="1828800" cy="551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p:cNvSpPr/>
          <p:nvPr/>
        </p:nvSpPr>
        <p:spPr>
          <a:xfrm>
            <a:off x="6781800" y="685799"/>
            <a:ext cx="1371600" cy="1469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04800" y="0"/>
            <a:ext cx="3352800" cy="642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6" name="Rectangle 35"/>
          <p:cNvSpPr/>
          <p:nvPr/>
        </p:nvSpPr>
        <p:spPr>
          <a:xfrm>
            <a:off x="3131840" y="5877272"/>
            <a:ext cx="2664296" cy="417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solidFill>
                  <a:schemeClr val="bg2">
                    <a:lumMod val="25000"/>
                  </a:schemeClr>
                </a:solidFill>
                <a:latin typeface="Times New Roman" pitchFamily="18" charset="0"/>
                <a:cs typeface="Times New Roman" pitchFamily="18" charset="0"/>
              </a:rPr>
              <a:t>Context Level DFD</a:t>
            </a:r>
          </a:p>
        </p:txBody>
      </p:sp>
      <p:sp>
        <p:nvSpPr>
          <p:cNvPr id="37" name="Rectangle 36"/>
          <p:cNvSpPr/>
          <p:nvPr/>
        </p:nvSpPr>
        <p:spPr>
          <a:xfrm>
            <a:off x="0" y="-99392"/>
            <a:ext cx="357190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i="1" u="sng" dirty="0">
              <a:solidFill>
                <a:schemeClr val="accent1"/>
              </a:solidFill>
              <a:latin typeface="Times New Roman" pitchFamily="18" charset="0"/>
              <a:cs typeface="Times New Roman" pitchFamily="18" charset="0"/>
            </a:endParaRPr>
          </a:p>
        </p:txBody>
      </p:sp>
      <p:sp>
        <p:nvSpPr>
          <p:cNvPr id="38" name="Title 1"/>
          <p:cNvSpPr txBox="1">
            <a:spLocks/>
          </p:cNvSpPr>
          <p:nvPr/>
        </p:nvSpPr>
        <p:spPr>
          <a:xfrm>
            <a:off x="653988" y="423059"/>
            <a:ext cx="7620000" cy="725470"/>
          </a:xfrm>
          <a:prstGeom prst="rect">
            <a:avLst/>
          </a:prstGeom>
        </p:spPr>
        <p:txBody>
          <a:bodyPr>
            <a:normAutofit lnSpcReduction="10000"/>
          </a:bodyPr>
          <a:lstStyle/>
          <a:p>
            <a:pPr marL="0" marR="0" lvl="0" indent="0" algn="ctr" fontAlgn="auto">
              <a:lnSpc>
                <a:spcPct val="100000"/>
              </a:lnSpc>
              <a:spcBef>
                <a:spcPct val="0"/>
              </a:spcBef>
              <a:spcAft>
                <a:spcPts val="0"/>
              </a:spcAft>
              <a:buClrTx/>
              <a:buSzTx/>
              <a:tabLst/>
              <a:defRPr/>
            </a:pPr>
            <a:r>
              <a:rPr lang="en-IN" sz="4400" dirty="0">
                <a:solidFill>
                  <a:srgbClr val="FFFFFF"/>
                </a:solidFill>
                <a:latin typeface="+mj-lt"/>
                <a:ea typeface="+mj-ea"/>
                <a:cs typeface="+mj-cs"/>
              </a:rPr>
              <a:t>DIAGRAMS</a:t>
            </a:r>
          </a:p>
        </p:txBody>
      </p:sp>
      <p:pic>
        <p:nvPicPr>
          <p:cNvPr id="4" name="Picture 3">
            <a:extLst>
              <a:ext uri="{FF2B5EF4-FFF2-40B4-BE49-F238E27FC236}">
                <a16:creationId xmlns:a16="http://schemas.microsoft.com/office/drawing/2014/main" id="{D81792AE-1861-4663-A63F-E8DE43F9E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834" y="1347828"/>
            <a:ext cx="5587132" cy="4610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7904" y="6237312"/>
            <a:ext cx="2376264" cy="400110"/>
          </a:xfrm>
          <a:prstGeom prst="rect">
            <a:avLst/>
          </a:prstGeom>
          <a:noFill/>
        </p:spPr>
        <p:txBody>
          <a:bodyPr wrap="square" rtlCol="0">
            <a:spAutoFit/>
          </a:bodyPr>
          <a:lstStyle/>
          <a:p>
            <a:pPr algn="just"/>
            <a:r>
              <a:rPr lang="en-IN" sz="2000" dirty="0">
                <a:solidFill>
                  <a:schemeClr val="bg2">
                    <a:lumMod val="25000"/>
                  </a:schemeClr>
                </a:solidFill>
                <a:latin typeface="Times New Roman" pitchFamily="18" charset="0"/>
                <a:cs typeface="Times New Roman" pitchFamily="18" charset="0"/>
              </a:rPr>
              <a:t>Level 1 DFD</a:t>
            </a:r>
          </a:p>
        </p:txBody>
      </p:sp>
      <p:pic>
        <p:nvPicPr>
          <p:cNvPr id="4" name="Picture 3">
            <a:extLst>
              <a:ext uri="{FF2B5EF4-FFF2-40B4-BE49-F238E27FC236}">
                <a16:creationId xmlns:a16="http://schemas.microsoft.com/office/drawing/2014/main" id="{587FAD90-202E-4DED-9D7B-C34E684E9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04" y="689321"/>
            <a:ext cx="6881391" cy="5463407"/>
          </a:xfrm>
          <a:prstGeom prst="rect">
            <a:avLst/>
          </a:prstGeom>
        </p:spPr>
      </p:pic>
    </p:spTree>
    <p:extLst>
      <p:ext uri="{BB962C8B-B14F-4D97-AF65-F5344CB8AC3E}">
        <p14:creationId xmlns:p14="http://schemas.microsoft.com/office/powerpoint/2010/main" val="267909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3D0DE8-A2C7-4D58-A30C-B65763FB8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536264"/>
            <a:ext cx="7643192" cy="5785472"/>
          </a:xfrm>
          <a:prstGeom prst="rect">
            <a:avLst/>
          </a:prstGeom>
        </p:spPr>
      </p:pic>
      <p:sp>
        <p:nvSpPr>
          <p:cNvPr id="4" name="TextBox 3">
            <a:extLst>
              <a:ext uri="{FF2B5EF4-FFF2-40B4-BE49-F238E27FC236}">
                <a16:creationId xmlns:a16="http://schemas.microsoft.com/office/drawing/2014/main" id="{C404AA64-95DD-4BE9-815B-E48EB2FD84C4}"/>
              </a:ext>
            </a:extLst>
          </p:cNvPr>
          <p:cNvSpPr txBox="1"/>
          <p:nvPr/>
        </p:nvSpPr>
        <p:spPr>
          <a:xfrm>
            <a:off x="3563888" y="6321736"/>
            <a:ext cx="2376264" cy="400110"/>
          </a:xfrm>
          <a:prstGeom prst="rect">
            <a:avLst/>
          </a:prstGeom>
          <a:noFill/>
        </p:spPr>
        <p:txBody>
          <a:bodyPr wrap="square" rtlCol="0">
            <a:spAutoFit/>
          </a:bodyPr>
          <a:lstStyle/>
          <a:p>
            <a:pPr algn="just"/>
            <a:r>
              <a:rPr lang="en-IN" sz="2000" dirty="0">
                <a:solidFill>
                  <a:schemeClr val="bg2">
                    <a:lumMod val="25000"/>
                  </a:schemeClr>
                </a:solidFill>
                <a:latin typeface="Times New Roman" pitchFamily="18" charset="0"/>
                <a:cs typeface="Times New Roman" pitchFamily="18" charset="0"/>
              </a:rPr>
              <a:t>Level 2 DFD</a:t>
            </a:r>
          </a:p>
        </p:txBody>
      </p:sp>
    </p:spTree>
    <p:extLst>
      <p:ext uri="{BB962C8B-B14F-4D97-AF65-F5344CB8AC3E}">
        <p14:creationId xmlns:p14="http://schemas.microsoft.com/office/powerpoint/2010/main" val="44277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E0D82-DCCB-4EB0-A537-BAFD203B6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58" y="548680"/>
            <a:ext cx="7486650" cy="5934075"/>
          </a:xfrm>
          <a:prstGeom prst="rect">
            <a:avLst/>
          </a:prstGeom>
        </p:spPr>
      </p:pic>
      <p:sp>
        <p:nvSpPr>
          <p:cNvPr id="4" name="TextBox 3">
            <a:extLst>
              <a:ext uri="{FF2B5EF4-FFF2-40B4-BE49-F238E27FC236}">
                <a16:creationId xmlns:a16="http://schemas.microsoft.com/office/drawing/2014/main" id="{6D82F2F1-C4C3-4507-8BE9-D294A86BDE42}"/>
              </a:ext>
            </a:extLst>
          </p:cNvPr>
          <p:cNvSpPr txBox="1"/>
          <p:nvPr/>
        </p:nvSpPr>
        <p:spPr>
          <a:xfrm>
            <a:off x="3779912" y="6381328"/>
            <a:ext cx="2376264" cy="400110"/>
          </a:xfrm>
          <a:prstGeom prst="rect">
            <a:avLst/>
          </a:prstGeom>
          <a:noFill/>
        </p:spPr>
        <p:txBody>
          <a:bodyPr wrap="square" rtlCol="0">
            <a:spAutoFit/>
          </a:bodyPr>
          <a:lstStyle/>
          <a:p>
            <a:pPr algn="just"/>
            <a:r>
              <a:rPr lang="en-IN" sz="2000" dirty="0">
                <a:solidFill>
                  <a:schemeClr val="bg2">
                    <a:lumMod val="25000"/>
                  </a:schemeClr>
                </a:solidFill>
                <a:latin typeface="Times New Roman" pitchFamily="18" charset="0"/>
                <a:cs typeface="Times New Roman" pitchFamily="18" charset="0"/>
              </a:rPr>
              <a:t>Level 2 DFD</a:t>
            </a:r>
          </a:p>
        </p:txBody>
      </p:sp>
    </p:spTree>
    <p:extLst>
      <p:ext uri="{BB962C8B-B14F-4D97-AF65-F5344CB8AC3E}">
        <p14:creationId xmlns:p14="http://schemas.microsoft.com/office/powerpoint/2010/main" val="186940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3456</TotalTime>
  <Words>1137</Words>
  <Application>Microsoft Office PowerPoint</Application>
  <PresentationFormat>On-screen Show (4:3)</PresentationFormat>
  <Paragraphs>152</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Algerian</vt:lpstr>
      <vt:lpstr>Arial</vt:lpstr>
      <vt:lpstr>Calibri</vt:lpstr>
      <vt:lpstr>Candara</vt:lpstr>
      <vt:lpstr>GraphikMedium</vt:lpstr>
      <vt:lpstr>sofia-pro</vt:lpstr>
      <vt:lpstr>Symbol</vt:lpstr>
      <vt:lpstr>Times New Roman</vt:lpstr>
      <vt:lpstr>Waveform</vt:lpstr>
      <vt:lpstr>xConnect Module (Contacts , Search, &amp; Chat System)</vt:lpstr>
      <vt:lpstr>CONTENTS</vt:lpstr>
      <vt:lpstr>INTRODUCTION</vt:lpstr>
      <vt:lpstr>OBJECTIVES</vt:lpstr>
      <vt:lpstr>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Agile Methodology</vt:lpstr>
      <vt:lpstr>PowerPoint Presentation</vt:lpstr>
      <vt:lpstr>Key Agile Concepts </vt:lpstr>
      <vt:lpstr>WHY WE HAVE CHOSEN AGILE METHODOLOGY</vt:lpstr>
      <vt:lpstr>RESOURSE  REQUIREMENTS</vt:lpstr>
      <vt:lpstr>CONCLUSION </vt:lpstr>
      <vt:lpstr>FUTURE SCOPE </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DEVDEVELOPMENT  OF   STUDENT DESK  IN  INFORMATION MANAGEMENT  SYSTEMELOPMENT  OF   STUDENT DESK  IN  INFORMATION MANAGEMENT  SYSTEM</dc:title>
  <dc:creator>Pooja</dc:creator>
  <cp:lastModifiedBy>Subrata Halder</cp:lastModifiedBy>
  <cp:revision>292</cp:revision>
  <dcterms:created xsi:type="dcterms:W3CDTF">2018-03-15T06:29:23Z</dcterms:created>
  <dcterms:modified xsi:type="dcterms:W3CDTF">2022-01-27T04:37:07Z</dcterms:modified>
</cp:coreProperties>
</file>