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0" r:id="rId3"/>
    <p:sldId id="269" r:id="rId4"/>
    <p:sldId id="275" r:id="rId5"/>
    <p:sldId id="276" r:id="rId6"/>
    <p:sldId id="270" r:id="rId7"/>
    <p:sldId id="271" r:id="rId8"/>
    <p:sldId id="272" r:id="rId9"/>
    <p:sldId id="273" r:id="rId10"/>
    <p:sldId id="274" r:id="rId11"/>
    <p:sldId id="265" r:id="rId12"/>
    <p:sldId id="277" r:id="rId13"/>
    <p:sldId id="266" r:id="rId14"/>
    <p:sldId id="267" r:id="rId15"/>
    <p:sldId id="268"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09"/>
    <p:restoredTop sz="94665"/>
  </p:normalViewPr>
  <p:slideViewPr>
    <p:cSldViewPr snapToGrid="0">
      <p:cViewPr varScale="1">
        <p:scale>
          <a:sx n="85" d="100"/>
          <a:sy n="85" d="100"/>
        </p:scale>
        <p:origin x="20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ubratamondal/Trainity/Projects/Project%204/data/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ubratamondal/Trainity/Projects/Project%204/data/Statistic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Users/subratamondal/Trainity/Projects/Project%204/data/Statistics.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subratamondal/Trainity/Projects/Project%204/data/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[Statistics.xlsx]Hiring Pivot Table!PivotTable2</c:name>
    <c:fmtId val="4"/>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HIRED EMPLOYEES</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'Hiring Pivot Table'!$B$3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E-46C0-F24A-8F0B-867FE68080C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46C0-F24A-8F0B-867FE68080CA}"/>
              </c:ext>
            </c:extLst>
          </c:dPt>
          <c:dPt>
            <c:idx val="2"/>
            <c:bubble3D val="0"/>
            <c:spPr>
              <a:solidFill>
                <a:srgbClr val="00B05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46C0-F24A-8F0B-867FE68080C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BE0-2D4E-97AD-373FD622664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'Hiring Pivot Table'!$A$4:$A$8</c:f>
              <c:strCache>
                <c:ptCount val="4"/>
                <c:pt idx="0">
                  <c:v>-</c:v>
                </c:pt>
                <c:pt idx="1">
                  <c:v>Don’t want to say</c:v>
                </c:pt>
                <c:pt idx="2">
                  <c:v>Female</c:v>
                </c:pt>
                <c:pt idx="3">
                  <c:v>Male</c:v>
                </c:pt>
              </c:strCache>
            </c:strRef>
          </c:cat>
          <c:val>
            <c:numRef>
              <c:f>'Hiring Pivot Table'!$B$4:$B$8</c:f>
              <c:numCache>
                <c:formatCode>General</c:formatCode>
                <c:ptCount val="4"/>
                <c:pt idx="0">
                  <c:v>10</c:v>
                </c:pt>
                <c:pt idx="1">
                  <c:v>268</c:v>
                </c:pt>
                <c:pt idx="2">
                  <c:v>1856</c:v>
                </c:pt>
                <c:pt idx="3">
                  <c:v>2563</c:v>
                </c:pt>
              </c:numCache>
            </c:numRef>
          </c:val>
          <c:extLst>
            <c:ext xmlns:c16="http://schemas.microsoft.com/office/drawing/2014/chart" uri="{C3380CC4-5D6E-409C-BE32-E72D297353CC}">
              <c16:uniqueId val="{0000000C-46C0-F24A-8F0B-867FE68080CA}"/>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[Statistics.xlsx]Department Pivot Table!PivotTable3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Distribution of Hired Employees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'Department Pivot Table'!$B$3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'Department Pivot Table'!$A$4:$A$13</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'Department Pivot Table'!$B$4:$B$13</c:f>
              <c:numCache>
                <c:formatCode>General</c:formatCode>
                <c:ptCount val="9"/>
                <c:pt idx="0">
                  <c:v>176</c:v>
                </c:pt>
                <c:pt idx="1">
                  <c:v>113</c:v>
                </c:pt>
                <c:pt idx="2">
                  <c:v>70</c:v>
                </c:pt>
                <c:pt idx="3">
                  <c:v>202</c:v>
                </c:pt>
                <c:pt idx="4">
                  <c:v>1843</c:v>
                </c:pt>
                <c:pt idx="5">
                  <c:v>246</c:v>
                </c:pt>
                <c:pt idx="6">
                  <c:v>230</c:v>
                </c:pt>
                <c:pt idx="7">
                  <c:v>485</c:v>
                </c:pt>
                <c:pt idx="8">
                  <c:v>1332</c:v>
                </c:pt>
              </c:numCache>
            </c:numRef>
          </c:val>
          <c:extLst>
            <c:ext xmlns:c16="http://schemas.microsoft.com/office/drawing/2014/chart" uri="{C3380CC4-5D6E-409C-BE32-E72D297353CC}">
              <c16:uniqueId val="{00000000-32C1-1B4C-82C7-0DE3CB6D0DBD}"/>
            </c:ext>
          </c:extLst>
        </c:ser>
        <c:dLbls>
          <c:dLblPos val="outEnd"/>
          <c:showLegendKey val="0"/>
          <c:showVal val="1"/>
          <c:showCatName val="0"/>
          <c:showSerName val="0"/>
          <c:showPercent val="0"/>
          <c:showBubbleSize val="0"/>
        </c:dLbls>
        <c:gapWidth val="219"/>
        <c:overlap val="-27"/>
        <c:axId val="184533936"/>
        <c:axId val="184319616"/>
      </c:barChart>
      <c:catAx>
        <c:axId val="184533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Department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84319616"/>
        <c:crosses val="autoZero"/>
        <c:auto val="1"/>
        <c:lblAlgn val="ctr"/>
        <c:lblOffset val="100"/>
        <c:noMultiLvlLbl val="0"/>
      </c:catAx>
      <c:valAx>
        <c:axId val="184319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8453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[Statistics.xlsx]Post Tiers Pivot Table!PivotTable4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Distribution of Hired Employees by Post Tiers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'Post Tiers Pivot Table'!$B$3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'Post Tiers Pivot Table'!$A$4:$A$17</c:f>
              <c:strCache>
                <c:ptCount val="13"/>
                <c:pt idx="0">
                  <c:v>-</c:v>
                </c:pt>
                <c:pt idx="1">
                  <c:v>b9</c:v>
                </c:pt>
                <c:pt idx="2">
                  <c:v>c-10</c:v>
                </c:pt>
                <c:pt idx="3">
                  <c:v>c5</c:v>
                </c:pt>
                <c:pt idx="4">
                  <c:v>c8</c:v>
                </c:pt>
                <c:pt idx="5">
                  <c:v>c9</c:v>
                </c:pt>
                <c:pt idx="6">
                  <c:v>i1</c:v>
                </c:pt>
                <c:pt idx="7">
                  <c:v>i4</c:v>
                </c:pt>
                <c:pt idx="8">
                  <c:v>i5</c:v>
                </c:pt>
                <c:pt idx="9">
                  <c:v>i6</c:v>
                </c:pt>
                <c:pt idx="10">
                  <c:v>i7</c:v>
                </c:pt>
                <c:pt idx="11">
                  <c:v>m6</c:v>
                </c:pt>
                <c:pt idx="12">
                  <c:v>n6</c:v>
                </c:pt>
              </c:strCache>
            </c:strRef>
          </c:cat>
          <c:val>
            <c:numRef>
              <c:f>'Post Tiers Pivot Table'!$B$4:$B$17</c:f>
              <c:numCache>
                <c:formatCode>General</c:formatCode>
                <c:ptCount val="13"/>
                <c:pt idx="0">
                  <c:v>1</c:v>
                </c:pt>
                <c:pt idx="1">
                  <c:v>308</c:v>
                </c:pt>
                <c:pt idx="2">
                  <c:v>105</c:v>
                </c:pt>
                <c:pt idx="3">
                  <c:v>1182</c:v>
                </c:pt>
                <c:pt idx="4">
                  <c:v>193</c:v>
                </c:pt>
                <c:pt idx="5">
                  <c:v>1239</c:v>
                </c:pt>
                <c:pt idx="6">
                  <c:v>151</c:v>
                </c:pt>
                <c:pt idx="7">
                  <c:v>32</c:v>
                </c:pt>
                <c:pt idx="8">
                  <c:v>511</c:v>
                </c:pt>
                <c:pt idx="9">
                  <c:v>337</c:v>
                </c:pt>
                <c:pt idx="10">
                  <c:v>635</c:v>
                </c:pt>
                <c:pt idx="11">
                  <c:v>2</c:v>
                </c:pt>
                <c:pt idx="12">
                  <c:v>1</c:v>
                </c:pt>
              </c:numCache>
            </c:numRef>
          </c:val>
          <c:extLst>
            <c:ext xmlns:c16="http://schemas.microsoft.com/office/drawing/2014/chart" uri="{C3380CC4-5D6E-409C-BE32-E72D297353CC}">
              <c16:uniqueId val="{00000000-9682-4A4B-82F6-6D1ABA3B322D}"/>
            </c:ext>
          </c:extLst>
        </c:ser>
        <c:dLbls>
          <c:dLblPos val="outEnd"/>
          <c:showLegendKey val="0"/>
          <c:showVal val="1"/>
          <c:showCatName val="0"/>
          <c:showSerName val="0"/>
          <c:showPercent val="0"/>
          <c:showBubbleSize val="0"/>
        </c:dLbls>
        <c:gapWidth val="219"/>
        <c:overlap val="-27"/>
        <c:axId val="184471984"/>
        <c:axId val="198492512"/>
      </c:barChart>
      <c:catAx>
        <c:axId val="184471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Post Tiers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98492512"/>
        <c:crosses val="autoZero"/>
        <c:auto val="1"/>
        <c:lblAlgn val="ctr"/>
        <c:lblOffset val="100"/>
        <c:noMultiLvlLbl val="0"/>
      </c:catAx>
      <c:valAx>
        <c:axId val="198492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84471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Sheet1!$G$3:$G$7170</cx:f>
        <cx:lvl ptCount="4694" formatCode="0">
          <cx:pt idx="0">56553</cx:pt>
          <cx:pt idx="1">22075</cx:pt>
          <cx:pt idx="2">29668</cx:pt>
          <cx:pt idx="3">85914</cx:pt>
          <cx:pt idx="4">15156</cx:pt>
          <cx:pt idx="5">86787</cx:pt>
          <cx:pt idx="6">2308</cx:pt>
          <cx:pt idx="7">56688</cx:pt>
          <cx:pt idx="8">81757</cx:pt>
          <cx:pt idx="9">15134</cx:pt>
          <cx:pt idx="10">73579</cx:pt>
          <cx:pt idx="11">3423</cx:pt>
          <cx:pt idx="12">70979</cx:pt>
          <cx:pt idx="13">52176</cx:pt>
          <cx:pt idx="14">37947</cx:pt>
          <cx:pt idx="15">72843</cx:pt>
          <cx:pt idx="16">800</cx:pt>
          <cx:pt idx="17">51645</cx:pt>
          <cx:pt idx="18">52285</cx:pt>
          <cx:pt idx="19">67434</cx:pt>
          <cx:pt idx="20">12624</cx:pt>
          <cx:pt idx="21">1141</cx:pt>
          <cx:pt idx="22">39485</cx:pt>
          <cx:pt idx="23">33631</cx:pt>
          <cx:pt idx="24">61532</cx:pt>
          <cx:pt idx="25">62937</cx:pt>
          <cx:pt idx="26">95603</cx:pt>
          <cx:pt idx="27">79230</cx:pt>
          <cx:pt idx="28">14781</cx:pt>
          <cx:pt idx="29">43093</cx:pt>
          <cx:pt idx="30">85201</cx:pt>
          <cx:pt idx="31">60370</cx:pt>
          <cx:pt idx="32">28473</cx:pt>
          <cx:pt idx="33">67976</cx:pt>
          <cx:pt idx="34">28445</cx:pt>
          <cx:pt idx="35">42946</cx:pt>
          <cx:pt idx="36">55469</cx:pt>
          <cx:pt idx="37">90807</cx:pt>
          <cx:pt idx="38">68515</cx:pt>
          <cx:pt idx="39">43261</cx:pt>
          <cx:pt idx="40">44582</cx:pt>
          <cx:pt idx="41">65587</cx:pt>
          <cx:pt idx="42">73396</cx:pt>
          <cx:pt idx="43">41895</cx:pt>
          <cx:pt idx="44">17815</cx:pt>
          <cx:pt idx="45">13718</cx:pt>
          <cx:pt idx="46">67685</cx:pt>
          <cx:pt idx="47">42782</cx:pt>
          <cx:pt idx="48">79702</cx:pt>
          <cx:pt idx="49">97814</cx:pt>
          <cx:pt idx="50">25711</cx:pt>
          <cx:pt idx="51">1212</cx:pt>
          <cx:pt idx="52">22267</cx:pt>
          <cx:pt idx="53">49631</cx:pt>
          <cx:pt idx="54">84858</cx:pt>
          <cx:pt idx="55">1986</cx:pt>
          <cx:pt idx="56">77027</cx:pt>
          <cx:pt idx="57">98822</cx:pt>
          <cx:pt idx="58">18661</cx:pt>
          <cx:pt idx="59">71461</cx:pt>
          <cx:pt idx="60">56549</cx:pt>
          <cx:pt idx="61">56534</cx:pt>
          <cx:pt idx="62">68969</cx:pt>
          <cx:pt idx="63">76575</cx:pt>
          <cx:pt idx="64">50520</cx:pt>
          <cx:pt idx="65">97253</cx:pt>
          <cx:pt idx="66">86922</cx:pt>
          <cx:pt idx="67">21768</cx:pt>
          <cx:pt idx="68">82746</cx:pt>
          <cx:pt idx="69">87381</cx:pt>
          <cx:pt idx="70">17864</cx:pt>
          <cx:pt idx="71">95863</cx:pt>
          <cx:pt idx="72">8812</cx:pt>
          <cx:pt idx="73">15137</cx:pt>
          <cx:pt idx="74">9864</cx:pt>
          <cx:pt idx="75">6974</cx:pt>
          <cx:pt idx="76">42285</cx:pt>
          <cx:pt idx="77">55812</cx:pt>
          <cx:pt idx="78">39922</cx:pt>
          <cx:pt idx="79">49768</cx:pt>
          <cx:pt idx="80">68952</cx:pt>
          <cx:pt idx="81">48308</cx:pt>
          <cx:pt idx="82">36542</cx:pt>
          <cx:pt idx="83">74691</cx:pt>
          <cx:pt idx="84">40601</cx:pt>
          <cx:pt idx="85">33839</cx:pt>
          <cx:pt idx="86">29298</cx:pt>
          <cx:pt idx="87">16072</cx:pt>
          <cx:pt idx="88">52199</cx:pt>
          <cx:pt idx="89">22524</cx:pt>
          <cx:pt idx="90">15784</cx:pt>
          <cx:pt idx="91">7691</cx:pt>
          <cx:pt idx="92">72545</cx:pt>
          <cx:pt idx="93">44767</cx:pt>
          <cx:pt idx="94">54524</cx:pt>
          <cx:pt idx="95">95011</cx:pt>
          <cx:pt idx="96">90897</cx:pt>
          <cx:pt idx="97">30114</cx:pt>
          <cx:pt idx="98">65247</cx:pt>
          <cx:pt idx="99">7210</cx:pt>
          <cx:pt idx="100">67823</cx:pt>
          <cx:pt idx="101">26954</cx:pt>
          <cx:pt idx="102">33534</cx:pt>
          <cx:pt idx="103">47686</cx:pt>
          <cx:pt idx="104">34243</cx:pt>
          <cx:pt idx="105">56501</cx:pt>
          <cx:pt idx="106">57362</cx:pt>
          <cx:pt idx="107">51584</cx:pt>
          <cx:pt idx="108">60967</cx:pt>
          <cx:pt idx="109">55146</cx:pt>
          <cx:pt idx="110">47003</cx:pt>
          <cx:pt idx="111">59017</cx:pt>
          <cx:pt idx="112">78320</cx:pt>
          <cx:pt idx="113">99389</cx:pt>
          <cx:pt idx="114">86123</cx:pt>
          <cx:pt idx="115">67992</cx:pt>
          <cx:pt idx="116">19550</cx:pt>
          <cx:pt idx="117">64751</cx:pt>
          <cx:pt idx="118">52411</cx:pt>
          <cx:pt idx="119">5372</cx:pt>
          <cx:pt idx="120">80788</cx:pt>
          <cx:pt idx="121">8366</cx:pt>
          <cx:pt idx="122">54866</cx:pt>
          <cx:pt idx="123">44020</cx:pt>
          <cx:pt idx="124">70753</cx:pt>
          <cx:pt idx="125">9041</cx:pt>
          <cx:pt idx="126">17691</cx:pt>
          <cx:pt idx="127">59501</cx:pt>
          <cx:pt idx="128">5359</cx:pt>
          <cx:pt idx="129">92060</cx:pt>
          <cx:pt idx="130">60262</cx:pt>
          <cx:pt idx="131">29047</cx:pt>
          <cx:pt idx="132">51576</cx:pt>
          <cx:pt idx="133">22976</cx:pt>
          <cx:pt idx="134">21763</cx:pt>
          <cx:pt idx="135">16215</cx:pt>
          <cx:pt idx="136">13899</cx:pt>
          <cx:pt idx="137">46351</cx:pt>
          <cx:pt idx="138">53264</cx:pt>
          <cx:pt idx="139">17062</cx:pt>
          <cx:pt idx="140">45379</cx:pt>
          <cx:pt idx="141">55923</cx:pt>
          <cx:pt idx="142">38516</cx:pt>
          <cx:pt idx="143">44331</cx:pt>
          <cx:pt idx="144">61734</cx:pt>
          <cx:pt idx="145">41177</cx:pt>
          <cx:pt idx="146">40367</cx:pt>
          <cx:pt idx="147">47196</cx:pt>
          <cx:pt idx="148">78657</cx:pt>
          <cx:pt idx="149">95519</cx:pt>
          <cx:pt idx="150">45087</cx:pt>
          <cx:pt idx="151">21448</cx:pt>
          <cx:pt idx="152">98086</cx:pt>
          <cx:pt idx="153">54390</cx:pt>
          <cx:pt idx="154">87189</cx:pt>
          <cx:pt idx="155">94599</cx:pt>
          <cx:pt idx="156">50946</cx:pt>
          <cx:pt idx="157">83771</cx:pt>
          <cx:pt idx="158">98409</cx:pt>
          <cx:pt idx="159">52346</cx:pt>
          <cx:pt idx="160">63678</cx:pt>
          <cx:pt idx="161">59213</cx:pt>
          <cx:pt idx="162">55952</cx:pt>
          <cx:pt idx="163">61930</cx:pt>
          <cx:pt idx="164">40025</cx:pt>
          <cx:pt idx="165">57390</cx:pt>
          <cx:pt idx="166">19351</cx:pt>
          <cx:pt idx="167">85827</cx:pt>
          <cx:pt idx="168">37485</cx:pt>
          <cx:pt idx="169">40902</cx:pt>
          <cx:pt idx="170">27817</cx:pt>
          <cx:pt idx="171">7235</cx:pt>
          <cx:pt idx="172">24329</cx:pt>
          <cx:pt idx="173">99950</cx:pt>
          <cx:pt idx="174">1770</cx:pt>
          <cx:pt idx="175">56772</cx:pt>
          <cx:pt idx="176">71034</cx:pt>
          <cx:pt idx="177">36480</cx:pt>
          <cx:pt idx="178">45473</cx:pt>
          <cx:pt idx="179">72641</cx:pt>
          <cx:pt idx="180">36612</cx:pt>
          <cx:pt idx="181">65268</cx:pt>
          <cx:pt idx="182">98297</cx:pt>
          <cx:pt idx="183">6821</cx:pt>
          <cx:pt idx="184">42656</cx:pt>
          <cx:pt idx="185">16873</cx:pt>
          <cx:pt idx="186">66536</cx:pt>
          <cx:pt idx="187">60429</cx:pt>
          <cx:pt idx="188">30070</cx:pt>
          <cx:pt idx="189">42248</cx:pt>
          <cx:pt idx="190">10154</cx:pt>
          <cx:pt idx="191">76666</cx:pt>
          <cx:pt idx="192">6389</cx:pt>
          <cx:pt idx="193">39800</cx:pt>
          <cx:pt idx="194">13201</cx:pt>
          <cx:pt idx="195">5612</cx:pt>
          <cx:pt idx="196">17687</cx:pt>
          <cx:pt idx="197">72303</cx:pt>
          <cx:pt idx="198">40537</cx:pt>
          <cx:pt idx="199">2634</cx:pt>
          <cx:pt idx="200">53852</cx:pt>
          <cx:pt idx="201">70369</cx:pt>
          <cx:pt idx="202">53229</cx:pt>
          <cx:pt idx="203">40641</cx:pt>
          <cx:pt idx="204">17388</cx:pt>
          <cx:pt idx="205">59726</cx:pt>
          <cx:pt idx="206">91084</cx:pt>
          <cx:pt idx="207">40463</cx:pt>
          <cx:pt idx="208">97563</cx:pt>
          <cx:pt idx="209">6335</cx:pt>
          <cx:pt idx="210">94163</cx:pt>
          <cx:pt idx="211">5077</cx:pt>
          <cx:pt idx="212">57358</cx:pt>
          <cx:pt idx="213">22978</cx:pt>
          <cx:pt idx="214">71443</cx:pt>
          <cx:pt idx="215">30565</cx:pt>
          <cx:pt idx="216">69889</cx:pt>
          <cx:pt idx="217">67722</cx:pt>
          <cx:pt idx="218">5941</cx:pt>
          <cx:pt idx="219">41975</cx:pt>
          <cx:pt idx="220">3100</cx:pt>
          <cx:pt idx="221">95379</cx:pt>
          <cx:pt idx="222">48838</cx:pt>
          <cx:pt idx="223">84258</cx:pt>
          <cx:pt idx="224">37268</cx:pt>
          <cx:pt idx="225">83932</cx:pt>
          <cx:pt idx="226">40933</cx:pt>
          <cx:pt idx="227">67181</cx:pt>
          <cx:pt idx="228">38478</cx:pt>
          <cx:pt idx="229">63538</cx:pt>
          <cx:pt idx="230">89383</cx:pt>
          <cx:pt idx="231">12052</cx:pt>
          <cx:pt idx="232">64474</cx:pt>
          <cx:pt idx="233">68010</cx:pt>
          <cx:pt idx="234">69499</cx:pt>
          <cx:pt idx="235">90370</cx:pt>
          <cx:pt idx="236">98926</cx:pt>
          <cx:pt idx="237">95184</cx:pt>
          <cx:pt idx="238">77286</cx:pt>
          <cx:pt idx="239">75766</cx:pt>
          <cx:pt idx="240">65964</cx:pt>
          <cx:pt idx="241">16447</cx:pt>
          <cx:pt idx="242">23381</cx:pt>
          <cx:pt idx="243">8866</cx:pt>
          <cx:pt idx="244">29887</cx:pt>
          <cx:pt idx="245">24948</cx:pt>
          <cx:pt idx="246">51911</cx:pt>
          <cx:pt idx="247">35013</cx:pt>
          <cx:pt idx="248">45758</cx:pt>
          <cx:pt idx="249">31132</cx:pt>
          <cx:pt idx="250">46627</cx:pt>
          <cx:pt idx="251">1740</cx:pt>
          <cx:pt idx="252">95033</cx:pt>
          <cx:pt idx="253">3336</cx:pt>
          <cx:pt idx="254">22962</cx:pt>
          <cx:pt idx="255">45686</cx:pt>
          <cx:pt idx="256">4714</cx:pt>
          <cx:pt idx="257">24170</cx:pt>
          <cx:pt idx="258">43799</cx:pt>
          <cx:pt idx="259">87960</cx:pt>
          <cx:pt idx="260">86329</cx:pt>
          <cx:pt idx="261">94873</cx:pt>
          <cx:pt idx="262">36363</cx:pt>
          <cx:pt idx="263">7875</cx:pt>
          <cx:pt idx="264">12153</cx:pt>
          <cx:pt idx="265">24135</cx:pt>
          <cx:pt idx="266">98195</cx:pt>
          <cx:pt idx="267">23885</cx:pt>
          <cx:pt idx="268">51426</cx:pt>
          <cx:pt idx="269">5210</cx:pt>
          <cx:pt idx="270">90267</cx:pt>
          <cx:pt idx="271">12822</cx:pt>
          <cx:pt idx="272">25144</cx:pt>
          <cx:pt idx="273">52130</cx:pt>
          <cx:pt idx="274">66589</cx:pt>
          <cx:pt idx="275">81960</cx:pt>
          <cx:pt idx="276">43214</cx:pt>
          <cx:pt idx="277">42114</cx:pt>
          <cx:pt idx="278">91208</cx:pt>
          <cx:pt idx="279">84508</cx:pt>
          <cx:pt idx="280">39033</cx:pt>
          <cx:pt idx="281">30743</cx:pt>
          <cx:pt idx="282">33822</cx:pt>
          <cx:pt idx="283">47388</cx:pt>
          <cx:pt idx="284">39935</cx:pt>
          <cx:pt idx="285">15601</cx:pt>
          <cx:pt idx="286">4485</cx:pt>
          <cx:pt idx="287">95591</cx:pt>
          <cx:pt idx="288">47611</cx:pt>
          <cx:pt idx="289">48142</cx:pt>
          <cx:pt idx="290">8655</cx:pt>
          <cx:pt idx="291">81983</cx:pt>
          <cx:pt idx="292">90932</cx:pt>
          <cx:pt idx="293">40182</cx:pt>
          <cx:pt idx="294">93471</cx:pt>
          <cx:pt idx="295">43963</cx:pt>
          <cx:pt idx="296">32293</cx:pt>
          <cx:pt idx="297">16116</cx:pt>
          <cx:pt idx="298">14346</cx:pt>
          <cx:pt idx="299">25717</cx:pt>
          <cx:pt idx="300">95933</cx:pt>
          <cx:pt idx="301">5046</cx:pt>
          <cx:pt idx="302">32321</cx:pt>
          <cx:pt idx="303">69959</cx:pt>
          <cx:pt idx="304">34797</cx:pt>
          <cx:pt idx="305">3470</cx:pt>
          <cx:pt idx="306">87032</cx:pt>
          <cx:pt idx="307">97421</cx:pt>
          <cx:pt idx="308">66439</cx:pt>
          <cx:pt idx="309">49636</cx:pt>
          <cx:pt idx="310">5566</cx:pt>
          <cx:pt idx="311">53354</cx:pt>
          <cx:pt idx="312">52923</cx:pt>
          <cx:pt idx="313">63667</cx:pt>
          <cx:pt idx="314">55168</cx:pt>
          <cx:pt idx="315">97112</cx:pt>
          <cx:pt idx="316">68050</cx:pt>
          <cx:pt idx="317">36805</cx:pt>
          <cx:pt idx="318">34378</cx:pt>
          <cx:pt idx="319">64603</cx:pt>
          <cx:pt idx="320">72937</cx:pt>
          <cx:pt idx="321">46626</cx:pt>
          <cx:pt idx="322">6702</cx:pt>
          <cx:pt idx="323">17521</cx:pt>
          <cx:pt idx="324">7649</cx:pt>
          <cx:pt idx="325">2001</cx:pt>
          <cx:pt idx="326">52952</cx:pt>
          <cx:pt idx="327">18896</cx:pt>
          <cx:pt idx="328">36576</cx:pt>
          <cx:pt idx="329">20660</cx:pt>
          <cx:pt idx="330">42987</cx:pt>
          <cx:pt idx="331">54756</cx:pt>
          <cx:pt idx="332">14362</cx:pt>
          <cx:pt idx="333">99967</cx:pt>
          <cx:pt idx="334">66408</cx:pt>
          <cx:pt idx="335">36477</cx:pt>
          <cx:pt idx="336">13010</cx:pt>
          <cx:pt idx="337">83745</cx:pt>
          <cx:pt idx="338">55709</cx:pt>
          <cx:pt idx="339">39407</cx:pt>
          <cx:pt idx="340">88307</cx:pt>
          <cx:pt idx="341">53249</cx:pt>
          <cx:pt idx="342">73643</cx:pt>
          <cx:pt idx="343">35164</cx:pt>
          <cx:pt idx="344">57025</cx:pt>
          <cx:pt idx="345">88298</cx:pt>
          <cx:pt idx="346">49339</cx:pt>
          <cx:pt idx="347">39017</cx:pt>
          <cx:pt idx="348">46567</cx:pt>
          <cx:pt idx="349">4349</cx:pt>
          <cx:pt idx="350">68692</cx:pt>
          <cx:pt idx="351">68802</cx:pt>
          <cx:pt idx="352">11665</cx:pt>
          <cx:pt idx="353">99891</cx:pt>
          <cx:pt idx="354">88378</cx:pt>
          <cx:pt idx="355">5192</cx:pt>
          <cx:pt idx="356">72198</cx:pt>
          <cx:pt idx="357">27938</cx:pt>
          <cx:pt idx="358">81715</cx:pt>
          <cx:pt idx="359">70096</cx:pt>
          <cx:pt idx="360">51276</cx:pt>
          <cx:pt idx="361">80034</cx:pt>
          <cx:pt idx="362">20297</cx:pt>
          <cx:pt idx="363">53991</cx:pt>
          <cx:pt idx="364">30932</cx:pt>
          <cx:pt idx="365">82431</cx:pt>
          <cx:pt idx="366">92366</cx:pt>
          <cx:pt idx="367">52783</cx:pt>
          <cx:pt idx="368">75430</cx:pt>
          <cx:pt idx="369">34018</cx:pt>
          <cx:pt idx="370">78158</cx:pt>
          <cx:pt idx="371">60943</cx:pt>
          <cx:pt idx="372">22662</cx:pt>
          <cx:pt idx="373">9644</cx:pt>
          <cx:pt idx="374">39513</cx:pt>
          <cx:pt idx="375">68826</cx:pt>
          <cx:pt idx="376">93038</cx:pt>
          <cx:pt idx="377">1469</cx:pt>
          <cx:pt idx="378">47232</cx:pt>
          <cx:pt idx="379">90984</cx:pt>
          <cx:pt idx="380">6456</cx:pt>
          <cx:pt idx="381">10355</cx:pt>
          <cx:pt idx="382">80440</cx:pt>
          <cx:pt idx="383">45378</cx:pt>
          <cx:pt idx="384">22823</cx:pt>
          <cx:pt idx="385">94464</cx:pt>
          <cx:pt idx="386">74384</cx:pt>
          <cx:pt idx="387">5807</cx:pt>
          <cx:pt idx="388">53744</cx:pt>
          <cx:pt idx="389">19321</cx:pt>
          <cx:pt idx="390">82442</cx:pt>
          <cx:pt idx="391">10729</cx:pt>
          <cx:pt idx="392">98535</cx:pt>
          <cx:pt idx="393">8994</cx:pt>
          <cx:pt idx="394">93397</cx:pt>
          <cx:pt idx="395">91426</cx:pt>
          <cx:pt idx="396">53659</cx:pt>
          <cx:pt idx="397">70029</cx:pt>
          <cx:pt idx="398">79744</cx:pt>
          <cx:pt idx="399">70349</cx:pt>
          <cx:pt idx="400">47104</cx:pt>
          <cx:pt idx="401">33714</cx:pt>
          <cx:pt idx="402">57428</cx:pt>
          <cx:pt idx="403">64738</cx:pt>
          <cx:pt idx="404">58640</cx:pt>
          <cx:pt idx="405">75372</cx:pt>
          <cx:pt idx="406">61647</cx:pt>
          <cx:pt idx="407">23576</cx:pt>
          <cx:pt idx="408">79622</cx:pt>
          <cx:pt idx="409">86480</cx:pt>
          <cx:pt idx="410">15789</cx:pt>
          <cx:pt idx="411">46558</cx:pt>
          <cx:pt idx="412">13051</cx:pt>
          <cx:pt idx="413">37060</cx:pt>
          <cx:pt idx="414">47377</cx:pt>
          <cx:pt idx="415">9483</cx:pt>
          <cx:pt idx="416">57386</cx:pt>
          <cx:pt idx="417">40016</cx:pt>
          <cx:pt idx="418">86245</cx:pt>
          <cx:pt idx="419">32340</cx:pt>
          <cx:pt idx="420">63180</cx:pt>
          <cx:pt idx="421">25000</cx:pt>
          <cx:pt idx="422">61823</cx:pt>
          <cx:pt idx="423">23170</cx:pt>
          <cx:pt idx="424">55335</cx:pt>
          <cx:pt idx="425">43679</cx:pt>
          <cx:pt idx="426">45787</cx:pt>
          <cx:pt idx="427">76243</cx:pt>
          <cx:pt idx="428">24908</cx:pt>
          <cx:pt idx="429">30336</cx:pt>
          <cx:pt idx="430">74117</cx:pt>
          <cx:pt idx="431">7399</cx:pt>
          <cx:pt idx="432">99273</cx:pt>
          <cx:pt idx="433">5125</cx:pt>
          <cx:pt idx="434">87050</cx:pt>
          <cx:pt idx="435">50290</cx:pt>
          <cx:pt idx="436">62801</cx:pt>
          <cx:pt idx="437">98960</cx:pt>
          <cx:pt idx="438">65673</cx:pt>
          <cx:pt idx="439">23952</cx:pt>
          <cx:pt idx="440">60211</cx:pt>
          <cx:pt idx="441">82453</cx:pt>
          <cx:pt idx="442">45024</cx:pt>
          <cx:pt idx="443">25678</cx:pt>
          <cx:pt idx="444">96645</cx:pt>
          <cx:pt idx="445">42100</cx:pt>
          <cx:pt idx="446">49434</cx:pt>
          <cx:pt idx="447">10817</cx:pt>
          <cx:pt idx="448">56727</cx:pt>
          <cx:pt idx="449">69776</cx:pt>
          <cx:pt idx="450">44957</cx:pt>
          <cx:pt idx="451">33497</cx:pt>
          <cx:pt idx="452">12194</cx:pt>
          <cx:pt idx="453">81029</cx:pt>
          <cx:pt idx="454">91349</cx:pt>
          <cx:pt idx="455">13457</cx:pt>
          <cx:pt idx="456">4514</cx:pt>
          <cx:pt idx="457">98625</cx:pt>
          <cx:pt idx="458">7470</cx:pt>
          <cx:pt idx="459">25644</cx:pt>
          <cx:pt idx="460">59376</cx:pt>
          <cx:pt idx="461">41390</cx:pt>
          <cx:pt idx="462">62210</cx:pt>
          <cx:pt idx="463">98959</cx:pt>
          <cx:pt idx="464">85527</cx:pt>
          <cx:pt idx="465">70275</cx:pt>
          <cx:pt idx="466">94241</cx:pt>
          <cx:pt idx="467">42846</cx:pt>
          <cx:pt idx="468">52889</cx:pt>
          <cx:pt idx="469">67496</cx:pt>
          <cx:pt idx="470">1632</cx:pt>
          <cx:pt idx="471">16075</cx:pt>
          <cx:pt idx="472">7317</cx:pt>
          <cx:pt idx="473">38155</cx:pt>
          <cx:pt idx="474">49880</cx:pt>
          <cx:pt idx="475">77765</cx:pt>
          <cx:pt idx="476">67421</cx:pt>
          <cx:pt idx="477">58707</cx:pt>
          <cx:pt idx="478">40119</cx:pt>
          <cx:pt idx="479">42951</cx:pt>
          <cx:pt idx="480">55341</cx:pt>
          <cx:pt idx="481">64052</cx:pt>
          <cx:pt idx="482">42496</cx:pt>
          <cx:pt idx="483">27779</cx:pt>
          <cx:pt idx="484">96914</cx:pt>
          <cx:pt idx="485">89318</cx:pt>
          <cx:pt idx="486">3445</cx:pt>
          <cx:pt idx="487">91251</cx:pt>
          <cx:pt idx="488">28933</cx:pt>
          <cx:pt idx="489">19572</cx:pt>
          <cx:pt idx="490">84535</cx:pt>
          <cx:pt idx="491">46109</cx:pt>
          <cx:pt idx="492">29204</cx:pt>
          <cx:pt idx="493">33201</cx:pt>
          <cx:pt idx="494">30580</cx:pt>
          <cx:pt idx="495">85077</cx:pt>
          <cx:pt idx="496">15500</cx:pt>
          <cx:pt idx="497">21883</cx:pt>
          <cx:pt idx="498">91065</cx:pt>
          <cx:pt idx="499">33427</cx:pt>
          <cx:pt idx="500">12576</cx:pt>
          <cx:pt idx="501">15241</cx:pt>
          <cx:pt idx="502">37537</cx:pt>
          <cx:pt idx="503">61237</cx:pt>
          <cx:pt idx="504">42994</cx:pt>
          <cx:pt idx="505">35068</cx:pt>
          <cx:pt idx="506">67245</cx:pt>
          <cx:pt idx="507">42010</cx:pt>
          <cx:pt idx="508">88348</cx:pt>
          <cx:pt idx="509">81819</cx:pt>
          <cx:pt idx="510">69812</cx:pt>
          <cx:pt idx="511">28605</cx:pt>
          <cx:pt idx="512">50039</cx:pt>
          <cx:pt idx="513">79144</cx:pt>
          <cx:pt idx="514">73185</cx:pt>
          <cx:pt idx="515">50696</cx:pt>
          <cx:pt idx="516">28657</cx:pt>
          <cx:pt idx="517">17722</cx:pt>
          <cx:pt idx="518">99880</cx:pt>
          <cx:pt idx="519">5614</cx:pt>
          <cx:pt idx="520">28447</cx:pt>
          <cx:pt idx="521">20426</cx:pt>
          <cx:pt idx="522">96456</cx:pt>
          <cx:pt idx="523">41636</cx:pt>
          <cx:pt idx="524">76762</cx:pt>
          <cx:pt idx="525">23116</cx:pt>
          <cx:pt idx="526">85620</cx:pt>
          <cx:pt idx="527">15445</cx:pt>
          <cx:pt idx="528">72487</cx:pt>
          <cx:pt idx="529">80111</cx:pt>
          <cx:pt idx="530">39402</cx:pt>
          <cx:pt idx="531">14293</cx:pt>
          <cx:pt idx="532">6259</cx:pt>
          <cx:pt idx="533">78621</cx:pt>
          <cx:pt idx="534">31944</cx:pt>
          <cx:pt idx="535">1513</cx:pt>
          <cx:pt idx="536">22954</cx:pt>
          <cx:pt idx="537">15158</cx:pt>
          <cx:pt idx="538">52606</cx:pt>
          <cx:pt idx="539">78138</cx:pt>
          <cx:pt idx="540">78669</cx:pt>
          <cx:pt idx="541">69997</cx:pt>
          <cx:pt idx="542">43402</cx:pt>
          <cx:pt idx="543">51268</cx:pt>
          <cx:pt idx="544">11383</cx:pt>
          <cx:pt idx="545">79999</cx:pt>
          <cx:pt idx="546">36260</cx:pt>
          <cx:pt idx="547">68162</cx:pt>
          <cx:pt idx="548">65417</cx:pt>
          <cx:pt idx="549">6354</cx:pt>
          <cx:pt idx="550">93932</cx:pt>
          <cx:pt idx="551">61906</cx:pt>
          <cx:pt idx="552">73086</cx:pt>
          <cx:pt idx="553">62573</cx:pt>
          <cx:pt idx="554">91836</cx:pt>
          <cx:pt idx="555">81718</cx:pt>
          <cx:pt idx="556">2789</cx:pt>
          <cx:pt idx="557">24025</cx:pt>
          <cx:pt idx="558">25618</cx:pt>
          <cx:pt idx="559">43679</cx:pt>
          <cx:pt idx="560">54635</cx:pt>
          <cx:pt idx="561">85569</cx:pt>
          <cx:pt idx="562">35888</cx:pt>
          <cx:pt idx="563">72364</cx:pt>
          <cx:pt idx="564">41594</cx:pt>
          <cx:pt idx="565">38192</cx:pt>
          <cx:pt idx="566">18861</cx:pt>
          <cx:pt idx="567">59775</cx:pt>
          <cx:pt idx="568">10823</cx:pt>
          <cx:pt idx="569">80542</cx:pt>
          <cx:pt idx="570">23288</cx:pt>
          <cx:pt idx="571">89058</cx:pt>
          <cx:pt idx="572">30393</cx:pt>
          <cx:pt idx="573">12584</cx:pt>
          <cx:pt idx="574">71556</cx:pt>
          <cx:pt idx="575">72712</cx:pt>
          <cx:pt idx="576">12920</cx:pt>
          <cx:pt idx="577">41743</cx:pt>
          <cx:pt idx="578">88216</cx:pt>
          <cx:pt idx="579">85114</cx:pt>
          <cx:pt idx="580">75415</cx:pt>
          <cx:pt idx="581">69124</cx:pt>
          <cx:pt idx="582">61362</cx:pt>
          <cx:pt idx="583">92994</cx:pt>
          <cx:pt idx="584">32616</cx:pt>
          <cx:pt idx="585">69025</cx:pt>
          <cx:pt idx="586">56039</cx:pt>
          <cx:pt idx="587">30651</cx:pt>
          <cx:pt idx="588">75648</cx:pt>
          <cx:pt idx="589">10787</cx:pt>
          <cx:pt idx="590">98319</cx:pt>
          <cx:pt idx="591">71254</cx:pt>
          <cx:pt idx="592">25030</cx:pt>
          <cx:pt idx="593">64271</cx:pt>
          <cx:pt idx="594">97329</cx:pt>
          <cx:pt idx="595">68526</cx:pt>
          <cx:pt idx="596">66678</cx:pt>
          <cx:pt idx="597">40269</cx:pt>
          <cx:pt idx="598">28038</cx:pt>
          <cx:pt idx="599">51388</cx:pt>
          <cx:pt idx="600">78358</cx:pt>
          <cx:pt idx="601">80438</cx:pt>
          <cx:pt idx="602">37930</cx:pt>
          <cx:pt idx="603">26666</cx:pt>
          <cx:pt idx="604">73960</cx:pt>
          <cx:pt idx="605">53484</cx:pt>
          <cx:pt idx="606">12323</cx:pt>
          <cx:pt idx="607">73873</cx:pt>
          <cx:pt idx="608">81742</cx:pt>
          <cx:pt idx="609">88589</cx:pt>
          <cx:pt idx="610">49869</cx:pt>
          <cx:pt idx="611">83286</cx:pt>
          <cx:pt idx="612">47302</cx:pt>
          <cx:pt idx="613">27830</cx:pt>
          <cx:pt idx="614">8068</cx:pt>
          <cx:pt idx="615">51603</cx:pt>
          <cx:pt idx="616">87431</cx:pt>
          <cx:pt idx="617">39881</cx:pt>
          <cx:pt idx="618">66262</cx:pt>
          <cx:pt idx="619">10175</cx:pt>
          <cx:pt idx="620">53338</cx:pt>
          <cx:pt idx="621">72200</cx:pt>
          <cx:pt idx="622">12124</cx:pt>
          <cx:pt idx="623">17320</cx:pt>
          <cx:pt idx="624">87445</cx:pt>
          <cx:pt idx="625">31041</cx:pt>
          <cx:pt idx="626">41123</cx:pt>
          <cx:pt idx="627">85673</cx:pt>
          <cx:pt idx="628">12735</cx:pt>
          <cx:pt idx="629">33714</cx:pt>
          <cx:pt idx="630">51638</cx:pt>
          <cx:pt idx="631">57586</cx:pt>
          <cx:pt idx="632">91138</cx:pt>
          <cx:pt idx="633">82763</cx:pt>
          <cx:pt idx="634">51741</cx:pt>
          <cx:pt idx="635">6134</cx:pt>
          <cx:pt idx="636">96127</cx:pt>
          <cx:pt idx="637">89516</cx:pt>
          <cx:pt idx="638">46100</cx:pt>
          <cx:pt idx="639">77446</cx:pt>
          <cx:pt idx="640">54321</cx:pt>
          <cx:pt idx="641">87688</cx:pt>
          <cx:pt idx="642">44157</cx:pt>
          <cx:pt idx="643">7704</cx:pt>
          <cx:pt idx="644">29460</cx:pt>
          <cx:pt idx="645">56073</cx:pt>
          <cx:pt idx="646">23082</cx:pt>
          <cx:pt idx="647">65747</cx:pt>
          <cx:pt idx="648">87332</cx:pt>
          <cx:pt idx="649">23746</cx:pt>
          <cx:pt idx="650">47389</cx:pt>
          <cx:pt idx="651">60096</cx:pt>
          <cx:pt idx="652">43830</cx:pt>
          <cx:pt idx="653">38315</cx:pt>
          <cx:pt idx="654">39097</cx:pt>
          <cx:pt idx="655">47884</cx:pt>
          <cx:pt idx="656">2963</cx:pt>
          <cx:pt idx="657">95088</cx:pt>
          <cx:pt idx="658">16517</cx:pt>
          <cx:pt idx="659">39772</cx:pt>
          <cx:pt idx="660">60274</cx:pt>
          <cx:pt idx="661">76730</cx:pt>
          <cx:pt idx="662">82771</cx:pt>
          <cx:pt idx="663">86937</cx:pt>
          <cx:pt idx="664">93219</cx:pt>
          <cx:pt idx="665">32160</cx:pt>
          <cx:pt idx="666">39146</cx:pt>
          <cx:pt idx="667">67051</cx:pt>
          <cx:pt idx="668">18281</cx:pt>
          <cx:pt idx="669">71166</cx:pt>
          <cx:pt idx="670">33908</cx:pt>
          <cx:pt idx="671">77487</cx:pt>
          <cx:pt idx="672">44494</cx:pt>
          <cx:pt idx="673">75040</cx:pt>
          <cx:pt idx="674">76305</cx:pt>
          <cx:pt idx="675">6041</cx:pt>
          <cx:pt idx="676">93522</cx:pt>
          <cx:pt idx="677">81522</cx:pt>
          <cx:pt idx="678">59695</cx:pt>
          <cx:pt idx="679">27426</cx:pt>
          <cx:pt idx="680">80117</cx:pt>
          <cx:pt idx="681">67605</cx:pt>
          <cx:pt idx="682">33043</cx:pt>
          <cx:pt idx="683">7409</cx:pt>
          <cx:pt idx="684">67411</cx:pt>
          <cx:pt idx="685">44038</cx:pt>
          <cx:pt idx="686">50457</cx:pt>
          <cx:pt idx="687">15457</cx:pt>
          <cx:pt idx="688">61681</cx:pt>
          <cx:pt idx="689">80432</cx:pt>
          <cx:pt idx="690">27101</cx:pt>
          <cx:pt idx="691">30200</cx:pt>
          <cx:pt idx="692">68539</cx:pt>
          <cx:pt idx="693">22740</cx:pt>
          <cx:pt idx="694">27736</cx:pt>
          <cx:pt idx="695">64553</cx:pt>
          <cx:pt idx="696">17587</cx:pt>
          <cx:pt idx="697">19029</cx:pt>
          <cx:pt idx="698">33095</cx:pt>
          <cx:pt idx="699">42100</cx:pt>
          <cx:pt idx="700">18465</cx:pt>
          <cx:pt idx="701">27278</cx:pt>
          <cx:pt idx="702">99037</cx:pt>
          <cx:pt idx="703">4686</cx:pt>
          <cx:pt idx="704">52280</cx:pt>
          <cx:pt idx="705">96032</cx:pt>
          <cx:pt idx="706">55177</cx:pt>
          <cx:pt idx="707">38034</cx:pt>
          <cx:pt idx="708">54503</cx:pt>
          <cx:pt idx="709">26422</cx:pt>
          <cx:pt idx="710">3330</cx:pt>
          <cx:pt idx="711">79234</cx:pt>
          <cx:pt idx="712">69559</cx:pt>
          <cx:pt idx="713">23843</cx:pt>
          <cx:pt idx="714">87397</cx:pt>
          <cx:pt idx="715">14658</cx:pt>
          <cx:pt idx="716">91445</cx:pt>
          <cx:pt idx="717">79689</cx:pt>
          <cx:pt idx="718">17378</cx:pt>
          <cx:pt idx="719">24452</cx:pt>
          <cx:pt idx="720">57146</cx:pt>
          <cx:pt idx="721">10646</cx:pt>
          <cx:pt idx="722">46129</cx:pt>
          <cx:pt idx="723">84992</cx:pt>
          <cx:pt idx="724">37285</cx:pt>
          <cx:pt idx="725">76032</cx:pt>
          <cx:pt idx="726">95587</cx:pt>
          <cx:pt idx="727">33484</cx:pt>
          <cx:pt idx="728">26851</cx:pt>
          <cx:pt idx="729">11556</cx:pt>
          <cx:pt idx="730">49667</cx:pt>
          <cx:pt idx="731">24867</cx:pt>
          <cx:pt idx="732">97614</cx:pt>
          <cx:pt idx="733">38880</cx:pt>
          <cx:pt idx="734">79611</cx:pt>
          <cx:pt idx="735">18881</cx:pt>
          <cx:pt idx="736">55809</cx:pt>
          <cx:pt idx="737">72664</cx:pt>
          <cx:pt idx="738">87521</cx:pt>
          <cx:pt idx="739">19917</cx:pt>
          <cx:pt idx="740">3931</cx:pt>
          <cx:pt idx="741">3290</cx:pt>
          <cx:pt idx="742">16385</cx:pt>
          <cx:pt idx="743">39002</cx:pt>
          <cx:pt idx="744">95555</cx:pt>
          <cx:pt idx="745">34260</cx:pt>
          <cx:pt idx="746">43040</cx:pt>
          <cx:pt idx="747">70497</cx:pt>
          <cx:pt idx="748">40687</cx:pt>
          <cx:pt idx="749">18527</cx:pt>
          <cx:pt idx="750">12508</cx:pt>
          <cx:pt idx="751">99169</cx:pt>
          <cx:pt idx="752">9199</cx:pt>
          <cx:pt idx="753">66521</cx:pt>
          <cx:pt idx="754">95111</cx:pt>
          <cx:pt idx="755">42869</cx:pt>
          <cx:pt idx="756">51131</cx:pt>
          <cx:pt idx="757">67869</cx:pt>
          <cx:pt idx="758">42459</cx:pt>
          <cx:pt idx="759">46222</cx:pt>
          <cx:pt idx="760">38000</cx:pt>
          <cx:pt idx="761">31724</cx:pt>
          <cx:pt idx="762">62331</cx:pt>
          <cx:pt idx="763">60448</cx:pt>
          <cx:pt idx="764">46661</cx:pt>
          <cx:pt idx="765">1646</cx:pt>
          <cx:pt idx="766">62291</cx:pt>
          <cx:pt idx="767">78186</cx:pt>
          <cx:pt idx="768">71255</cx:pt>
          <cx:pt idx="769">25664</cx:pt>
          <cx:pt idx="770">58143</cx:pt>
          <cx:pt idx="771">42593</cx:pt>
          <cx:pt idx="772">22172</cx:pt>
          <cx:pt idx="773">34253</cx:pt>
          <cx:pt idx="774">20831</cx:pt>
          <cx:pt idx="775">77026</cx:pt>
          <cx:pt idx="776">61779</cx:pt>
          <cx:pt idx="777">69626</cx:pt>
          <cx:pt idx="778">11530</cx:pt>
          <cx:pt idx="779">76110</cx:pt>
          <cx:pt idx="780">95194</cx:pt>
          <cx:pt idx="781">11322</cx:pt>
          <cx:pt idx="782">6715</cx:pt>
          <cx:pt idx="783">98666</cx:pt>
          <cx:pt idx="784">80165</cx:pt>
          <cx:pt idx="785">54112</cx:pt>
          <cx:pt idx="786">33814</cx:pt>
          <cx:pt idx="787">42620</cx:pt>
          <cx:pt idx="788">61751</cx:pt>
          <cx:pt idx="789">43304</cx:pt>
          <cx:pt idx="790">33330</cx:pt>
          <cx:pt idx="791">4703</cx:pt>
          <cx:pt idx="792">37271</cx:pt>
          <cx:pt idx="793">70542</cx:pt>
          <cx:pt idx="794">95050</cx:pt>
          <cx:pt idx="795">49285</cx:pt>
          <cx:pt idx="796">8146</cx:pt>
          <cx:pt idx="797">41743</cx:pt>
          <cx:pt idx="798">98444</cx:pt>
          <cx:pt idx="799">9066</cx:pt>
          <cx:pt idx="800">75782</cx:pt>
          <cx:pt idx="801">20180</cx:pt>
          <cx:pt idx="802">97852</cx:pt>
          <cx:pt idx="803">19802</cx:pt>
          <cx:pt idx="804">21158</cx:pt>
          <cx:pt idx="805">26692</cx:pt>
          <cx:pt idx="806">85780</cx:pt>
          <cx:pt idx="807">28676</cx:pt>
          <cx:pt idx="808">49086</cx:pt>
          <cx:pt idx="809">17268</cx:pt>
          <cx:pt idx="810">71141</cx:pt>
          <cx:pt idx="811">38483</cx:pt>
          <cx:pt idx="812">16530</cx:pt>
          <cx:pt idx="813">9299</cx:pt>
          <cx:pt idx="814">69273</cx:pt>
          <cx:pt idx="815">51476</cx:pt>
          <cx:pt idx="816">52538</cx:pt>
          <cx:pt idx="817">95328</cx:pt>
          <cx:pt idx="818">32952</cx:pt>
          <cx:pt idx="819">8172</cx:pt>
          <cx:pt idx="820">15277</cx:pt>
          <cx:pt idx="821">23112</cx:pt>
          <cx:pt idx="822">61657</cx:pt>
          <cx:pt idx="823">65525</cx:pt>
          <cx:pt idx="824">48721</cx:pt>
          <cx:pt idx="825">66600</cx:pt>
          <cx:pt idx="826">68351</cx:pt>
          <cx:pt idx="827">70687</cx:pt>
          <cx:pt idx="828">44372</cx:pt>
          <cx:pt idx="829">98489</cx:pt>
          <cx:pt idx="830">16566</cx:pt>
          <cx:pt idx="831">20943</cx:pt>
          <cx:pt idx="832">10941</cx:pt>
          <cx:pt idx="833">19177</cx:pt>
          <cx:pt idx="834">76319</cx:pt>
          <cx:pt idx="835">35261</cx:pt>
          <cx:pt idx="836">94930</cx:pt>
          <cx:pt idx="837">50347</cx:pt>
          <cx:pt idx="838">60136</cx:pt>
          <cx:pt idx="839">36542</cx:pt>
          <cx:pt idx="840">87716</cx:pt>
          <cx:pt idx="841">29782</cx:pt>
          <cx:pt idx="842">73109</cx:pt>
          <cx:pt idx="843">81750</cx:pt>
          <cx:pt idx="844">24987</cx:pt>
          <cx:pt idx="845">15621</cx:pt>
          <cx:pt idx="846">69583</cx:pt>
          <cx:pt idx="847">42100</cx:pt>
          <cx:pt idx="848">4781</cx:pt>
          <cx:pt idx="849">90471</cx:pt>
          <cx:pt idx="850">17952</cx:pt>
          <cx:pt idx="851">17835</cx:pt>
          <cx:pt idx="852">25771</cx:pt>
          <cx:pt idx="853">43960</cx:pt>
          <cx:pt idx="854">98419</cx:pt>
          <cx:pt idx="855">8371</cx:pt>
          <cx:pt idx="856">94522</cx:pt>
          <cx:pt idx="857">68430</cx:pt>
          <cx:pt idx="858">97062</cx:pt>
          <cx:pt idx="859">60035</cx:pt>
          <cx:pt idx="860">49458</cx:pt>
          <cx:pt idx="861">59295</cx:pt>
          <cx:pt idx="862">38479</cx:pt>
          <cx:pt idx="863">74456</cx:pt>
          <cx:pt idx="864">72334</cx:pt>
          <cx:pt idx="865">73762</cx:pt>
          <cx:pt idx="866">4129</cx:pt>
          <cx:pt idx="867">38500</cx:pt>
          <cx:pt idx="868">11134</cx:pt>
          <cx:pt idx="869">98965</cx:pt>
          <cx:pt idx="870">26053</cx:pt>
          <cx:pt idx="871">83818</cx:pt>
          <cx:pt idx="872">20666</cx:pt>
          <cx:pt idx="873">43505</cx:pt>
          <cx:pt idx="874">11394</cx:pt>
          <cx:pt idx="875">33648</cx:pt>
          <cx:pt idx="876">36859</cx:pt>
          <cx:pt idx="877">32576</cx:pt>
          <cx:pt idx="878">21413</cx:pt>
          <cx:pt idx="879">27289</cx:pt>
          <cx:pt idx="880">25246</cx:pt>
          <cx:pt idx="881">88721</cx:pt>
          <cx:pt idx="882">72843</cx:pt>
          <cx:pt idx="883">20087</cx:pt>
          <cx:pt idx="884">99091</cx:pt>
          <cx:pt idx="885">27670</cx:pt>
          <cx:pt idx="886">19367</cx:pt>
          <cx:pt idx="887">79920</cx:pt>
          <cx:pt idx="888">99596</cx:pt>
          <cx:pt idx="889">52037</cx:pt>
          <cx:pt idx="890">21371</cx:pt>
          <cx:pt idx="891">25586</cx:pt>
          <cx:pt idx="892">26150</cx:pt>
          <cx:pt idx="893">95834</cx:pt>
          <cx:pt idx="894">10982</cx:pt>
          <cx:pt idx="895">27403</cx:pt>
          <cx:pt idx="896">84905</cx:pt>
          <cx:pt idx="897">1817</cx:pt>
          <cx:pt idx="898">95400</cx:pt>
          <cx:pt idx="899">98670</cx:pt>
          <cx:pt idx="900">10730</cx:pt>
          <cx:pt idx="901">57130</cx:pt>
          <cx:pt idx="902">17249</cx:pt>
          <cx:pt idx="903">80966</cx:pt>
          <cx:pt idx="904">30875</cx:pt>
          <cx:pt idx="905">58330</cx:pt>
          <cx:pt idx="906">89900</cx:pt>
          <cx:pt idx="907">92168</cx:pt>
          <cx:pt idx="908">29874</cx:pt>
          <cx:pt idx="909">28017</cx:pt>
          <cx:pt idx="910">87219</cx:pt>
          <cx:pt idx="911">76512</cx:pt>
          <cx:pt idx="912">47611</cx:pt>
          <cx:pt idx="913">78543</cx:pt>
          <cx:pt idx="914">62045</cx:pt>
          <cx:pt idx="915">9994</cx:pt>
          <cx:pt idx="916">55322</cx:pt>
          <cx:pt idx="917">22567</cx:pt>
          <cx:pt idx="918">85877</cx:pt>
          <cx:pt idx="919">16544</cx:pt>
          <cx:pt idx="920">31755</cx:pt>
          <cx:pt idx="921">7947</cx:pt>
          <cx:pt idx="922">51383</cx:pt>
          <cx:pt idx="923">19871</cx:pt>
          <cx:pt idx="924">70411</cx:pt>
          <cx:pt idx="925">67453</cx:pt>
          <cx:pt idx="926">42499</cx:pt>
          <cx:pt idx="927">53128</cx:pt>
          <cx:pt idx="928">53155</cx:pt>
          <cx:pt idx="929">80876</cx:pt>
          <cx:pt idx="930">13056</cx:pt>
          <cx:pt idx="931">47704</cx:pt>
          <cx:pt idx="932">78611</cx:pt>
          <cx:pt idx="933">43988</cx:pt>
          <cx:pt idx="934">51085</cx:pt>
          <cx:pt idx="935">59437</cx:pt>
          <cx:pt idx="936">10015</cx:pt>
          <cx:pt idx="937">25401</cx:pt>
          <cx:pt idx="938">95548</cx:pt>
          <cx:pt idx="939">69460</cx:pt>
          <cx:pt idx="940">29286</cx:pt>
          <cx:pt idx="941">24597</cx:pt>
          <cx:pt idx="942">35611</cx:pt>
          <cx:pt idx="943">71844</cx:pt>
          <cx:pt idx="944">70644</cx:pt>
          <cx:pt idx="945">14390</cx:pt>
          <cx:pt idx="946">19332</cx:pt>
          <cx:pt idx="947">14144</cx:pt>
          <cx:pt idx="948">60928</cx:pt>
          <cx:pt idx="949">83336</cx:pt>
          <cx:pt idx="950">38196</cx:pt>
          <cx:pt idx="951">45315</cx:pt>
          <cx:pt idx="952">57346</cx:pt>
          <cx:pt idx="953">40149</cx:pt>
          <cx:pt idx="954">55248</cx:pt>
          <cx:pt idx="955">10055</cx:pt>
          <cx:pt idx="956">21368</cx:pt>
          <cx:pt idx="957">4717</cx:pt>
          <cx:pt idx="958">74310</cx:pt>
          <cx:pt idx="959">94627</cx:pt>
          <cx:pt idx="960">44507</cx:pt>
          <cx:pt idx="961">83962</cx:pt>
          <cx:pt idx="962">3055</cx:pt>
          <cx:pt idx="963">78340</cx:pt>
          <cx:pt idx="964">26152</cx:pt>
          <cx:pt idx="965">41667</cx:pt>
          <cx:pt idx="966">2786</cx:pt>
          <cx:pt idx="967">9611</cx:pt>
          <cx:pt idx="968">15947</cx:pt>
          <cx:pt idx="969">11961</cx:pt>
          <cx:pt idx="970">63315</cx:pt>
          <cx:pt idx="971">37742</cx:pt>
          <cx:pt idx="972">63015</cx:pt>
          <cx:pt idx="973">53506</cx:pt>
          <cx:pt idx="974">4324</cx:pt>
          <cx:pt idx="975">99026</cx:pt>
          <cx:pt idx="976">63009</cx:pt>
          <cx:pt idx="977">62932</cx:pt>
          <cx:pt idx="978">88166</cx:pt>
          <cx:pt idx="979">36181</cx:pt>
          <cx:pt idx="980">49717</cx:pt>
          <cx:pt idx="981">94234</cx:pt>
          <cx:pt idx="982">68330</cx:pt>
          <cx:pt idx="983">93706</cx:pt>
          <cx:pt idx="984">33190</cx:pt>
          <cx:pt idx="985">25653</cx:pt>
          <cx:pt idx="986">39305</cx:pt>
          <cx:pt idx="987">54365</cx:pt>
          <cx:pt idx="988">28099</cx:pt>
          <cx:pt idx="989">3839</cx:pt>
          <cx:pt idx="990">29094</cx:pt>
          <cx:pt idx="991">88334</cx:pt>
          <cx:pt idx="992">69781</cx:pt>
          <cx:pt idx="993">60115</cx:pt>
          <cx:pt idx="994">59317</cx:pt>
          <cx:pt idx="995">45456</cx:pt>
          <cx:pt idx="996">68207</cx:pt>
          <cx:pt idx="997">36757</cx:pt>
          <cx:pt idx="998">66180</cx:pt>
          <cx:pt idx="999">23774</cx:pt>
          <cx:pt idx="1000">51672</cx:pt>
          <cx:pt idx="1001">21889</cx:pt>
          <cx:pt idx="1002">11525</cx:pt>
          <cx:pt idx="1003">3835</cx:pt>
          <cx:pt idx="1004">18012</cx:pt>
          <cx:pt idx="1005">51250</cx:pt>
          <cx:pt idx="1006">51237</cx:pt>
          <cx:pt idx="1007">1987</cx:pt>
          <cx:pt idx="1008">33932</cx:pt>
          <cx:pt idx="1009">88218</cx:pt>
          <cx:pt idx="1010">88242</cx:pt>
          <cx:pt idx="1011">93615</cx:pt>
          <cx:pt idx="1012">15227</cx:pt>
          <cx:pt idx="1013">25149</cx:pt>
          <cx:pt idx="1014">94503</cx:pt>
          <cx:pt idx="1015">51730</cx:pt>
          <cx:pt idx="1016">52474</cx:pt>
          <cx:pt idx="1017">93745</cx:pt>
          <cx:pt idx="1018">38123</cx:pt>
          <cx:pt idx="1019">53443</cx:pt>
          <cx:pt idx="1020">88775</cx:pt>
          <cx:pt idx="1021">43241</cx:pt>
          <cx:pt idx="1022">39605</cx:pt>
          <cx:pt idx="1023">39046</cx:pt>
          <cx:pt idx="1024">56323</cx:pt>
          <cx:pt idx="1025">58791</cx:pt>
          <cx:pt idx="1026">37253</cx:pt>
          <cx:pt idx="1027">78191</cx:pt>
          <cx:pt idx="1028">30465</cx:pt>
          <cx:pt idx="1029">49581</cx:pt>
          <cx:pt idx="1030">92883</cx:pt>
          <cx:pt idx="1031">53026</cx:pt>
          <cx:pt idx="1032">39909</cx:pt>
          <cx:pt idx="1033">67466</cx:pt>
          <cx:pt idx="1034">71900</cx:pt>
          <cx:pt idx="1035">94172</cx:pt>
          <cx:pt idx="1036">62238</cx:pt>
          <cx:pt idx="1037">66648</cx:pt>
          <cx:pt idx="1038">40523</cx:pt>
          <cx:pt idx="1039">24939</cx:pt>
          <cx:pt idx="1040">53301</cx:pt>
          <cx:pt idx="1041">85057</cx:pt>
          <cx:pt idx="1042">5857</cx:pt>
          <cx:pt idx="1043">93190</cx:pt>
          <cx:pt idx="1044">68947</cx:pt>
          <cx:pt idx="1045">36135</cx:pt>
          <cx:pt idx="1046">66220</cx:pt>
          <cx:pt idx="1047">6652</cx:pt>
          <cx:pt idx="1048">10402</cx:pt>
          <cx:pt idx="1049">72977</cx:pt>
          <cx:pt idx="1050">6949</cx:pt>
          <cx:pt idx="1051">62391</cx:pt>
          <cx:pt idx="1052">25285</cx:pt>
          <cx:pt idx="1053">45006</cx:pt>
          <cx:pt idx="1054">24343</cx:pt>
          <cx:pt idx="1055">10267</cx:pt>
          <cx:pt idx="1056">60668</cx:pt>
          <cx:pt idx="1057">60313</cx:pt>
          <cx:pt idx="1058">48825</cx:pt>
          <cx:pt idx="1059">15753</cx:pt>
          <cx:pt idx="1060">83155</cx:pt>
          <cx:pt idx="1061">19984</cx:pt>
          <cx:pt idx="1062">56355</cx:pt>
          <cx:pt idx="1063">67632</cx:pt>
          <cx:pt idx="1064">37302</cx:pt>
          <cx:pt idx="1065">92688</cx:pt>
          <cx:pt idx="1066">29653</cx:pt>
          <cx:pt idx="1067">44965</cx:pt>
          <cx:pt idx="1068">41350</cx:pt>
          <cx:pt idx="1069">30974</cx:pt>
          <cx:pt idx="1070">23262</cx:pt>
          <cx:pt idx="1071">71295</cx:pt>
          <cx:pt idx="1072">82717</cx:pt>
          <cx:pt idx="1073">50468</cx:pt>
          <cx:pt idx="1074">2917</cx:pt>
          <cx:pt idx="1075">82414</cx:pt>
          <cx:pt idx="1076">71936</cx:pt>
          <cx:pt idx="1077">6137</cx:pt>
          <cx:pt idx="1078">18576</cx:pt>
          <cx:pt idx="1079">40375</cx:pt>
          <cx:pt idx="1080">77648</cx:pt>
          <cx:pt idx="1081">86988</cx:pt>
          <cx:pt idx="1082">64059</cx:pt>
          <cx:pt idx="1083">44873</cx:pt>
          <cx:pt idx="1084">67251</cx:pt>
          <cx:pt idx="1085">5718</cx:pt>
          <cx:pt idx="1086">51209</cx:pt>
          <cx:pt idx="1087">82546</cx:pt>
          <cx:pt idx="1088">35039</cx:pt>
          <cx:pt idx="1089">7589</cx:pt>
          <cx:pt idx="1090">9682</cx:pt>
          <cx:pt idx="1091">68282</cx:pt>
          <cx:pt idx="1092">12911</cx:pt>
          <cx:pt idx="1093">81188</cx:pt>
          <cx:pt idx="1094">96641</cx:pt>
          <cx:pt idx="1095">55718</cx:pt>
          <cx:pt idx="1096">79746</cx:pt>
          <cx:pt idx="1097">78690</cx:pt>
          <cx:pt idx="1098">5732</cx:pt>
          <cx:pt idx="1099">58270</cx:pt>
          <cx:pt idx="1100">84717</cx:pt>
          <cx:pt idx="1101">48625</cx:pt>
          <cx:pt idx="1102">12175</cx:pt>
          <cx:pt idx="1103">41983</cx:pt>
          <cx:pt idx="1104">42186</cx:pt>
          <cx:pt idx="1105">69844</cx:pt>
          <cx:pt idx="1106">15911</cx:pt>
          <cx:pt idx="1107">3536</cx:pt>
          <cx:pt idx="1108">43042</cx:pt>
          <cx:pt idx="1109">75693</cx:pt>
          <cx:pt idx="1110">60660</cx:pt>
          <cx:pt idx="1111">91635</cx:pt>
          <cx:pt idx="1112">72601</cx:pt>
          <cx:pt idx="1113">28238</cx:pt>
          <cx:pt idx="1114">60430</cx:pt>
          <cx:pt idx="1115">58438</cx:pt>
          <cx:pt idx="1116">94919</cx:pt>
          <cx:pt idx="1117">37132</cx:pt>
          <cx:pt idx="1118">63415</cx:pt>
          <cx:pt idx="1119">45029</cx:pt>
          <cx:pt idx="1120">1155</cx:pt>
          <cx:pt idx="1121">21485</cx:pt>
          <cx:pt idx="1122">89801</cx:pt>
          <cx:pt idx="1123">44072</cx:pt>
          <cx:pt idx="1124">75095</cx:pt>
          <cx:pt idx="1125">81122</cx:pt>
          <cx:pt idx="1126">70417</cx:pt>
          <cx:pt idx="1127">25644</cx:pt>
          <cx:pt idx="1128">70664</cx:pt>
          <cx:pt idx="1129">2096</cx:pt>
          <cx:pt idx="1130">68737</cx:pt>
          <cx:pt idx="1131">27268</cx:pt>
          <cx:pt idx="1132">37255</cx:pt>
          <cx:pt idx="1133">74352</cx:pt>
          <cx:pt idx="1134">11137</cx:pt>
          <cx:pt idx="1135">46174</cx:pt>
          <cx:pt idx="1136">71782</cx:pt>
          <cx:pt idx="1137">53036</cx:pt>
          <cx:pt idx="1138">62531</cx:pt>
          <cx:pt idx="1139">50536</cx:pt>
          <cx:pt idx="1140">69518</cx:pt>
          <cx:pt idx="1141">48149</cx:pt>
          <cx:pt idx="1142">80835</cx:pt>
          <cx:pt idx="1143">36094</cx:pt>
          <cx:pt idx="1144">47779</cx:pt>
          <cx:pt idx="1145">35619</cx:pt>
          <cx:pt idx="1146">27117</cx:pt>
          <cx:pt idx="1147">4922</cx:pt>
          <cx:pt idx="1148">15423</cx:pt>
          <cx:pt idx="1149">75975</cx:pt>
          <cx:pt idx="1150">89241</cx:pt>
          <cx:pt idx="1151">66517</cx:pt>
          <cx:pt idx="1152">57790</cx:pt>
          <cx:pt idx="1153">58417</cx:pt>
          <cx:pt idx="1154">90637</cx:pt>
          <cx:pt idx="1155">49498</cx:pt>
          <cx:pt idx="1156">43758</cx:pt>
          <cx:pt idx="1157">42972</cx:pt>
          <cx:pt idx="1158">35150</cx:pt>
          <cx:pt idx="1159">94347</cx:pt>
          <cx:pt idx="1160">80614</cx:pt>
          <cx:pt idx="1161">85411</cx:pt>
          <cx:pt idx="1162">47691</cx:pt>
          <cx:pt idx="1163">24094</cx:pt>
          <cx:pt idx="1164">87447</cx:pt>
          <cx:pt idx="1165">84762</cx:pt>
          <cx:pt idx="1166">23057</cx:pt>
          <cx:pt idx="1167">79290</cx:pt>
          <cx:pt idx="1168">4782</cx:pt>
          <cx:pt idx="1169">42353</cx:pt>
          <cx:pt idx="1170">63105</cx:pt>
          <cx:pt idx="1171">1038</cx:pt>
          <cx:pt idx="1172">46604</cx:pt>
          <cx:pt idx="1173">8005</cx:pt>
          <cx:pt idx="1174">67265</cx:pt>
          <cx:pt idx="1175">87472</cx:pt>
          <cx:pt idx="1176">85004</cx:pt>
          <cx:pt idx="1177">65338</cx:pt>
          <cx:pt idx="1178">63863</cx:pt>
          <cx:pt idx="1179">41198</cx:pt>
          <cx:pt idx="1180">38912</cx:pt>
          <cx:pt idx="1181">77971</cx:pt>
          <cx:pt idx="1182">86934</cx:pt>
          <cx:pt idx="1183">47278</cx:pt>
          <cx:pt idx="1184">85560</cx:pt>
          <cx:pt idx="1185">50903</cx:pt>
          <cx:pt idx="1186">13760</cx:pt>
          <cx:pt idx="1187">75447</cx:pt>
          <cx:pt idx="1188">25900</cx:pt>
          <cx:pt idx="1189">91416</cx:pt>
          <cx:pt idx="1190">36999</cx:pt>
          <cx:pt idx="1191">22461</cx:pt>
          <cx:pt idx="1192">32051</cx:pt>
          <cx:pt idx="1193">70716</cx:pt>
          <cx:pt idx="1194">82128</cx:pt>
          <cx:pt idx="1195">66125</cx:pt>
          <cx:pt idx="1196">82378</cx:pt>
          <cx:pt idx="1197">50390</cx:pt>
          <cx:pt idx="1198">48066</cx:pt>
          <cx:pt idx="1199">3143</cx:pt>
          <cx:pt idx="1200">47469</cx:pt>
          <cx:pt idx="1201">59854</cx:pt>
          <cx:pt idx="1202">51553</cx:pt>
          <cx:pt idx="1203">5619</cx:pt>
          <cx:pt idx="1204">74920</cx:pt>
          <cx:pt idx="1205">41531</cx:pt>
          <cx:pt idx="1206">14723</cx:pt>
          <cx:pt idx="1207">87779</cx:pt>
          <cx:pt idx="1208">22480</cx:pt>
          <cx:pt idx="1209">51486</cx:pt>
          <cx:pt idx="1210">59822</cx:pt>
          <cx:pt idx="1211">73263</cx:pt>
          <cx:pt idx="1212">5523</cx:pt>
          <cx:pt idx="1213">20297</cx:pt>
          <cx:pt idx="1214">13074</cx:pt>
          <cx:pt idx="1215">92458</cx:pt>
          <cx:pt idx="1216">80213</cx:pt>
          <cx:pt idx="1217">81721</cx:pt>
          <cx:pt idx="1218">30041</cx:pt>
          <cx:pt idx="1219">25787</cx:pt>
          <cx:pt idx="1220">42635</cx:pt>
          <cx:pt idx="1221">13864</cx:pt>
          <cx:pt idx="1222">23051</cx:pt>
          <cx:pt idx="1223">86680</cx:pt>
          <cx:pt idx="1224">15696</cx:pt>
          <cx:pt idx="1225">64324</cx:pt>
          <cx:pt idx="1226">74022</cx:pt>
          <cx:pt idx="1227">21333</cx:pt>
          <cx:pt idx="1228">73557</cx:pt>
          <cx:pt idx="1229">27191</cx:pt>
          <cx:pt idx="1230">46908</cx:pt>
          <cx:pt idx="1231">53395</cx:pt>
          <cx:pt idx="1232">35773</cx:pt>
          <cx:pt idx="1233">92550</cx:pt>
          <cx:pt idx="1234">72880</cx:pt>
          <cx:pt idx="1235">62938</cx:pt>
          <cx:pt idx="1236">15648</cx:pt>
          <cx:pt idx="1237">46498</cx:pt>
          <cx:pt idx="1238">20958</cx:pt>
          <cx:pt idx="1239">69278</cx:pt>
          <cx:pt idx="1240">24575</cx:pt>
          <cx:pt idx="1241">69709</cx:pt>
          <cx:pt idx="1242">61703</cx:pt>
          <cx:pt idx="1243">73230</cx:pt>
          <cx:pt idx="1244">34424</cx:pt>
          <cx:pt idx="1245">30253</cx:pt>
          <cx:pt idx="1246">92283</cx:pt>
          <cx:pt idx="1247">43397</cx:pt>
          <cx:pt idx="1248">41989</cx:pt>
          <cx:pt idx="1249">77656</cx:pt>
          <cx:pt idx="1250">15380</cx:pt>
          <cx:pt idx="1251">61894</cx:pt>
          <cx:pt idx="1252">28543</cx:pt>
          <cx:pt idx="1253">65832</cx:pt>
          <cx:pt idx="1254">58226</cx:pt>
          <cx:pt idx="1255">29903</cx:pt>
          <cx:pt idx="1256">51667</cx:pt>
          <cx:pt idx="1257">12777</cx:pt>
          <cx:pt idx="1258">26397</cx:pt>
          <cx:pt idx="1259">21067</cx:pt>
          <cx:pt idx="1260">45543</cx:pt>
          <cx:pt idx="1261">9745</cx:pt>
          <cx:pt idx="1262">39756</cx:pt>
          <cx:pt idx="1263">8748</cx:pt>
          <cx:pt idx="1264">99920</cx:pt>
          <cx:pt idx="1265">27348</cx:pt>
          <cx:pt idx="1266">12297</cx:pt>
          <cx:pt idx="1267">59976</cx:pt>
          <cx:pt idx="1268">40358</cx:pt>
          <cx:pt idx="1269">64444</cx:pt>
          <cx:pt idx="1270">49813</cx:pt>
          <cx:pt idx="1271">86193</cx:pt>
          <cx:pt idx="1272">84211</cx:pt>
          <cx:pt idx="1273">42062</cx:pt>
          <cx:pt idx="1274">8503</cx:pt>
          <cx:pt idx="1275">86808</cx:pt>
          <cx:pt idx="1276">88906</cx:pt>
          <cx:pt idx="1277">24234</cx:pt>
          <cx:pt idx="1278">63263</cx:pt>
          <cx:pt idx="1279">59424</cx:pt>
          <cx:pt idx="1280">56147</cx:pt>
          <cx:pt idx="1281">95513</cx:pt>
          <cx:pt idx="1282">19473</cx:pt>
          <cx:pt idx="1283">67050</cx:pt>
          <cx:pt idx="1284">54295</cx:pt>
          <cx:pt idx="1285">14340</cx:pt>
          <cx:pt idx="1286">39951</cx:pt>
          <cx:pt idx="1287">25595</cx:pt>
          <cx:pt idx="1288">17888</cx:pt>
          <cx:pt idx="1289">86149</cx:pt>
          <cx:pt idx="1290">65270</cx:pt>
          <cx:pt idx="1291">13388</cx:pt>
          <cx:pt idx="1292">66202</cx:pt>
          <cx:pt idx="1293">37791</cx:pt>
          <cx:pt idx="1294">75775</cx:pt>
          <cx:pt idx="1295">20666</cx:pt>
          <cx:pt idx="1296">79459</cx:pt>
          <cx:pt idx="1297">63684</cx:pt>
          <cx:pt idx="1298">39987</cx:pt>
          <cx:pt idx="1299">85342</cx:pt>
          <cx:pt idx="1300">90730</cx:pt>
          <cx:pt idx="1301">88298</cx:pt>
          <cx:pt idx="1302">86688</cx:pt>
          <cx:pt idx="1303">16830</cx:pt>
          <cx:pt idx="1304">42254</cx:pt>
          <cx:pt idx="1305">94230</cx:pt>
          <cx:pt idx="1306">37250</cx:pt>
          <cx:pt idx="1307">97144</cx:pt>
          <cx:pt idx="1308">48205</cx:pt>
          <cx:pt idx="1309">34956</cx:pt>
          <cx:pt idx="1310">96178</cx:pt>
          <cx:pt idx="1311">49485</cx:pt>
          <cx:pt idx="1312">30120</cx:pt>
          <cx:pt idx="1313">79312</cx:pt>
          <cx:pt idx="1314">39306</cx:pt>
          <cx:pt idx="1315">11316</cx:pt>
          <cx:pt idx="1316">48181</cx:pt>
          <cx:pt idx="1317">40655</cx:pt>
          <cx:pt idx="1318">45598</cx:pt>
          <cx:pt idx="1319">94702</cx:pt>
          <cx:pt idx="1320">17171</cx:pt>
          <cx:pt idx="1321">67647</cx:pt>
          <cx:pt idx="1322">86715</cx:pt>
          <cx:pt idx="1323">97277</cx:pt>
          <cx:pt idx="1324">46200</cx:pt>
          <cx:pt idx="1325">77840</cx:pt>
          <cx:pt idx="1326">82218</cx:pt>
          <cx:pt idx="1327">63830</cx:pt>
          <cx:pt idx="1328">20913</cx:pt>
          <cx:pt idx="1329">16119</cx:pt>
          <cx:pt idx="1330">40719</cx:pt>
          <cx:pt idx="1331">90678</cx:pt>
          <cx:pt idx="1332">38954</cx:pt>
          <cx:pt idx="1333">45834</cx:pt>
          <cx:pt idx="1334">6831</cx:pt>
          <cx:pt idx="1335">50918</cx:pt>
          <cx:pt idx="1336">62566</cx:pt>
          <cx:pt idx="1337">50435</cx:pt>
          <cx:pt idx="1338">2531</cx:pt>
          <cx:pt idx="1339">96737</cx:pt>
          <cx:pt idx="1340">35384</cx:pt>
          <cx:pt idx="1341">7212</cx:pt>
          <cx:pt idx="1342">26310</cx:pt>
          <cx:pt idx="1343">4035</cx:pt>
          <cx:pt idx="1344">64260</cx:pt>
          <cx:pt idx="1345">93323</cx:pt>
          <cx:pt idx="1346">75053</cx:pt>
          <cx:pt idx="1347">33701</cx:pt>
          <cx:pt idx="1348">79836</cx:pt>
          <cx:pt idx="1349">54995</cx:pt>
          <cx:pt idx="1350">51505</cx:pt>
          <cx:pt idx="1351">89823</cx:pt>
          <cx:pt idx="1352">44565</cx:pt>
          <cx:pt idx="1353">86933</cx:pt>
          <cx:pt idx="1354">49717</cx:pt>
          <cx:pt idx="1355">9717</cx:pt>
          <cx:pt idx="1356">1105</cx:pt>
          <cx:pt idx="1357">23002</cx:pt>
          <cx:pt idx="1358">14068</cx:pt>
          <cx:pt idx="1359">9050</cx:pt>
          <cx:pt idx="1360">60848</cx:pt>
          <cx:pt idx="1361">3515</cx:pt>
          <cx:pt idx="1362">69669</cx:pt>
          <cx:pt idx="1363">61722</cx:pt>
          <cx:pt idx="1364">16193</cx:pt>
          <cx:pt idx="1365">87696</cx:pt>
          <cx:pt idx="1366">79112</cx:pt>
          <cx:pt idx="1367">26764</cx:pt>
          <cx:pt idx="1368">27076</cx:pt>
          <cx:pt idx="1369">79527</cx:pt>
          <cx:pt idx="1370">96002</cx:pt>
          <cx:pt idx="1371">11293</cx:pt>
          <cx:pt idx="1372">98318</cx:pt>
          <cx:pt idx="1373">41305</cx:pt>
          <cx:pt idx="1374">22923</cx:pt>
          <cx:pt idx="1375">39563</cx:pt>
          <cx:pt idx="1376">70822</cx:pt>
          <cx:pt idx="1377">91025</cx:pt>
          <cx:pt idx="1378">60863</cx:pt>
          <cx:pt idx="1379">25300</cx:pt>
          <cx:pt idx="1380">10734</cx:pt>
          <cx:pt idx="1381">11058</cx:pt>
          <cx:pt idx="1382">47099</cx:pt>
          <cx:pt idx="1383">24740</cx:pt>
          <cx:pt idx="1384">11554</cx:pt>
          <cx:pt idx="1385">27917</cx:pt>
          <cx:pt idx="1386">66728</cx:pt>
          <cx:pt idx="1387">34564</cx:pt>
          <cx:pt idx="1388">45259</cx:pt>
          <cx:pt idx="1389">68553</cx:pt>
          <cx:pt idx="1390">72676</cx:pt>
          <cx:pt idx="1391">32457</cx:pt>
          <cx:pt idx="1392">50962</cx:pt>
          <cx:pt idx="1393">34487</cx:pt>
          <cx:pt idx="1394">36386</cx:pt>
          <cx:pt idx="1395">72478</cx:pt>
          <cx:pt idx="1396">52802</cx:pt>
          <cx:pt idx="1397">62805</cx:pt>
          <cx:pt idx="1398">82655</cx:pt>
          <cx:pt idx="1399">7635</cx:pt>
          <cx:pt idx="1400">89490</cx:pt>
          <cx:pt idx="1401">26952</cx:pt>
          <cx:pt idx="1402">9936</cx:pt>
          <cx:pt idx="1403">25583</cx:pt>
          <cx:pt idx="1404">85262</cx:pt>
          <cx:pt idx="1405">32690</cx:pt>
          <cx:pt idx="1406">75013</cx:pt>
          <cx:pt idx="1407">56231</cx:pt>
          <cx:pt idx="1408">16220</cx:pt>
          <cx:pt idx="1409">44900</cx:pt>
          <cx:pt idx="1410">33284</cx:pt>
          <cx:pt idx="1411">48373</cx:pt>
          <cx:pt idx="1412">28971</cx:pt>
          <cx:pt idx="1413">67085</cx:pt>
          <cx:pt idx="1414">44684</cx:pt>
          <cx:pt idx="1415">39301</cx:pt>
          <cx:pt idx="1416">30803</cx:pt>
          <cx:pt idx="1417">76523</cx:pt>
          <cx:pt idx="1418">3330</cx:pt>
          <cx:pt idx="1419">39177</cx:pt>
          <cx:pt idx="1420">8815</cx:pt>
          <cx:pt idx="1421">35297</cx:pt>
          <cx:pt idx="1422">39302</cx:pt>
          <cx:pt idx="1423">91344</cx:pt>
          <cx:pt idx="1424">28745</cx:pt>
          <cx:pt idx="1425">7371</cx:pt>
          <cx:pt idx="1426">73594</cx:pt>
          <cx:pt idx="1427">84724</cx:pt>
          <cx:pt idx="1428">6957</cx:pt>
          <cx:pt idx="1429">98227</cx:pt>
          <cx:pt idx="1430">18211</cx:pt>
          <cx:pt idx="1431">62202</cx:pt>
          <cx:pt idx="1432">69260</cx:pt>
          <cx:pt idx="1433">88090</cx:pt>
          <cx:pt idx="1434">11250</cx:pt>
          <cx:pt idx="1435">73631</cx:pt>
          <cx:pt idx="1436">33890</cx:pt>
          <cx:pt idx="1437">67640</cx:pt>
          <cx:pt idx="1438">32154</cx:pt>
          <cx:pt idx="1439">10131</cx:pt>
          <cx:pt idx="1440">83906</cx:pt>
          <cx:pt idx="1441">26812</cx:pt>
          <cx:pt idx="1442">17169</cx:pt>
          <cx:pt idx="1443">58046</cx:pt>
          <cx:pt idx="1444">46622</cx:pt>
          <cx:pt idx="1445">44276</cx:pt>
          <cx:pt idx="1446">89185</cx:pt>
          <cx:pt idx="1447">81741</cx:pt>
          <cx:pt idx="1448">88927</cx:pt>
          <cx:pt idx="1449">51654</cx:pt>
          <cx:pt idx="1450">86328</cx:pt>
          <cx:pt idx="1451">89007</cx:pt>
          <cx:pt idx="1452">92937</cx:pt>
          <cx:pt idx="1453">49829</cx:pt>
          <cx:pt idx="1454">64508</cx:pt>
          <cx:pt idx="1455">86111</cx:pt>
          <cx:pt idx="1456">62296</cx:pt>
          <cx:pt idx="1457">75933</cx:pt>
          <cx:pt idx="1458">87752</cx:pt>
          <cx:pt idx="1459">32107</cx:pt>
          <cx:pt idx="1460">83433</cx:pt>
          <cx:pt idx="1461">5527</cx:pt>
          <cx:pt idx="1462">75449</cx:pt>
          <cx:pt idx="1463">1042</cx:pt>
          <cx:pt idx="1464">32469</cx:pt>
          <cx:pt idx="1465">99766</cx:pt>
          <cx:pt idx="1466">71067</cx:pt>
          <cx:pt idx="1467">33424</cx:pt>
          <cx:pt idx="1468">69475</cx:pt>
          <cx:pt idx="1469">68581</cx:pt>
          <cx:pt idx="1470">12683</cx:pt>
          <cx:pt idx="1471">98392</cx:pt>
          <cx:pt idx="1472">85294</cx:pt>
          <cx:pt idx="1473">44090</cx:pt>
          <cx:pt idx="1474">62679</cx:pt>
          <cx:pt idx="1475">71040</cx:pt>
          <cx:pt idx="1476">49544</cx:pt>
          <cx:pt idx="1477">14440</cx:pt>
          <cx:pt idx="1478">98394</cx:pt>
          <cx:pt idx="1479">16501</cx:pt>
          <cx:pt idx="1480">83174</cx:pt>
          <cx:pt idx="1481">3842</cx:pt>
          <cx:pt idx="1482">29973</cx:pt>
          <cx:pt idx="1483">96961</cx:pt>
          <cx:pt idx="1484">42493</cx:pt>
          <cx:pt idx="1485">38638</cx:pt>
          <cx:pt idx="1486">57489</cx:pt>
          <cx:pt idx="1487">86704</cx:pt>
          <cx:pt idx="1488">36331</cx:pt>
          <cx:pt idx="1489">20666</cx:pt>
          <cx:pt idx="1490">80782</cx:pt>
          <cx:pt idx="1491">84692</cx:pt>
          <cx:pt idx="1492">64735</cx:pt>
          <cx:pt idx="1493">39710</cx:pt>
          <cx:pt idx="1494">94188</cx:pt>
          <cx:pt idx="1495">74861</cx:pt>
          <cx:pt idx="1496">81143</cx:pt>
          <cx:pt idx="1497">70297</cx:pt>
          <cx:pt idx="1498">51508</cx:pt>
          <cx:pt idx="1499">43545</cx:pt>
          <cx:pt idx="1500">53003</cx:pt>
          <cx:pt idx="1501">38085</cx:pt>
          <cx:pt idx="1502">50726</cx:pt>
          <cx:pt idx="1503">19521</cx:pt>
          <cx:pt idx="1504">39274</cx:pt>
          <cx:pt idx="1505">40647</cx:pt>
          <cx:pt idx="1506">2256</cx:pt>
          <cx:pt idx="1507">91889</cx:pt>
          <cx:pt idx="1508">68083</cx:pt>
          <cx:pt idx="1509">58949</cx:pt>
          <cx:pt idx="1510">18712</cx:pt>
          <cx:pt idx="1511">98174</cx:pt>
          <cx:pt idx="1512">28767</cx:pt>
          <cx:pt idx="1513">60685</cx:pt>
          <cx:pt idx="1514">72716</cx:pt>
          <cx:pt idx="1515">52730</cx:pt>
          <cx:pt idx="1516">26170</cx:pt>
          <cx:pt idx="1517">47925</cx:pt>
          <cx:pt idx="1518">55271</cx:pt>
          <cx:pt idx="1519">76594</cx:pt>
          <cx:pt idx="1520">32981</cx:pt>
          <cx:pt idx="1521">66738</cx:pt>
          <cx:pt idx="1522">5648</cx:pt>
          <cx:pt idx="1523">93563</cx:pt>
          <cx:pt idx="1524">92951</cx:pt>
          <cx:pt idx="1525">50875</cx:pt>
          <cx:pt idx="1526">61568</cx:pt>
          <cx:pt idx="1527">44269</cx:pt>
          <cx:pt idx="1528">78713</cx:pt>
          <cx:pt idx="1529">1185</cx:pt>
          <cx:pt idx="1530">69667</cx:pt>
          <cx:pt idx="1531">64051</cx:pt>
          <cx:pt idx="1532">25652</cx:pt>
          <cx:pt idx="1533">49441</cx:pt>
          <cx:pt idx="1534">9533</cx:pt>
          <cx:pt idx="1535">6988</cx:pt>
          <cx:pt idx="1536">10545</cx:pt>
          <cx:pt idx="1537">45046</cx:pt>
          <cx:pt idx="1538">33906</cx:pt>
          <cx:pt idx="1539">62591</cx:pt>
          <cx:pt idx="1540">1911</cx:pt>
          <cx:pt idx="1541">98784</cx:pt>
          <cx:pt idx="1542">57085</cx:pt>
          <cx:pt idx="1543">60280</cx:pt>
          <cx:pt idx="1544">38861</cx:pt>
          <cx:pt idx="1545">91506</cx:pt>
          <cx:pt idx="1546">86043</cx:pt>
          <cx:pt idx="1547">41415</cx:pt>
          <cx:pt idx="1548">50264</cx:pt>
          <cx:pt idx="1549">12710</cx:pt>
          <cx:pt idx="1550">4435</cx:pt>
          <cx:pt idx="1551">45940</cx:pt>
          <cx:pt idx="1552">4971</cx:pt>
          <cx:pt idx="1553">67919</cx:pt>
          <cx:pt idx="1554">89727</cx:pt>
          <cx:pt idx="1555">4799</cx:pt>
          <cx:pt idx="1556">42923</cx:pt>
          <cx:pt idx="1557">17496</cx:pt>
          <cx:pt idx="1558">24510</cx:pt>
          <cx:pt idx="1559">25243</cx:pt>
          <cx:pt idx="1560">41465</cx:pt>
          <cx:pt idx="1561">69102</cx:pt>
          <cx:pt idx="1562">24846</cx:pt>
          <cx:pt idx="1563">41568</cx:pt>
          <cx:pt idx="1564">89826</cx:pt>
          <cx:pt idx="1565">48851</cx:pt>
          <cx:pt idx="1566">5665</cx:pt>
          <cx:pt idx="1567">53920</cx:pt>
          <cx:pt idx="1568">74846</cx:pt>
          <cx:pt idx="1569">18152</cx:pt>
          <cx:pt idx="1570">56859</cx:pt>
          <cx:pt idx="1571">51497</cx:pt>
          <cx:pt idx="1572">7287</cx:pt>
          <cx:pt idx="1573">13290</cx:pt>
          <cx:pt idx="1574">38502</cx:pt>
          <cx:pt idx="1575">59225</cx:pt>
          <cx:pt idx="1576">56913</cx:pt>
          <cx:pt idx="1577">46459</cx:pt>
          <cx:pt idx="1578">90033</cx:pt>
          <cx:pt idx="1579">18392</cx:pt>
          <cx:pt idx="1580">42594</cx:pt>
          <cx:pt idx="1581">33554</cx:pt>
          <cx:pt idx="1582">16977</cx:pt>
          <cx:pt idx="1583">52556</cx:pt>
          <cx:pt idx="1584">49673</cx:pt>
          <cx:pt idx="1585">35381</cx:pt>
          <cx:pt idx="1586">79587</cx:pt>
          <cx:pt idx="1587">22587</cx:pt>
          <cx:pt idx="1588">71933</cx:pt>
          <cx:pt idx="1589">23321</cx:pt>
          <cx:pt idx="1590">42513</cx:pt>
          <cx:pt idx="1591">58605</cx:pt>
          <cx:pt idx="1592">1210</cx:pt>
          <cx:pt idx="1593">43872</cx:pt>
          <cx:pt idx="1594">59932</cx:pt>
          <cx:pt idx="1595">40859</cx:pt>
          <cx:pt idx="1596">48675</cx:pt>
          <cx:pt idx="1597">32961</cx:pt>
          <cx:pt idx="1598">20760</cx:pt>
          <cx:pt idx="1599">44070</cx:pt>
          <cx:pt idx="1600">25378</cx:pt>
          <cx:pt idx="1601">23320</cx:pt>
          <cx:pt idx="1602">34249</cx:pt>
          <cx:pt idx="1603">7123</cx:pt>
          <cx:pt idx="1604">79172</cx:pt>
          <cx:pt idx="1605">28326</cx:pt>
          <cx:pt idx="1606">68839</cx:pt>
          <cx:pt idx="1607">68792</cx:pt>
          <cx:pt idx="1608">62873</cx:pt>
          <cx:pt idx="1609">9900</cx:pt>
          <cx:pt idx="1610">47444</cx:pt>
          <cx:pt idx="1611">9946</cx:pt>
          <cx:pt idx="1612">20655</cx:pt>
          <cx:pt idx="1613">63225</cx:pt>
          <cx:pt idx="1614">32306</cx:pt>
          <cx:pt idx="1615">76581</cx:pt>
          <cx:pt idx="1616">42803</cx:pt>
          <cx:pt idx="1617">94634</cx:pt>
          <cx:pt idx="1618">51293</cx:pt>
          <cx:pt idx="1619">97066</cx:pt>
          <cx:pt idx="1620">67035</cx:pt>
          <cx:pt idx="1621">40000</cx:pt>
          <cx:pt idx="1622">37843</cx:pt>
          <cx:pt idx="1623">77091</cx:pt>
          <cx:pt idx="1624">6459</cx:pt>
          <cx:pt idx="1625">22600</cx:pt>
          <cx:pt idx="1626">31893</cx:pt>
          <cx:pt idx="1627">86177</cx:pt>
          <cx:pt idx="1628">1389</cx:pt>
          <cx:pt idx="1629">91603</cx:pt>
          <cx:pt idx="1630">14197</cx:pt>
          <cx:pt idx="1631">35264</cx:pt>
          <cx:pt idx="1632">70471</cx:pt>
          <cx:pt idx="1633">25660</cx:pt>
          <cx:pt idx="1634">14281</cx:pt>
          <cx:pt idx="1635">62495</cx:pt>
          <cx:pt idx="1636">79181</cx:pt>
          <cx:pt idx="1637">96908</cx:pt>
          <cx:pt idx="1638">54330</cx:pt>
          <cx:pt idx="1639">86414</cx:pt>
          <cx:pt idx="1640">40265</cx:pt>
          <cx:pt idx="1641">25430</cx:pt>
          <cx:pt idx="1642">58484</cx:pt>
          <cx:pt idx="1643">73096</cx:pt>
          <cx:pt idx="1644">55201</cx:pt>
          <cx:pt idx="1645">82207</cx:pt>
          <cx:pt idx="1646">80262</cx:pt>
          <cx:pt idx="1647">9847</cx:pt>
          <cx:pt idx="1648">35504</cx:pt>
          <cx:pt idx="1649">55305</cx:pt>
          <cx:pt idx="1650">85322</cx:pt>
          <cx:pt idx="1651">42409</cx:pt>
          <cx:pt idx="1652">37219</cx:pt>
          <cx:pt idx="1653">57769</cx:pt>
          <cx:pt idx="1654">58771</cx:pt>
          <cx:pt idx="1655">49604</cx:pt>
          <cx:pt idx="1656">27928</cx:pt>
          <cx:pt idx="1657">47813</cx:pt>
          <cx:pt idx="1658">22912</cx:pt>
          <cx:pt idx="1659">19477</cx:pt>
          <cx:pt idx="1660">69352</cx:pt>
          <cx:pt idx="1661">98779</cx:pt>
          <cx:pt idx="1662">72835</cx:pt>
          <cx:pt idx="1663">78795</cx:pt>
          <cx:pt idx="1664">8630</cx:pt>
          <cx:pt idx="1665">5352</cx:pt>
          <cx:pt idx="1666">67527</cx:pt>
          <cx:pt idx="1667">14051</cx:pt>
          <cx:pt idx="1668">27703</cx:pt>
          <cx:pt idx="1669">42138</cx:pt>
          <cx:pt idx="1670">16268</cx:pt>
          <cx:pt idx="1671">18431</cx:pt>
          <cx:pt idx="1672">10691</cx:pt>
          <cx:pt idx="1673">99554</cx:pt>
          <cx:pt idx="1674">24756</cx:pt>
          <cx:pt idx="1675">28180</cx:pt>
          <cx:pt idx="1676">75762</cx:pt>
          <cx:pt idx="1677">42790</cx:pt>
          <cx:pt idx="1678">37115</cx:pt>
          <cx:pt idx="1679">24210</cx:pt>
          <cx:pt idx="1680">90076</cx:pt>
          <cx:pt idx="1681">75381</cx:pt>
          <cx:pt idx="1682">58723</cx:pt>
          <cx:pt idx="1683">14799</cx:pt>
          <cx:pt idx="1684">33179</cx:pt>
          <cx:pt idx="1685">33532</cx:pt>
          <cx:pt idx="1686">12959</cx:pt>
          <cx:pt idx="1687">55670</cx:pt>
          <cx:pt idx="1688">88338</cx:pt>
          <cx:pt idx="1689">88420</cx:pt>
          <cx:pt idx="1690">27256</cx:pt>
          <cx:pt idx="1691">88465</cx:pt>
          <cx:pt idx="1692">12909</cx:pt>
          <cx:pt idx="1693">71033</cx:pt>
          <cx:pt idx="1694">63510</cx:pt>
          <cx:pt idx="1695">36183</cx:pt>
          <cx:pt idx="1696">62664</cx:pt>
          <cx:pt idx="1697">56965</cx:pt>
          <cx:pt idx="1698">12626</cx:pt>
          <cx:pt idx="1699">80332</cx:pt>
          <cx:pt idx="1700">91583</cx:pt>
          <cx:pt idx="1701">78751</cx:pt>
          <cx:pt idx="1702">8091</cx:pt>
          <cx:pt idx="1703">83423</cx:pt>
          <cx:pt idx="1704">19753</cx:pt>
          <cx:pt idx="1705">31878</cx:pt>
          <cx:pt idx="1706">50356</cx:pt>
          <cx:pt idx="1707">77465</cx:pt>
          <cx:pt idx="1708">68875</cx:pt>
          <cx:pt idx="1709">69912</cx:pt>
          <cx:pt idx="1710">57554</cx:pt>
          <cx:pt idx="1711">8302</cx:pt>
          <cx:pt idx="1712">70632</cx:pt>
          <cx:pt idx="1713">98878</cx:pt>
          <cx:pt idx="1714">34404</cx:pt>
          <cx:pt idx="1715">21211</cx:pt>
          <cx:pt idx="1716">30957</cx:pt>
          <cx:pt idx="1717">78664</cx:pt>
          <cx:pt idx="1718">92123</cx:pt>
          <cx:pt idx="1719">76523</cx:pt>
          <cx:pt idx="1720">68168</cx:pt>
          <cx:pt idx="1721">3876</cx:pt>
          <cx:pt idx="1722">27527</cx:pt>
          <cx:pt idx="1723">84552</cx:pt>
          <cx:pt idx="1724">82887</cx:pt>
          <cx:pt idx="1725">92421</cx:pt>
          <cx:pt idx="1726">68769</cx:pt>
          <cx:pt idx="1727">7313</cx:pt>
          <cx:pt idx="1728">73949</cx:pt>
          <cx:pt idx="1729">7264</cx:pt>
          <cx:pt idx="1730">85723</cx:pt>
          <cx:pt idx="1731">30372</cx:pt>
          <cx:pt idx="1732">70088</cx:pt>
          <cx:pt idx="1733">89482</cx:pt>
          <cx:pt idx="1734">24409</cx:pt>
          <cx:pt idx="1735">79742</cx:pt>
          <cx:pt idx="1736">85902</cx:pt>
          <cx:pt idx="1737">20789</cx:pt>
          <cx:pt idx="1738">33426</cx:pt>
          <cx:pt idx="1739">88507</cx:pt>
          <cx:pt idx="1740">1351</cx:pt>
          <cx:pt idx="1741">26156</cx:pt>
          <cx:pt idx="1742">1808</cx:pt>
          <cx:pt idx="1743">73978</cx:pt>
          <cx:pt idx="1744">36217</cx:pt>
          <cx:pt idx="1745">45914</cx:pt>
          <cx:pt idx="1746">45915</cx:pt>
          <cx:pt idx="1747">66002</cx:pt>
          <cx:pt idx="1748">86256</cx:pt>
          <cx:pt idx="1749">31623</cx:pt>
          <cx:pt idx="1750">75379</cx:pt>
          <cx:pt idx="1751">21848</cx:pt>
          <cx:pt idx="1752">38979</cx:pt>
          <cx:pt idx="1753">99086</cx:pt>
          <cx:pt idx="1754">15482</cx:pt>
          <cx:pt idx="1755">88155</cx:pt>
          <cx:pt idx="1756">46479</cx:pt>
          <cx:pt idx="1757">5301</cx:pt>
          <cx:pt idx="1758">74005</cx:pt>
          <cx:pt idx="1759">42927</cx:pt>
          <cx:pt idx="1760">4639</cx:pt>
          <cx:pt idx="1761">90933</cx:pt>
          <cx:pt idx="1762">57885</cx:pt>
          <cx:pt idx="1763">84008</cx:pt>
          <cx:pt idx="1764">83231</cx:pt>
          <cx:pt idx="1765">41816</cx:pt>
          <cx:pt idx="1766">40844</cx:pt>
          <cx:pt idx="1767">54437</cx:pt>
          <cx:pt idx="1768">25602</cx:pt>
          <cx:pt idx="1769">48910</cx:pt>
          <cx:pt idx="1770">2641</cx:pt>
          <cx:pt idx="1771">80984</cx:pt>
          <cx:pt idx="1772">84331</cx:pt>
          <cx:pt idx="1773">6329</cx:pt>
          <cx:pt idx="1774">40828</cx:pt>
          <cx:pt idx="1775">67278</cx:pt>
          <cx:pt idx="1776">54399</cx:pt>
          <cx:pt idx="1777">65670</cx:pt>
          <cx:pt idx="1778">74944</cx:pt>
          <cx:pt idx="1779">75715</cx:pt>
          <cx:pt idx="1780">6018</cx:pt>
          <cx:pt idx="1781">24050</cx:pt>
          <cx:pt idx="1782">50973</cx:pt>
          <cx:pt idx="1783">57388</cx:pt>
          <cx:pt idx="1784">78167</cx:pt>
          <cx:pt idx="1785">25911</cx:pt>
          <cx:pt idx="1786">45429</cx:pt>
          <cx:pt idx="1787">94033</cx:pt>
          <cx:pt idx="1788">49733</cx:pt>
          <cx:pt idx="1789">56545</cx:pt>
          <cx:pt idx="1790">71548</cx:pt>
          <cx:pt idx="1791">36205</cx:pt>
          <cx:pt idx="1792">23770</cx:pt>
          <cx:pt idx="1793">37277</cx:pt>
          <cx:pt idx="1794">88998</cx:pt>
          <cx:pt idx="1795">91251</cx:pt>
          <cx:pt idx="1796">8803</cx:pt>
          <cx:pt idx="1797">30905</cx:pt>
          <cx:pt idx="1798">5379</cx:pt>
          <cx:pt idx="1799">49903</cx:pt>
          <cx:pt idx="1800">40540</cx:pt>
          <cx:pt idx="1801">3595</cx:pt>
          <cx:pt idx="1802">84735</cx:pt>
          <cx:pt idx="1803">77907</cx:pt>
          <cx:pt idx="1804">52319</cx:pt>
          <cx:pt idx="1805">55487</cx:pt>
          <cx:pt idx="1806">12105</cx:pt>
          <cx:pt idx="1807">89135</cx:pt>
          <cx:pt idx="1808">17512</cx:pt>
          <cx:pt idx="1809">41667</cx:pt>
          <cx:pt idx="1810">56352</cx:pt>
          <cx:pt idx="1811">86347</cx:pt>
          <cx:pt idx="1812">19117</cx:pt>
          <cx:pt idx="1813">3701</cx:pt>
          <cx:pt idx="1814">27219</cx:pt>
          <cx:pt idx="1815">88285</cx:pt>
          <cx:pt idx="1816">4083</cx:pt>
          <cx:pt idx="1817">58033</cx:pt>
          <cx:pt idx="1818">59009</cx:pt>
          <cx:pt idx="1819">73556</cx:pt>
          <cx:pt idx="1820">70146</cx:pt>
          <cx:pt idx="1821">83910</cx:pt>
          <cx:pt idx="1822">9963</cx:pt>
          <cx:pt idx="1823">33791</cx:pt>
          <cx:pt idx="1824">37655</cx:pt>
          <cx:pt idx="1825">42972</cx:pt>
          <cx:pt idx="1826">99345</cx:pt>
          <cx:pt idx="1827">57333</cx:pt>
          <cx:pt idx="1828">81124</cx:pt>
          <cx:pt idx="1829">36932</cx:pt>
          <cx:pt idx="1830">81106</cx:pt>
          <cx:pt idx="1831">55056</cx:pt>
          <cx:pt idx="1832">47856</cx:pt>
          <cx:pt idx="1833">94052</cx:pt>
          <cx:pt idx="1834">5534</cx:pt>
          <cx:pt idx="1835">99343</cx:pt>
          <cx:pt idx="1836">96405</cx:pt>
          <cx:pt idx="1837">79271</cx:pt>
          <cx:pt idx="1838">61301</cx:pt>
          <cx:pt idx="1839">7745</cx:pt>
          <cx:pt idx="1840">87802</cx:pt>
          <cx:pt idx="1841">45966</cx:pt>
          <cx:pt idx="1842">10712</cx:pt>
          <cx:pt idx="1843">77540</cx:pt>
          <cx:pt idx="1844">79712</cx:pt>
          <cx:pt idx="1845">28257</cx:pt>
          <cx:pt idx="1846">78187</cx:pt>
          <cx:pt idx="1847">97560</cx:pt>
          <cx:pt idx="1848">25403</cx:pt>
          <cx:pt idx="1849">79985</cx:pt>
          <cx:pt idx="1850">91185</cx:pt>
          <cx:pt idx="1851">75116</cx:pt>
          <cx:pt idx="1852">18555</cx:pt>
          <cx:pt idx="1853">92097</cx:pt>
          <cx:pt idx="1854">19035</cx:pt>
          <cx:pt idx="1855">71065</cx:pt>
          <cx:pt idx="1856">83315</cx:pt>
          <cx:pt idx="1857">52826</cx:pt>
          <cx:pt idx="1858">77478</cx:pt>
          <cx:pt idx="1859">98662</cx:pt>
          <cx:pt idx="1860">69017</cx:pt>
          <cx:pt idx="1861">31542</cx:pt>
          <cx:pt idx="1862">15887</cx:pt>
          <cx:pt idx="1863">93106</cx:pt>
          <cx:pt idx="1864">3251</cx:pt>
          <cx:pt idx="1865">95833</cx:pt>
          <cx:pt idx="1866">27465</cx:pt>
          <cx:pt idx="1867">40744</cx:pt>
          <cx:pt idx="1868">52191</cx:pt>
          <cx:pt idx="1869">2654</cx:pt>
          <cx:pt idx="1870">43241</cx:pt>
          <cx:pt idx="1871">91273</cx:pt>
          <cx:pt idx="1872">29896</cx:pt>
          <cx:pt idx="1873">67135</cx:pt>
          <cx:pt idx="1874">24723</cx:pt>
          <cx:pt idx="1875">38704</cx:pt>
          <cx:pt idx="1876">62673</cx:pt>
          <cx:pt idx="1877">49159</cx:pt>
          <cx:pt idx="1878">98583</cx:pt>
          <cx:pt idx="1879">39972</cx:pt>
          <cx:pt idx="1880">36097</cx:pt>
          <cx:pt idx="1881">85690</cx:pt>
          <cx:pt idx="1882">31165</cx:pt>
          <cx:pt idx="1883">13036</cx:pt>
          <cx:pt idx="1884">52526</cx:pt>
          <cx:pt idx="1885">86491</cx:pt>
          <cx:pt idx="1886">81439</cx:pt>
          <cx:pt idx="1887">84470</cx:pt>
          <cx:pt idx="1888">46708</cx:pt>
          <cx:pt idx="1889">38848</cx:pt>
          <cx:pt idx="1890">1686</cx:pt>
          <cx:pt idx="1891">68890</cx:pt>
          <cx:pt idx="1892">51993</cx:pt>
          <cx:pt idx="1893">89458</cx:pt>
          <cx:pt idx="1894">44529</cx:pt>
          <cx:pt idx="1895">80916</cx:pt>
          <cx:pt idx="1896">59043</cx:pt>
          <cx:pt idx="1897">66430</cx:pt>
          <cx:pt idx="1898">59012</cx:pt>
          <cx:pt idx="1899">5107</cx:pt>
          <cx:pt idx="1900">87327</cx:pt>
          <cx:pt idx="1901">68344</cx:pt>
          <cx:pt idx="1902">79265</cx:pt>
          <cx:pt idx="1903">98599</cx:pt>
          <cx:pt idx="1904">5776</cx:pt>
          <cx:pt idx="1905">17920</cx:pt>
          <cx:pt idx="1906">26390</cx:pt>
          <cx:pt idx="1907">41454</cx:pt>
          <cx:pt idx="1908">57695</cx:pt>
          <cx:pt idx="1909">61359</cx:pt>
          <cx:pt idx="1910">44515</cx:pt>
          <cx:pt idx="1911">79839</cx:pt>
          <cx:pt idx="1912">4882</cx:pt>
          <cx:pt idx="1913">85704</cx:pt>
          <cx:pt idx="1914">24144</cx:pt>
          <cx:pt idx="1915">71756</cx:pt>
          <cx:pt idx="1916">14929</cx:pt>
          <cx:pt idx="1917">29908</cx:pt>
          <cx:pt idx="1918">69338</cx:pt>
          <cx:pt idx="1919">7769</cx:pt>
          <cx:pt idx="1920">28497</cx:pt>
          <cx:pt idx="1921">18067</cx:pt>
          <cx:pt idx="1922">14603</cx:pt>
          <cx:pt idx="1923">59472</cx:pt>
          <cx:pt idx="1924">78804</cx:pt>
          <cx:pt idx="1925">65576</cx:pt>
          <cx:pt idx="1926">15586</cx:pt>
          <cx:pt idx="1927">51636</cx:pt>
          <cx:pt idx="1928">13399</cx:pt>
          <cx:pt idx="1929">5776</cx:pt>
          <cx:pt idx="1930">14363</cx:pt>
          <cx:pt idx="1931">53084</cx:pt>
          <cx:pt idx="1932">42628</cx:pt>
          <cx:pt idx="1933">18669</cx:pt>
          <cx:pt idx="1934">41469</cx:pt>
          <cx:pt idx="1935">2102</cx:pt>
          <cx:pt idx="1936">30608</cx:pt>
          <cx:pt idx="1937">16789</cx:pt>
          <cx:pt idx="1938">20821</cx:pt>
          <cx:pt idx="1939">58292</cx:pt>
          <cx:pt idx="1940">78826</cx:pt>
          <cx:pt idx="1941">99948</cx:pt>
          <cx:pt idx="1942">86706</cx:pt>
          <cx:pt idx="1943">91305</cx:pt>
          <cx:pt idx="1944">81579</cx:pt>
          <cx:pt idx="1945">92741</cx:pt>
          <cx:pt idx="1946">81960</cx:pt>
          <cx:pt idx="1947">34584</cx:pt>
          <cx:pt idx="1948">24664</cx:pt>
          <cx:pt idx="1949">67205</cx:pt>
          <cx:pt idx="1950">36784</cx:pt>
          <cx:pt idx="1951">79450</cx:pt>
          <cx:pt idx="1952">77969</cx:pt>
          <cx:pt idx="1953">4408</cx:pt>
          <cx:pt idx="1954">70851</cx:pt>
          <cx:pt idx="1955">17473</cx:pt>
          <cx:pt idx="1956">52816</cx:pt>
          <cx:pt idx="1957">54176</cx:pt>
          <cx:pt idx="1958">58527</cx:pt>
          <cx:pt idx="1959">57181</cx:pt>
          <cx:pt idx="1960">25059</cx:pt>
          <cx:pt idx="1961">2626</cx:pt>
          <cx:pt idx="1962">8433</cx:pt>
          <cx:pt idx="1963">65169</cx:pt>
          <cx:pt idx="1964">26028</cx:pt>
          <cx:pt idx="1965">48402</cx:pt>
          <cx:pt idx="1966">41353</cx:pt>
          <cx:pt idx="1967">9449</cx:pt>
          <cx:pt idx="1968">45622</cx:pt>
          <cx:pt idx="1969">76109</cx:pt>
          <cx:pt idx="1970">22110</cx:pt>
          <cx:pt idx="1971">5068</cx:pt>
          <cx:pt idx="1972">81546</cx:pt>
          <cx:pt idx="1973">50784</cx:pt>
          <cx:pt idx="1974">7350</cx:pt>
          <cx:pt idx="1975">69448</cx:pt>
          <cx:pt idx="1976">44632</cx:pt>
          <cx:pt idx="1977">86978</cx:pt>
          <cx:pt idx="1978">32356</cx:pt>
          <cx:pt idx="1979">69060</cx:pt>
          <cx:pt idx="1980">87059</cx:pt>
          <cx:pt idx="1981">10554</cx:pt>
          <cx:pt idx="1982">28427</cx:pt>
          <cx:pt idx="1983">76961</cx:pt>
          <cx:pt idx="1984">45433</cx:pt>
          <cx:pt idx="1985">72901</cx:pt>
          <cx:pt idx="1986">40686</cx:pt>
          <cx:pt idx="1987">78340</cx:pt>
          <cx:pt idx="1988">11856</cx:pt>
          <cx:pt idx="1989">89202</cx:pt>
          <cx:pt idx="1990">58367</cx:pt>
          <cx:pt idx="1991">85130</cx:pt>
          <cx:pt idx="1992">47672</cx:pt>
          <cx:pt idx="1993">15263</cx:pt>
          <cx:pt idx="1994">93321</cx:pt>
          <cx:pt idx="1995">84213</cx:pt>
          <cx:pt idx="1996">7276</cx:pt>
          <cx:pt idx="1997">96490</cx:pt>
          <cx:pt idx="1998">33367</cx:pt>
          <cx:pt idx="1999">69471</cx:pt>
          <cx:pt idx="2000">12070</cx:pt>
          <cx:pt idx="2001">29273</cx:pt>
          <cx:pt idx="2002">48191</cx:pt>
          <cx:pt idx="2003">99127</cx:pt>
          <cx:pt idx="2004">68590</cx:pt>
          <cx:pt idx="2005">23249</cx:pt>
          <cx:pt idx="2006">30100</cx:pt>
          <cx:pt idx="2007">19850</cx:pt>
          <cx:pt idx="2008">40878</cx:pt>
          <cx:pt idx="2009">22937</cx:pt>
          <cx:pt idx="2010">40784</cx:pt>
          <cx:pt idx="2011">18169</cx:pt>
          <cx:pt idx="2012">33097</cx:pt>
          <cx:pt idx="2013">51490</cx:pt>
          <cx:pt idx="2014">53964</cx:pt>
          <cx:pt idx="2015">7125</cx:pt>
          <cx:pt idx="2016">10707</cx:pt>
          <cx:pt idx="2017">34189</cx:pt>
          <cx:pt idx="2018">56011</cx:pt>
          <cx:pt idx="2019">86815</cx:pt>
          <cx:pt idx="2020">17425</cx:pt>
          <cx:pt idx="2021">47681</cx:pt>
          <cx:pt idx="2022">95535</cx:pt>
          <cx:pt idx="2023">15293</cx:pt>
          <cx:pt idx="2024">97932</cx:pt>
          <cx:pt idx="2025">25268</cx:pt>
          <cx:pt idx="2026">15216</cx:pt>
          <cx:pt idx="2027">22862</cx:pt>
          <cx:pt idx="2028">58438</cx:pt>
          <cx:pt idx="2029">54712</cx:pt>
          <cx:pt idx="2030">62020</cx:pt>
          <cx:pt idx="2031">2463</cx:pt>
          <cx:pt idx="2032">14997</cx:pt>
          <cx:pt idx="2033">80927</cx:pt>
          <cx:pt idx="2034">35844</cx:pt>
          <cx:pt idx="2035">52182</cx:pt>
          <cx:pt idx="2036">57400</cx:pt>
          <cx:pt idx="2037">10631</cx:pt>
          <cx:pt idx="2038">37465</cx:pt>
          <cx:pt idx="2039">69597</cx:pt>
          <cx:pt idx="2040">79833</cx:pt>
          <cx:pt idx="2041">18480</cx:pt>
          <cx:pt idx="2042">68528</cx:pt>
          <cx:pt idx="2043">72160</cx:pt>
          <cx:pt idx="2044">9149</cx:pt>
          <cx:pt idx="2045">76751</cx:pt>
          <cx:pt idx="2046">47531</cx:pt>
          <cx:pt idx="2047">55502</cx:pt>
          <cx:pt idx="2048">80256</cx:pt>
          <cx:pt idx="2049">38604</cx:pt>
          <cx:pt idx="2050">83971</cx:pt>
          <cx:pt idx="2051">23608</cx:pt>
          <cx:pt idx="2052">31123</cx:pt>
          <cx:pt idx="2053">69108</cx:pt>
          <cx:pt idx="2054">10518</cx:pt>
          <cx:pt idx="2055">54909</cx:pt>
          <cx:pt idx="2056">15450</cx:pt>
          <cx:pt idx="2057">37936</cx:pt>
          <cx:pt idx="2058">23379</cx:pt>
          <cx:pt idx="2059">4833</cx:pt>
          <cx:pt idx="2060">18267</cx:pt>
          <cx:pt idx="2061">41757</cx:pt>
          <cx:pt idx="2062">43469</cx:pt>
          <cx:pt idx="2063">25888</cx:pt>
          <cx:pt idx="2064">32605</cx:pt>
          <cx:pt idx="2065">88636</cx:pt>
          <cx:pt idx="2066">59445</cx:pt>
          <cx:pt idx="2067">49827</cx:pt>
          <cx:pt idx="2068">91881</cx:pt>
          <cx:pt idx="2069">14642</cx:pt>
          <cx:pt idx="2070">53297</cx:pt>
          <cx:pt idx="2071">52778</cx:pt>
          <cx:pt idx="2072">39064</cx:pt>
          <cx:pt idx="2073">28946</cx:pt>
          <cx:pt idx="2074">26272</cx:pt>
          <cx:pt idx="2075">53883</cx:pt>
          <cx:pt idx="2076">3360</cx:pt>
          <cx:pt idx="2077">17536</cx:pt>
          <cx:pt idx="2078">63967</cx:pt>
          <cx:pt idx="2079">19571</cx:pt>
          <cx:pt idx="2080">47561</cx:pt>
          <cx:pt idx="2081">79879</cx:pt>
          <cx:pt idx="2082">77318</cx:pt>
          <cx:pt idx="2083">76961</cx:pt>
          <cx:pt idx="2084">29565</cx:pt>
          <cx:pt idx="2085">40402</cx:pt>
          <cx:pt idx="2086">4308</cx:pt>
          <cx:pt idx="2087">1619</cx:pt>
          <cx:pt idx="2088">54852</cx:pt>
          <cx:pt idx="2089">96466</cx:pt>
          <cx:pt idx="2090">47861</cx:pt>
          <cx:pt idx="2091">36071</cx:pt>
          <cx:pt idx="2092">79645</cx:pt>
          <cx:pt idx="2093">22965</cx:pt>
          <cx:pt idx="2094">46943</cx:pt>
          <cx:pt idx="2095">14594</cx:pt>
          <cx:pt idx="2096">65765</cx:pt>
          <cx:pt idx="2097">20045</cx:pt>
          <cx:pt idx="2098">72474</cx:pt>
          <cx:pt idx="2099">84494</cx:pt>
          <cx:pt idx="2100">88517</cx:pt>
          <cx:pt idx="2101">35273</cx:pt>
          <cx:pt idx="2102">22051</cx:pt>
          <cx:pt idx="2103">36358</cx:pt>
          <cx:pt idx="2104">54557</cx:pt>
          <cx:pt idx="2105">16996</cx:pt>
          <cx:pt idx="2106">39016</cx:pt>
          <cx:pt idx="2107">77789</cx:pt>
          <cx:pt idx="2108">68820</cx:pt>
          <cx:pt idx="2109">27492</cx:pt>
          <cx:pt idx="2110">68397</cx:pt>
          <cx:pt idx="2111">19371</cx:pt>
          <cx:pt idx="2112">46369</cx:pt>
          <cx:pt idx="2113">22619</cx:pt>
          <cx:pt idx="2114">65299</cx:pt>
          <cx:pt idx="2115">97594</cx:pt>
          <cx:pt idx="2116">14963</cx:pt>
          <cx:pt idx="2117">38265</cx:pt>
          <cx:pt idx="2118">60500</cx:pt>
          <cx:pt idx="2119">11611</cx:pt>
          <cx:pt idx="2120">50403</cx:pt>
          <cx:pt idx="2121">51996</cx:pt>
          <cx:pt idx="2122">55936</cx:pt>
          <cx:pt idx="2123">8971</cx:pt>
          <cx:pt idx="2124">1889</cx:pt>
          <cx:pt idx="2125">49368</cx:pt>
          <cx:pt idx="2126">83837</cx:pt>
          <cx:pt idx="2127">7992</cx:pt>
          <cx:pt idx="2128">64653</cx:pt>
          <cx:pt idx="2129">4105</cx:pt>
          <cx:pt idx="2130">68202</cx:pt>
          <cx:pt idx="2131">76672</cx:pt>
          <cx:pt idx="2132">17810</cx:pt>
          <cx:pt idx="2133">75387</cx:pt>
          <cx:pt idx="2134">59961</cx:pt>
          <cx:pt idx="2135">43323</cx:pt>
          <cx:pt idx="2136">76724</cx:pt>
          <cx:pt idx="2137">35832</cx:pt>
          <cx:pt idx="2138">1177</cx:pt>
          <cx:pt idx="2139">39395</cx:pt>
          <cx:pt idx="2140">76159</cx:pt>
          <cx:pt idx="2141">23442</cx:pt>
          <cx:pt idx="2142">34424</cx:pt>
          <cx:pt idx="2143">21338</cx:pt>
          <cx:pt idx="2144">26301</cx:pt>
          <cx:pt idx="2145">85160</cx:pt>
          <cx:pt idx="2146">15924</cx:pt>
          <cx:pt idx="2147">5683</cx:pt>
          <cx:pt idx="2148">74117</cx:pt>
          <cx:pt idx="2149">70509</cx:pt>
          <cx:pt idx="2150">44987</cx:pt>
          <cx:pt idx="2151">87079</cx:pt>
          <cx:pt idx="2152">37630</cx:pt>
          <cx:pt idx="2153">73684</cx:pt>
          <cx:pt idx="2154">16195</cx:pt>
          <cx:pt idx="2155">34296</cx:pt>
          <cx:pt idx="2156">53935</cx:pt>
          <cx:pt idx="2157">79877</cx:pt>
          <cx:pt idx="2158">38364</cx:pt>
          <cx:pt idx="2159">7260</cx:pt>
          <cx:pt idx="2160">82873</cx:pt>
          <cx:pt idx="2161">93649</cx:pt>
          <cx:pt idx="2162">34674</cx:pt>
          <cx:pt idx="2163">12614</cx:pt>
          <cx:pt idx="2164">43019</cx:pt>
          <cx:pt idx="2165">80756</cx:pt>
          <cx:pt idx="2166">34773</cx:pt>
          <cx:pt idx="2167">30863</cx:pt>
          <cx:pt idx="2168">50500</cx:pt>
          <cx:pt idx="2169">15888</cx:pt>
          <cx:pt idx="2170">95629</cx:pt>
          <cx:pt idx="2171">2668</cx:pt>
          <cx:pt idx="2172">52278</cx:pt>
          <cx:pt idx="2173">12991</cx:pt>
          <cx:pt idx="2174">41524</cx:pt>
          <cx:pt idx="2175">23504</cx:pt>
          <cx:pt idx="2176">84015</cx:pt>
          <cx:pt idx="2177">88439</cx:pt>
          <cx:pt idx="2178">12658</cx:pt>
          <cx:pt idx="2179">63894</cx:pt>
          <cx:pt idx="2180">74299</cx:pt>
          <cx:pt idx="2181">41796</cx:pt>
          <cx:pt idx="2182">4107</cx:pt>
          <cx:pt idx="2183">88514</cx:pt>
          <cx:pt idx="2184">24433</cx:pt>
          <cx:pt idx="2185">33740</cx:pt>
          <cx:pt idx="2186">71637</cx:pt>
          <cx:pt idx="2187">40992</cx:pt>
          <cx:pt idx="2188">64853</cx:pt>
          <cx:pt idx="2189">25710</cx:pt>
          <cx:pt idx="2190">17199</cx:pt>
          <cx:pt idx="2191">3772</cx:pt>
          <cx:pt idx="2192">46623</cx:pt>
          <cx:pt idx="2193">93664</cx:pt>
          <cx:pt idx="2194">88015</cx:pt>
          <cx:pt idx="2195">65244</cx:pt>
          <cx:pt idx="2196">54521</cx:pt>
          <cx:pt idx="2197">2985</cx:pt>
          <cx:pt idx="2198">77094</cx:pt>
          <cx:pt idx="2199">76421</cx:pt>
          <cx:pt idx="2200">23726</cx:pt>
          <cx:pt idx="2201">89244</cx:pt>
          <cx:pt idx="2202">3235</cx:pt>
          <cx:pt idx="2203">43446</cx:pt>
          <cx:pt idx="2204">61587</cx:pt>
          <cx:pt idx="2205">38751</cx:pt>
          <cx:pt idx="2206">17899</cx:pt>
          <cx:pt idx="2207">46877</cx:pt>
          <cx:pt idx="2208">90882</cx:pt>
          <cx:pt idx="2209">21816</cx:pt>
          <cx:pt idx="2210">18442</cx:pt>
          <cx:pt idx="2211">85610</cx:pt>
          <cx:pt idx="2212">86885</cx:pt>
          <cx:pt idx="2213">62325</cx:pt>
          <cx:pt idx="2214">50639</cx:pt>
          <cx:pt idx="2215">28980</cx:pt>
          <cx:pt idx="2216">87967</cx:pt>
          <cx:pt idx="2217">23628</cx:pt>
          <cx:pt idx="2218">14525</cx:pt>
          <cx:pt idx="2219">88355</cx:pt>
          <cx:pt idx="2220">90355</cx:pt>
          <cx:pt idx="2221">79204</cx:pt>
          <cx:pt idx="2222">50280</cx:pt>
          <cx:pt idx="2223">90204</cx:pt>
          <cx:pt idx="2224">40857</cx:pt>
          <cx:pt idx="2225">37815</cx:pt>
          <cx:pt idx="2226">89659</cx:pt>
          <cx:pt idx="2227">34588</cx:pt>
          <cx:pt idx="2228">41157</cx:pt>
          <cx:pt idx="2229">18464</cx:pt>
          <cx:pt idx="2230">82135</cx:pt>
          <cx:pt idx="2231">76291</cx:pt>
          <cx:pt idx="2232">39270</cx:pt>
          <cx:pt idx="2233">83734</cx:pt>
          <cx:pt idx="2234">58419</cx:pt>
          <cx:pt idx="2235">76090</cx:pt>
          <cx:pt idx="2236">10036</cx:pt>
          <cx:pt idx="2237">78389</cx:pt>
          <cx:pt idx="2238">28477</cx:pt>
          <cx:pt idx="2239">85187</cx:pt>
          <cx:pt idx="2240">60231</cx:pt>
          <cx:pt idx="2241">20285</cx:pt>
          <cx:pt idx="2242">87974</cx:pt>
          <cx:pt idx="2243">47394</cx:pt>
          <cx:pt idx="2244">45677</cx:pt>
          <cx:pt idx="2245">76190</cx:pt>
          <cx:pt idx="2246">75838</cx:pt>
          <cx:pt idx="2247">47669</cx:pt>
          <cx:pt idx="2248">96520</cx:pt>
          <cx:pt idx="2249">38140</cx:pt>
          <cx:pt idx="2250">28973</cx:pt>
          <cx:pt idx="2251">84076</cx:pt>
          <cx:pt idx="2252">59122</cx:pt>
          <cx:pt idx="2253">56076</cx:pt>
          <cx:pt idx="2254">55316</cx:pt>
          <cx:pt idx="2255">65697</cx:pt>
          <cx:pt idx="2256">97394</cx:pt>
          <cx:pt idx="2257">75130</cx:pt>
          <cx:pt idx="2258">87943</cx:pt>
          <cx:pt idx="2259">67152</cx:pt>
          <cx:pt idx="2260">86665</cx:pt>
          <cx:pt idx="2261">10775</cx:pt>
          <cx:pt idx="2262">98583</cx:pt>
          <cx:pt idx="2263">51925</cx:pt>
          <cx:pt idx="2264">77953</cx:pt>
          <cx:pt idx="2265">79311</cx:pt>
          <cx:pt idx="2266">49233</cx:pt>
          <cx:pt idx="2267">46329</cx:pt>
          <cx:pt idx="2268">6520</cx:pt>
          <cx:pt idx="2269">55770</cx:pt>
          <cx:pt idx="2270">80190</cx:pt>
          <cx:pt idx="2271">30855</cx:pt>
          <cx:pt idx="2272">33025</cx:pt>
          <cx:pt idx="2273">47169</cx:pt>
          <cx:pt idx="2274">28332</cx:pt>
          <cx:pt idx="2275">25026</cx:pt>
          <cx:pt idx="2276">31177</cx:pt>
          <cx:pt idx="2277">28162</cx:pt>
          <cx:pt idx="2278">89007</cx:pt>
          <cx:pt idx="2279">39471</cx:pt>
          <cx:pt idx="2280">25883</cx:pt>
          <cx:pt idx="2281">39376</cx:pt>
          <cx:pt idx="2282">40400</cx:pt>
          <cx:pt idx="2283">58860</cx:pt>
          <cx:pt idx="2284">58224</cx:pt>
          <cx:pt idx="2285">71666</cx:pt>
          <cx:pt idx="2286">59639</cx:pt>
          <cx:pt idx="2287">57870</cx:pt>
          <cx:pt idx="2288">80493</cx:pt>
          <cx:pt idx="2289">68253</cx:pt>
          <cx:pt idx="2290">39237</cx:pt>
          <cx:pt idx="2291">36942</cx:pt>
          <cx:pt idx="2292">53483</cx:pt>
          <cx:pt idx="2293">56041</cx:pt>
          <cx:pt idx="2294">90307</cx:pt>
          <cx:pt idx="2295">91643</cx:pt>
          <cx:pt idx="2296">48485</cx:pt>
          <cx:pt idx="2297">33202</cx:pt>
          <cx:pt idx="2298">42237</cx:pt>
          <cx:pt idx="2299">14556</cx:pt>
          <cx:pt idx="2300">41403</cx:pt>
          <cx:pt idx="2301">93290</cx:pt>
          <cx:pt idx="2302">60798</cx:pt>
          <cx:pt idx="2303">5236</cx:pt>
          <cx:pt idx="2304">77323</cx:pt>
          <cx:pt idx="2305">86573</cx:pt>
          <cx:pt idx="2306">97038</cx:pt>
          <cx:pt idx="2307">92229</cx:pt>
          <cx:pt idx="2308">97789</cx:pt>
          <cx:pt idx="2309">32450</cx:pt>
          <cx:pt idx="2310">44548</cx:pt>
          <cx:pt idx="2311">83617</cx:pt>
          <cx:pt idx="2312">37668</cx:pt>
          <cx:pt idx="2313">31627</cx:pt>
          <cx:pt idx="2314">31340</cx:pt>
          <cx:pt idx="2315">60853</cx:pt>
          <cx:pt idx="2316">60458</cx:pt>
          <cx:pt idx="2317">42315</cx:pt>
          <cx:pt idx="2318">65290</cx:pt>
          <cx:pt idx="2319">73988</cx:pt>
          <cx:pt idx="2320">87176</cx:pt>
          <cx:pt idx="2321">15430</cx:pt>
          <cx:pt idx="2322">30653</cx:pt>
          <cx:pt idx="2323">46299</cx:pt>
          <cx:pt idx="2324">51839</cx:pt>
          <cx:pt idx="2325">10347</cx:pt>
          <cx:pt idx="2326">71083</cx:pt>
          <cx:pt idx="2327">81245</cx:pt>
          <cx:pt idx="2328">82448</cx:pt>
          <cx:pt idx="2329">40154</cx:pt>
          <cx:pt idx="2330">83637</cx:pt>
          <cx:pt idx="2331">5148</cx:pt>
          <cx:pt idx="2332">26908</cx:pt>
          <cx:pt idx="2333">85076</cx:pt>
          <cx:pt idx="2334">81111</cx:pt>
          <cx:pt idx="2335">28974</cx:pt>
          <cx:pt idx="2336">6917</cx:pt>
          <cx:pt idx="2337">95528</cx:pt>
          <cx:pt idx="2338">35795</cx:pt>
          <cx:pt idx="2339">1752</cx:pt>
          <cx:pt idx="2340">21988</cx:pt>
          <cx:pt idx="2341">55254</cx:pt>
          <cx:pt idx="2342">13302</cx:pt>
          <cx:pt idx="2343">46261</cx:pt>
          <cx:pt idx="2344">62921</cx:pt>
          <cx:pt idx="2345">77888</cx:pt>
          <cx:pt idx="2346">44649</cx:pt>
          <cx:pt idx="2347">91868</cx:pt>
          <cx:pt idx="2348">29213</cx:pt>
          <cx:pt idx="2349">57523</cx:pt>
          <cx:pt idx="2350">8728</cx:pt>
          <cx:pt idx="2351">53615</cx:pt>
          <cx:pt idx="2352">7527</cx:pt>
          <cx:pt idx="2353">68294</cx:pt>
          <cx:pt idx="2354">30614</cx:pt>
          <cx:pt idx="2355">41964</cx:pt>
          <cx:pt idx="2356">45191</cx:pt>
          <cx:pt idx="2357">14605</cx:pt>
          <cx:pt idx="2358">2860</cx:pt>
          <cx:pt idx="2359">24782</cx:pt>
          <cx:pt idx="2360">76181</cx:pt>
          <cx:pt idx="2361">61643</cx:pt>
          <cx:pt idx="2362">73559</cx:pt>
          <cx:pt idx="2363">17698</cx:pt>
          <cx:pt idx="2364">94677</cx:pt>
          <cx:pt idx="2365">17436</cx:pt>
          <cx:pt idx="2366">36887</cx:pt>
          <cx:pt idx="2367">31438</cx:pt>
          <cx:pt idx="2368">70176</cx:pt>
          <cx:pt idx="2369">65197</cx:pt>
          <cx:pt idx="2370">48485</cx:pt>
          <cx:pt idx="2371">60821</cx:pt>
          <cx:pt idx="2372">1362</cx:pt>
          <cx:pt idx="2373">72342</cx:pt>
          <cx:pt idx="2374">54161</cx:pt>
          <cx:pt idx="2375">71266</cx:pt>
          <cx:pt idx="2376">5463</cx:pt>
          <cx:pt idx="2377">67224</cx:pt>
          <cx:pt idx="2378">36531</cx:pt>
          <cx:pt idx="2379">92808</cx:pt>
          <cx:pt idx="2380">46043</cx:pt>
          <cx:pt idx="2381">31730</cx:pt>
          <cx:pt idx="2382">43187</cx:pt>
          <cx:pt idx="2383">54120</cx:pt>
          <cx:pt idx="2384">22019</cx:pt>
          <cx:pt idx="2385">5877</cx:pt>
          <cx:pt idx="2386">33667</cx:pt>
          <cx:pt idx="2387">17951</cx:pt>
          <cx:pt idx="2388">4849</cx:pt>
          <cx:pt idx="2389">77939</cx:pt>
          <cx:pt idx="2390">47164</cx:pt>
          <cx:pt idx="2391">5949</cx:pt>
          <cx:pt idx="2392">18887</cx:pt>
          <cx:pt idx="2393">14689</cx:pt>
          <cx:pt idx="2394">96315</cx:pt>
          <cx:pt idx="2395">47449</cx:pt>
          <cx:pt idx="2396">61337</cx:pt>
          <cx:pt idx="2397">88226</cx:pt>
          <cx:pt idx="2398">54585</cx:pt>
          <cx:pt idx="2399">50604</cx:pt>
          <cx:pt idx="2400">15294</cx:pt>
          <cx:pt idx="2401">56575</cx:pt>
          <cx:pt idx="2402">48007</cx:pt>
          <cx:pt idx="2403">42529</cx:pt>
          <cx:pt idx="2404">81743</cx:pt>
          <cx:pt idx="2405">64507</cx:pt>
          <cx:pt idx="2406">27018</cx:pt>
          <cx:pt idx="2407">85440</cx:pt>
          <cx:pt idx="2408">51283</cx:pt>
          <cx:pt idx="2409">67781</cx:pt>
          <cx:pt idx="2410">43830</cx:pt>
          <cx:pt idx="2411">37145</cx:pt>
          <cx:pt idx="2412">27741</cx:pt>
          <cx:pt idx="2413">21586</cx:pt>
          <cx:pt idx="2414">27577</cx:pt>
          <cx:pt idx="2415">73304</cx:pt>
          <cx:pt idx="2416">5061</cx:pt>
          <cx:pt idx="2417">38917</cx:pt>
          <cx:pt idx="2418">49865</cx:pt>
          <cx:pt idx="2419">93020</cx:pt>
          <cx:pt idx="2420">90336</cx:pt>
          <cx:pt idx="2421">78916</cx:pt>
          <cx:pt idx="2422">43024</cx:pt>
          <cx:pt idx="2423">13512</cx:pt>
          <cx:pt idx="2424">3854</cx:pt>
          <cx:pt idx="2425">43250</cx:pt>
          <cx:pt idx="2426">93120</cx:pt>
          <cx:pt idx="2427">83237</cx:pt>
          <cx:pt idx="2428">86886</cx:pt>
          <cx:pt idx="2429">33447</cx:pt>
          <cx:pt idx="2430">75625</cx:pt>
          <cx:pt idx="2431">92121</cx:pt>
          <cx:pt idx="2432">41350</cx:pt>
          <cx:pt idx="2433">72912</cx:pt>
          <cx:pt idx="2434">94700</cx:pt>
          <cx:pt idx="2435">90048</cx:pt>
          <cx:pt idx="2436">23702</cx:pt>
          <cx:pt idx="2437">47505</cx:pt>
          <cx:pt idx="2438">33998</cx:pt>
          <cx:pt idx="2439">48558</cx:pt>
          <cx:pt idx="2440">20232</cx:pt>
          <cx:pt idx="2441">52681</cx:pt>
          <cx:pt idx="2442">81806</cx:pt>
          <cx:pt idx="2443">26468</cx:pt>
          <cx:pt idx="2444">35971</cx:pt>
          <cx:pt idx="2445">62102</cx:pt>
          <cx:pt idx="2446">56090</cx:pt>
          <cx:pt idx="2447">37455</cx:pt>
          <cx:pt idx="2448">78844</cx:pt>
          <cx:pt idx="2449">16155</cx:pt>
          <cx:pt idx="2450">30479</cx:pt>
          <cx:pt idx="2451">54545</cx:pt>
          <cx:pt idx="2452">61840</cx:pt>
          <cx:pt idx="2453">72885</cx:pt>
          <cx:pt idx="2454">90175</cx:pt>
          <cx:pt idx="2455">33107</cx:pt>
          <cx:pt idx="2456">88392</cx:pt>
          <cx:pt idx="2457">20588</cx:pt>
          <cx:pt idx="2458">61893</cx:pt>
          <cx:pt idx="2459">88308</cx:pt>
          <cx:pt idx="2460">92448</cx:pt>
          <cx:pt idx="2461">94371</cx:pt>
          <cx:pt idx="2462">57736</cx:pt>
          <cx:pt idx="2463">59654</cx:pt>
          <cx:pt idx="2464">95127</cx:pt>
          <cx:pt idx="2465">25246</cx:pt>
          <cx:pt idx="2466">86970</cx:pt>
          <cx:pt idx="2467">62814</cx:pt>
          <cx:pt idx="2468">61601</cx:pt>
          <cx:pt idx="2469">30364</cx:pt>
          <cx:pt idx="2470">19994</cx:pt>
          <cx:pt idx="2471">46108</cx:pt>
          <cx:pt idx="2472">46500</cx:pt>
          <cx:pt idx="2473">11330</cx:pt>
          <cx:pt idx="2474">95546</cx:pt>
          <cx:pt idx="2475">33967</cx:pt>
          <cx:pt idx="2476">34157</cx:pt>
          <cx:pt idx="2477">11869</cx:pt>
          <cx:pt idx="2478">13143</cx:pt>
          <cx:pt idx="2479">36283</cx:pt>
          <cx:pt idx="2480">47503</cx:pt>
          <cx:pt idx="2481">49877</cx:pt>
          <cx:pt idx="2482">5223</cx:pt>
          <cx:pt idx="2483">56674</cx:pt>
          <cx:pt idx="2484">68941</cx:pt>
          <cx:pt idx="2485">54974</cx:pt>
          <cx:pt idx="2486">90747</cx:pt>
          <cx:pt idx="2487">76895</cx:pt>
          <cx:pt idx="2488">91905</cx:pt>
          <cx:pt idx="2489">35972</cx:pt>
          <cx:pt idx="2490">75137</cx:pt>
          <cx:pt idx="2491">5143</cx:pt>
          <cx:pt idx="2492">26508</cx:pt>
          <cx:pt idx="2493">24791</cx:pt>
          <cx:pt idx="2494">9733</cx:pt>
          <cx:pt idx="2495">8237</cx:pt>
          <cx:pt idx="2496">74917</cx:pt>
          <cx:pt idx="2497">75705</cx:pt>
          <cx:pt idx="2498">16637</cx:pt>
          <cx:pt idx="2499">81002</cx:pt>
          <cx:pt idx="2500">17544</cx:pt>
          <cx:pt idx="2501">61950</cx:pt>
          <cx:pt idx="2502">79867</cx:pt>
          <cx:pt idx="2503">69691</cx:pt>
          <cx:pt idx="2504">54152</cx:pt>
          <cx:pt idx="2505">81412</cx:pt>
          <cx:pt idx="2506">4448</cx:pt>
          <cx:pt idx="2507">9150</cx:pt>
          <cx:pt idx="2508">81256</cx:pt>
          <cx:pt idx="2509">64629</cx:pt>
          <cx:pt idx="2510">77546</cx:pt>
          <cx:pt idx="2511">73785</cx:pt>
          <cx:pt idx="2512">78256</cx:pt>
          <cx:pt idx="2513">71264</cx:pt>
          <cx:pt idx="2514">50714</cx:pt>
          <cx:pt idx="2515">52257</cx:pt>
          <cx:pt idx="2516">10139</cx:pt>
          <cx:pt idx="2517">23130</cx:pt>
          <cx:pt idx="2518">57957</cx:pt>
          <cx:pt idx="2519">36605</cx:pt>
          <cx:pt idx="2520">89333</cx:pt>
          <cx:pt idx="2521">32682</cx:pt>
          <cx:pt idx="2522">68268</cx:pt>
          <cx:pt idx="2523">81535</cx:pt>
          <cx:pt idx="2524">39207</cx:pt>
          <cx:pt idx="2525">57385</cx:pt>
          <cx:pt idx="2526">72419</cx:pt>
          <cx:pt idx="2527">54871</cx:pt>
          <cx:pt idx="2528">17807</cx:pt>
          <cx:pt idx="2529">14421</cx:pt>
          <cx:pt idx="2530">80760</cx:pt>
          <cx:pt idx="2531">89675</cx:pt>
          <cx:pt idx="2532">22128</cx:pt>
          <cx:pt idx="2533">10749</cx:pt>
          <cx:pt idx="2534">91247</cx:pt>
          <cx:pt idx="2535">65949</cx:pt>
          <cx:pt idx="2536">56371</cx:pt>
          <cx:pt idx="2537">2658</cx:pt>
          <cx:pt idx="2538">96235</cx:pt>
          <cx:pt idx="2539">88125</cx:pt>
          <cx:pt idx="2540">13558</cx:pt>
          <cx:pt idx="2541">59450</cx:pt>
          <cx:pt idx="2542">45602</cx:pt>
          <cx:pt idx="2543">99852</cx:pt>
          <cx:pt idx="2544">87236</cx:pt>
          <cx:pt idx="2545">36563</cx:pt>
          <cx:pt idx="2546">30205</cx:pt>
          <cx:pt idx="2547">50191</cx:pt>
          <cx:pt idx="2548">23054</cx:pt>
          <cx:pt idx="2549">13941</cx:pt>
          <cx:pt idx="2550">81465</cx:pt>
          <cx:pt idx="2551">31640</cx:pt>
          <cx:pt idx="2552">57024</cx:pt>
          <cx:pt idx="2553">93457</cx:pt>
          <cx:pt idx="2554">19873</cx:pt>
          <cx:pt idx="2555">36493</cx:pt>
          <cx:pt idx="2556">50495</cx:pt>
          <cx:pt idx="2557">86926</cx:pt>
          <cx:pt idx="2558">85825</cx:pt>
          <cx:pt idx="2559">77543</cx:pt>
          <cx:pt idx="2560">36728</cx:pt>
          <cx:pt idx="2561">54996</cx:pt>
          <cx:pt idx="2562">62340</cx:pt>
          <cx:pt idx="2563">3225</cx:pt>
          <cx:pt idx="2564">85562</cx:pt>
          <cx:pt idx="2565">98994</cx:pt>
          <cx:pt idx="2566">73430</cx:pt>
          <cx:pt idx="2567">78927</cx:pt>
          <cx:pt idx="2568">12012</cx:pt>
          <cx:pt idx="2569">42513</cx:pt>
          <cx:pt idx="2570">39277</cx:pt>
          <cx:pt idx="2571">96934</cx:pt>
          <cx:pt idx="2572">69869</cx:pt>
          <cx:pt idx="2573">32999</cx:pt>
          <cx:pt idx="2574">82780</cx:pt>
          <cx:pt idx="2575">50719</cx:pt>
          <cx:pt idx="2576">20776</cx:pt>
          <cx:pt idx="2577">44153</cx:pt>
          <cx:pt idx="2578">31497</cx:pt>
          <cx:pt idx="2579">57287</cx:pt>
          <cx:pt idx="2580">63870</cx:pt>
          <cx:pt idx="2581">30638</cx:pt>
          <cx:pt idx="2582">36312</cx:pt>
          <cx:pt idx="2583">94463</cx:pt>
          <cx:pt idx="2584">40315</cx:pt>
          <cx:pt idx="2585">6743</cx:pt>
          <cx:pt idx="2586">17189</cx:pt>
          <cx:pt idx="2587">47344</cx:pt>
          <cx:pt idx="2588">10200</cx:pt>
          <cx:pt idx="2589">4502</cx:pt>
          <cx:pt idx="2590">9417</cx:pt>
          <cx:pt idx="2591">22748</cx:pt>
          <cx:pt idx="2592">82558</cx:pt>
          <cx:pt idx="2593">6101</cx:pt>
          <cx:pt idx="2594">49221</cx:pt>
          <cx:pt idx="2595">30662</cx:pt>
          <cx:pt idx="2596">85806</cx:pt>
          <cx:pt idx="2597">64925</cx:pt>
          <cx:pt idx="2598">49625</cx:pt>
          <cx:pt idx="2599">28732</cx:pt>
          <cx:pt idx="2600">44700</cx:pt>
          <cx:pt idx="2601">32333</cx:pt>
          <cx:pt idx="2602">92506</cx:pt>
          <cx:pt idx="2603">92272</cx:pt>
          <cx:pt idx="2604">84428</cx:pt>
          <cx:pt idx="2605">91343</cx:pt>
          <cx:pt idx="2606">6920</cx:pt>
          <cx:pt idx="2607">51982</cx:pt>
          <cx:pt idx="2608">4850</cx:pt>
          <cx:pt idx="2609">88295</cx:pt>
          <cx:pt idx="2610">9662</cx:pt>
          <cx:pt idx="2611">75573</cx:pt>
          <cx:pt idx="2612">46576</cx:pt>
          <cx:pt idx="2613">64981</cx:pt>
          <cx:pt idx="2614">49845</cx:pt>
          <cx:pt idx="2615">7390</cx:pt>
          <cx:pt idx="2616">45362</cx:pt>
          <cx:pt idx="2617">62480</cx:pt>
          <cx:pt idx="2618">62968</cx:pt>
          <cx:pt idx="2619">19995</cx:pt>
          <cx:pt idx="2620">44819</cx:pt>
          <cx:pt idx="2621">36837</cx:pt>
          <cx:pt idx="2622">78623</cx:pt>
          <cx:pt idx="2623">53090</cx:pt>
          <cx:pt idx="2624">29596</cx:pt>
          <cx:pt idx="2625">73749</cx:pt>
          <cx:pt idx="2626">86195</cx:pt>
          <cx:pt idx="2627">76423</cx:pt>
          <cx:pt idx="2628">19750</cx:pt>
          <cx:pt idx="2629">99645</cx:pt>
          <cx:pt idx="2630">58768</cx:pt>
          <cx:pt idx="2631">21029</cx:pt>
          <cx:pt idx="2632">52735</cx:pt>
          <cx:pt idx="2633">47912</cx:pt>
          <cx:pt idx="2634">23882</cx:pt>
          <cx:pt idx="2635">40903</cx:pt>
          <cx:pt idx="2636">74737</cx:pt>
          <cx:pt idx="2637">89179</cx:pt>
          <cx:pt idx="2638">58887</cx:pt>
          <cx:pt idx="2639">2420</cx:pt>
          <cx:pt idx="2640">39343</cx:pt>
          <cx:pt idx="2641">34298</cx:pt>
          <cx:pt idx="2642">53360</cx:pt>
          <cx:pt idx="2643">32173</cx:pt>
          <cx:pt idx="2644">67756</cx:pt>
          <cx:pt idx="2645">75652</cx:pt>
          <cx:pt idx="2646">69061</cx:pt>
          <cx:pt idx="2647">35887</cx:pt>
          <cx:pt idx="2648">13687</cx:pt>
          <cx:pt idx="2649">59503</cx:pt>
          <cx:pt idx="2650">54034</cx:pt>
          <cx:pt idx="2651">73197</cx:pt>
          <cx:pt idx="2652">17227</cx:pt>
          <cx:pt idx="2653">90464</cx:pt>
          <cx:pt idx="2654">57482</cx:pt>
          <cx:pt idx="2655">24403</cx:pt>
          <cx:pt idx="2656">11594</cx:pt>
          <cx:pt idx="2657">44677</cx:pt>
          <cx:pt idx="2658">16974</cx:pt>
          <cx:pt idx="2659">52261</cx:pt>
          <cx:pt idx="2660">40822</cx:pt>
          <cx:pt idx="2661">69622</cx:pt>
          <cx:pt idx="2662">74833</cx:pt>
          <cx:pt idx="2663">3302</cx:pt>
          <cx:pt idx="2664">61550</cx:pt>
          <cx:pt idx="2665">6015</cx:pt>
          <cx:pt idx="2666">62798</cx:pt>
          <cx:pt idx="2667">69460</cx:pt>
          <cx:pt idx="2668">41546</cx:pt>
          <cx:pt idx="2669">34106</cx:pt>
          <cx:pt idx="2670">65491</cx:pt>
          <cx:pt idx="2671">88555</cx:pt>
          <cx:pt idx="2672">6902</cx:pt>
          <cx:pt idx="2673">13003</cx:pt>
          <cx:pt idx="2674">20844</cx:pt>
          <cx:pt idx="2675">28991</cx:pt>
          <cx:pt idx="2676">13702</cx:pt>
          <cx:pt idx="2677">49365</cx:pt>
          <cx:pt idx="2678">58226</cx:pt>
          <cx:pt idx="2679">21893</cx:pt>
          <cx:pt idx="2680">17057</cx:pt>
          <cx:pt idx="2681">89526</cx:pt>
          <cx:pt idx="2682">84889</cx:pt>
          <cx:pt idx="2683">80022</cx:pt>
          <cx:pt idx="2684">66005</cx:pt>
          <cx:pt idx="2685">44523</cx:pt>
          <cx:pt idx="2686">64709</cx:pt>
          <cx:pt idx="2687">23541</cx:pt>
          <cx:pt idx="2688">78071</cx:pt>
          <cx:pt idx="2689">43771</cx:pt>
          <cx:pt idx="2690">85537</cx:pt>
          <cx:pt idx="2691">39162</cx:pt>
          <cx:pt idx="2692">77997</cx:pt>
          <cx:pt idx="2693">57519</cx:pt>
          <cx:pt idx="2694">47231</cx:pt>
          <cx:pt idx="2695">36618</cx:pt>
          <cx:pt idx="2696">44948</cx:pt>
          <cx:pt idx="2697">87337</cx:pt>
          <cx:pt idx="2698">43325</cx:pt>
          <cx:pt idx="2699">17408</cx:pt>
          <cx:pt idx="2700">64607</cx:pt>
          <cx:pt idx="2701">37983</cx:pt>
          <cx:pt idx="2702">74877</cx:pt>
          <cx:pt idx="2703">20593</cx:pt>
          <cx:pt idx="2704">92386</cx:pt>
          <cx:pt idx="2705">9066</cx:pt>
          <cx:pt idx="2706">61412</cx:pt>
          <cx:pt idx="2707">25875</cx:pt>
          <cx:pt idx="2708">20419</cx:pt>
          <cx:pt idx="2709">70609</cx:pt>
          <cx:pt idx="2710">30169</cx:pt>
          <cx:pt idx="2711">30844</cx:pt>
          <cx:pt idx="2712">29747</cx:pt>
          <cx:pt idx="2713">55503</cx:pt>
          <cx:pt idx="2714">71090</cx:pt>
          <cx:pt idx="2715">13865</cx:pt>
          <cx:pt idx="2716">21778</cx:pt>
          <cx:pt idx="2717">39815</cx:pt>
          <cx:pt idx="2718">13739</cx:pt>
          <cx:pt idx="2719">4419</cx:pt>
          <cx:pt idx="2720">34640</cx:pt>
          <cx:pt idx="2721">59497</cx:pt>
          <cx:pt idx="2722">80368</cx:pt>
          <cx:pt idx="2723">20130</cx:pt>
          <cx:pt idx="2724">9054</cx:pt>
          <cx:pt idx="2725">79945</cx:pt>
          <cx:pt idx="2726">71051</cx:pt>
          <cx:pt idx="2727">12816</cx:pt>
          <cx:pt idx="2728">41258</cx:pt>
          <cx:pt idx="2729">52192</cx:pt>
          <cx:pt idx="2730">11170</cx:pt>
          <cx:pt idx="2731">70640</cx:pt>
          <cx:pt idx="2732">6447</cx:pt>
          <cx:pt idx="2733">64302</cx:pt>
          <cx:pt idx="2734">35156</cx:pt>
          <cx:pt idx="2735">65720</cx:pt>
          <cx:pt idx="2736">70925</cx:pt>
          <cx:pt idx="2737">4843</cx:pt>
          <cx:pt idx="2738">65144</cx:pt>
          <cx:pt idx="2739">14698</cx:pt>
          <cx:pt idx="2740">67100</cx:pt>
          <cx:pt idx="2741">1962</cx:pt>
          <cx:pt idx="2742">84854</cx:pt>
          <cx:pt idx="2743">65253</cx:pt>
          <cx:pt idx="2744">18420</cx:pt>
          <cx:pt idx="2745">31807</cx:pt>
          <cx:pt idx="2746">72059</cx:pt>
          <cx:pt idx="2747">24895</cx:pt>
          <cx:pt idx="2748">93884</cx:pt>
          <cx:pt idx="2749">84716</cx:pt>
          <cx:pt idx="2750">31956</cx:pt>
          <cx:pt idx="2751">78934</cx:pt>
          <cx:pt idx="2752">82811</cx:pt>
          <cx:pt idx="2753">27627</cx:pt>
          <cx:pt idx="2754">22415</cx:pt>
          <cx:pt idx="2755">98445</cx:pt>
          <cx:pt idx="2756">10452</cx:pt>
          <cx:pt idx="2757">8521</cx:pt>
          <cx:pt idx="2758">95512</cx:pt>
          <cx:pt idx="2759">11816</cx:pt>
          <cx:pt idx="2760">54823</cx:pt>
          <cx:pt idx="2761">96730</cx:pt>
          <cx:pt idx="2762">95802</cx:pt>
          <cx:pt idx="2763">35988</cx:pt>
          <cx:pt idx="2764">53545</cx:pt>
          <cx:pt idx="2765">19935</cx:pt>
          <cx:pt idx="2766">31670</cx:pt>
          <cx:pt idx="2767">85882</cx:pt>
          <cx:pt idx="2768">80224</cx:pt>
          <cx:pt idx="2769">3117</cx:pt>
          <cx:pt idx="2770">42107</cx:pt>
          <cx:pt idx="2771">1458</cx:pt>
          <cx:pt idx="2772">80787</cx:pt>
          <cx:pt idx="2773">43379</cx:pt>
          <cx:pt idx="2774">89541</cx:pt>
          <cx:pt idx="2775">42542</cx:pt>
          <cx:pt idx="2776">46062</cx:pt>
          <cx:pt idx="2777">94918</cx:pt>
          <cx:pt idx="2778">8544</cx:pt>
          <cx:pt idx="2779">73347</cx:pt>
          <cx:pt idx="2780">6152</cx:pt>
          <cx:pt idx="2781">5724</cx:pt>
          <cx:pt idx="2782">10300</cx:pt>
          <cx:pt idx="2783">88092</cx:pt>
          <cx:pt idx="2784">42584</cx:pt>
          <cx:pt idx="2785">97495</cx:pt>
          <cx:pt idx="2786">23879</cx:pt>
          <cx:pt idx="2787">10105</cx:pt>
          <cx:pt idx="2788">23370</cx:pt>
          <cx:pt idx="2789">25617</cx:pt>
          <cx:pt idx="2790">26504</cx:pt>
          <cx:pt idx="2791">43261</cx:pt>
          <cx:pt idx="2792">38303</cx:pt>
          <cx:pt idx="2793">57956</cx:pt>
          <cx:pt idx="2794">96770</cx:pt>
          <cx:pt idx="2795">46555</cx:pt>
          <cx:pt idx="2796">92294</cx:pt>
          <cx:pt idx="2797">87570</cx:pt>
          <cx:pt idx="2798">83035</cx:pt>
          <cx:pt idx="2799">14554</cx:pt>
          <cx:pt idx="2800">21410</cx:pt>
          <cx:pt idx="2801">59673</cx:pt>
          <cx:pt idx="2802">38937</cx:pt>
          <cx:pt idx="2803">72934</cx:pt>
          <cx:pt idx="2804">58519</cx:pt>
          <cx:pt idx="2805">27415</cx:pt>
          <cx:pt idx="2806">47175</cx:pt>
          <cx:pt idx="2807">46949</cx:pt>
          <cx:pt idx="2808">69857</cx:pt>
          <cx:pt idx="2809">51269</cx:pt>
          <cx:pt idx="2810">18012</cx:pt>
          <cx:pt idx="2811">61641</cx:pt>
          <cx:pt idx="2812">58337</cx:pt>
          <cx:pt idx="2813">1731</cx:pt>
          <cx:pt idx="2814">72164</cx:pt>
          <cx:pt idx="2815">50597</cx:pt>
          <cx:pt idx="2816">89372</cx:pt>
          <cx:pt idx="2817">38247</cx:pt>
          <cx:pt idx="2818">71127</cx:pt>
          <cx:pt idx="2819">72053</cx:pt>
          <cx:pt idx="2820">59724</cx:pt>
          <cx:pt idx="2821">80183</cx:pt>
          <cx:pt idx="2822">81931</cx:pt>
          <cx:pt idx="2823">60131</cx:pt>
          <cx:pt idx="2824">2666</cx:pt>
          <cx:pt idx="2825">67838</cx:pt>
          <cx:pt idx="2826">33996</cx:pt>
          <cx:pt idx="2827">90559</cx:pt>
          <cx:pt idx="2828">7786</cx:pt>
          <cx:pt idx="2829">50144</cx:pt>
          <cx:pt idx="2830">9476</cx:pt>
          <cx:pt idx="2831">17255</cx:pt>
          <cx:pt idx="2832">89861</cx:pt>
          <cx:pt idx="2833">97910</cx:pt>
          <cx:pt idx="2834">54394</cx:pt>
          <cx:pt idx="2835">2457</cx:pt>
          <cx:pt idx="2836">9885</cx:pt>
          <cx:pt idx="2837">59339</cx:pt>
          <cx:pt idx="2838">74708</cx:pt>
          <cx:pt idx="2839">28483</cx:pt>
          <cx:pt idx="2840">1262</cx:pt>
          <cx:pt idx="2841">4615</cx:pt>
          <cx:pt idx="2842">85584</cx:pt>
          <cx:pt idx="2843">75006</cx:pt>
          <cx:pt idx="2844">86443</cx:pt>
          <cx:pt idx="2845">45342</cx:pt>
          <cx:pt idx="2846">13278</cx:pt>
          <cx:pt idx="2847">25363</cx:pt>
          <cx:pt idx="2848">70585</cx:pt>
          <cx:pt idx="2849">34170</cx:pt>
          <cx:pt idx="2850">35271</cx:pt>
          <cx:pt idx="2851">63491</cx:pt>
          <cx:pt idx="2852">30982</cx:pt>
          <cx:pt idx="2853">18041</cx:pt>
          <cx:pt idx="2854">74189</cx:pt>
          <cx:pt idx="2855">17911</cx:pt>
          <cx:pt idx="2856">26886</cx:pt>
          <cx:pt idx="2857">74320</cx:pt>
          <cx:pt idx="2858">30451</cx:pt>
          <cx:pt idx="2859">63271</cx:pt>
          <cx:pt idx="2860">49482</cx:pt>
          <cx:pt idx="2861">7859</cx:pt>
          <cx:pt idx="2862">47520</cx:pt>
          <cx:pt idx="2863">18777</cx:pt>
          <cx:pt idx="2864">5259</cx:pt>
          <cx:pt idx="2865">48502</cx:pt>
          <cx:pt idx="2866">75046</cx:pt>
          <cx:pt idx="2867">37529</cx:pt>
          <cx:pt idx="2868">14523</cx:pt>
          <cx:pt idx="2869">54676</cx:pt>
          <cx:pt idx="2870">13643</cx:pt>
          <cx:pt idx="2871">23112</cx:pt>
          <cx:pt idx="2872">6994</cx:pt>
          <cx:pt idx="2873">47784</cx:pt>
          <cx:pt idx="2874">42540</cx:pt>
          <cx:pt idx="2875">88274</cx:pt>
          <cx:pt idx="2876">59251</cx:pt>
          <cx:pt idx="2877">57373</cx:pt>
          <cx:pt idx="2878">37065</cx:pt>
          <cx:pt idx="2879">48223</cx:pt>
          <cx:pt idx="2880">21568</cx:pt>
          <cx:pt idx="2881">25320</cx:pt>
          <cx:pt idx="2882">46492</cx:pt>
          <cx:pt idx="2883">56396</cx:pt>
          <cx:pt idx="2884">28152</cx:pt>
          <cx:pt idx="2885">41403</cx:pt>
          <cx:pt idx="2886">93503</cx:pt>
          <cx:pt idx="2887">22376</cx:pt>
          <cx:pt idx="2888">35230</cx:pt>
          <cx:pt idx="2889">25181</cx:pt>
          <cx:pt idx="2890">55181</cx:pt>
          <cx:pt idx="2891">14640</cx:pt>
          <cx:pt idx="2892">73343</cx:pt>
          <cx:pt idx="2893">89931</cx:pt>
          <cx:pt idx="2894">9687</cx:pt>
          <cx:pt idx="2895">40787</cx:pt>
          <cx:pt idx="2896">36607</cx:pt>
          <cx:pt idx="2897">88043</cx:pt>
          <cx:pt idx="2898">17389</cx:pt>
          <cx:pt idx="2899">17353</cx:pt>
          <cx:pt idx="2900">15884</cx:pt>
          <cx:pt idx="2901">12376</cx:pt>
          <cx:pt idx="2902">19962</cx:pt>
          <cx:pt idx="2903">69332</cx:pt>
          <cx:pt idx="2904">96590</cx:pt>
          <cx:pt idx="2905">65116</cx:pt>
          <cx:pt idx="2906">93776</cx:pt>
          <cx:pt idx="2907">41584</cx:pt>
          <cx:pt idx="2908">33170</cx:pt>
          <cx:pt idx="2909">4043</cx:pt>
          <cx:pt idx="2910">23443</cx:pt>
          <cx:pt idx="2911">75429</cx:pt>
          <cx:pt idx="2912">74516</cx:pt>
          <cx:pt idx="2913">80813</cx:pt>
          <cx:pt idx="2914">76503</cx:pt>
          <cx:pt idx="2915">69538</cx:pt>
          <cx:pt idx="2916">65644</cx:pt>
          <cx:pt idx="2917">43917</cx:pt>
          <cx:pt idx="2918">96783</cx:pt>
          <cx:pt idx="2919">19916</cx:pt>
          <cx:pt idx="2920">64873</cx:pt>
          <cx:pt idx="2921">77056</cx:pt>
          <cx:pt idx="2922">99285</cx:pt>
          <cx:pt idx="2923">29608</cx:pt>
          <cx:pt idx="2924">81707</cx:pt>
          <cx:pt idx="2925">76874</cx:pt>
          <cx:pt idx="2926">18282</cx:pt>
          <cx:pt idx="2927">93902</cx:pt>
          <cx:pt idx="2928">10766</cx:pt>
          <cx:pt idx="2929">7636</cx:pt>
          <cx:pt idx="2930">73940</cx:pt>
          <cx:pt idx="2931">68535</cx:pt>
          <cx:pt idx="2932">29090</cx:pt>
          <cx:pt idx="2933">67021</cx:pt>
          <cx:pt idx="2934">65480</cx:pt>
          <cx:pt idx="2935">31708</cx:pt>
          <cx:pt idx="2936">78537</cx:pt>
          <cx:pt idx="2937">70582</cx:pt>
          <cx:pt idx="2938">6073</cx:pt>
          <cx:pt idx="2939">20799</cx:pt>
          <cx:pt idx="2940">76940</cx:pt>
          <cx:pt idx="2941">49559</cx:pt>
          <cx:pt idx="2942">38368</cx:pt>
          <cx:pt idx="2943">10725</cx:pt>
          <cx:pt idx="2944">45154</cx:pt>
          <cx:pt idx="2945">17312</cx:pt>
          <cx:pt idx="2946">72650</cx:pt>
          <cx:pt idx="2947">34934</cx:pt>
          <cx:pt idx="2948">82042</cx:pt>
          <cx:pt idx="2949">54765</cx:pt>
          <cx:pt idx="2950">56960</cx:pt>
          <cx:pt idx="2951">8733</cx:pt>
          <cx:pt idx="2952">92806</cx:pt>
          <cx:pt idx="2953">43017</cx:pt>
          <cx:pt idx="2954">20919</cx:pt>
          <cx:pt idx="2955">24243</cx:pt>
          <cx:pt idx="2956">84299</cx:pt>
          <cx:pt idx="2957">53641</cx:pt>
          <cx:pt idx="2958">63574</cx:pt>
          <cx:pt idx="2959">63254</cx:pt>
          <cx:pt idx="2960">69583</cx:pt>
          <cx:pt idx="2961">37747</cx:pt>
          <cx:pt idx="2962">71919</cx:pt>
          <cx:pt idx="2963">10061</cx:pt>
          <cx:pt idx="2964">6718</cx:pt>
          <cx:pt idx="2965">63507</cx:pt>
          <cx:pt idx="2966">72628</cx:pt>
          <cx:pt idx="2967">5157</cx:pt>
          <cx:pt idx="2968">91608</cx:pt>
          <cx:pt idx="2969">33025</cx:pt>
          <cx:pt idx="2970">63209</cx:pt>
          <cx:pt idx="2971">6272</cx:pt>
          <cx:pt idx="2972">75867</cx:pt>
          <cx:pt idx="2973">37454</cx:pt>
          <cx:pt idx="2974">75522</cx:pt>
          <cx:pt idx="2975">82752</cx:pt>
          <cx:pt idx="2976">12403</cx:pt>
          <cx:pt idx="2977">98446</cx:pt>
          <cx:pt idx="2978">10522</cx:pt>
          <cx:pt idx="2979">44635</cx:pt>
          <cx:pt idx="2980">97744</cx:pt>
          <cx:pt idx="2981">78274</cx:pt>
          <cx:pt idx="2982">78504</cx:pt>
          <cx:pt idx="2983">44739</cx:pt>
          <cx:pt idx="2984">66692</cx:pt>
          <cx:pt idx="2985">58146</cx:pt>
          <cx:pt idx="2986">78519</cx:pt>
          <cx:pt idx="2987">88997</cx:pt>
          <cx:pt idx="2988">7308</cx:pt>
          <cx:pt idx="2989">36243</cx:pt>
          <cx:pt idx="2990">41580</cx:pt>
          <cx:pt idx="2991">9442</cx:pt>
          <cx:pt idx="2992">20477</cx:pt>
          <cx:pt idx="2993">61087</cx:pt>
          <cx:pt idx="2994">53738</cx:pt>
          <cx:pt idx="2995">48569</cx:pt>
          <cx:pt idx="2996">56407</cx:pt>
          <cx:pt idx="2997">20727</cx:pt>
          <cx:pt idx="2998">24704</cx:pt>
          <cx:pt idx="2999">92917</cx:pt>
          <cx:pt idx="3000">54763</cx:pt>
          <cx:pt idx="3001">73977</cx:pt>
          <cx:pt idx="3002">88914</cx:pt>
          <cx:pt idx="3003">44770</cx:pt>
          <cx:pt idx="3004">7833</cx:pt>
          <cx:pt idx="3005">22967</cx:pt>
          <cx:pt idx="3006">84865</cx:pt>
          <cx:pt idx="3007">26467</cx:pt>
          <cx:pt idx="3008">49049</cx:pt>
          <cx:pt idx="3009">4353</cx:pt>
          <cx:pt idx="3010">54497</cx:pt>
          <cx:pt idx="3011">41577</cx:pt>
          <cx:pt idx="3012">1960</cx:pt>
          <cx:pt idx="3013">63909</cx:pt>
          <cx:pt idx="3014">80405</cx:pt>
          <cx:pt idx="3015">58930</cx:pt>
          <cx:pt idx="3016">12719</cx:pt>
          <cx:pt idx="3017">21390</cx:pt>
          <cx:pt idx="3018">48826</cx:pt>
          <cx:pt idx="3019">80996</cx:pt>
          <cx:pt idx="3020">12740</cx:pt>
          <cx:pt idx="3021">93566</cx:pt>
          <cx:pt idx="3022">89661</cx:pt>
          <cx:pt idx="3023">81537</cx:pt>
          <cx:pt idx="3024">46653</cx:pt>
          <cx:pt idx="3025">19029</cx:pt>
          <cx:pt idx="3026">38409</cx:pt>
          <cx:pt idx="3027">22160</cx:pt>
          <cx:pt idx="3028">52281</cx:pt>
          <cx:pt idx="3029">62975</cx:pt>
          <cx:pt idx="3030">16717</cx:pt>
          <cx:pt idx="3031">12202</cx:pt>
          <cx:pt idx="3032">79306</cx:pt>
          <cx:pt idx="3033">32006</cx:pt>
          <cx:pt idx="3034">20431</cx:pt>
          <cx:pt idx="3035">81254</cx:pt>
          <cx:pt idx="3036">44936</cx:pt>
          <cx:pt idx="3037">18839</cx:pt>
          <cx:pt idx="3038">57519</cx:pt>
          <cx:pt idx="3039">76958</cx:pt>
          <cx:pt idx="3040">49745</cx:pt>
          <cx:pt idx="3041">72027</cx:pt>
          <cx:pt idx="3042">57295</cx:pt>
          <cx:pt idx="3043">1763</cx:pt>
          <cx:pt idx="3044">59726</cx:pt>
          <cx:pt idx="3045">73833</cx:pt>
          <cx:pt idx="3046">13487</cx:pt>
          <cx:pt idx="3047">55563</cx:pt>
          <cx:pt idx="3048">58637</cx:pt>
          <cx:pt idx="3049">30975</cx:pt>
          <cx:pt idx="3050">58254</cx:pt>
          <cx:pt idx="3051">76694</cx:pt>
          <cx:pt idx="3052">4063</cx:pt>
          <cx:pt idx="3053">79072</cx:pt>
          <cx:pt idx="3054">87749</cx:pt>
          <cx:pt idx="3055">14183</cx:pt>
          <cx:pt idx="3056">70361</cx:pt>
          <cx:pt idx="3057">1461</cx:pt>
          <cx:pt idx="3058">29355</cx:pt>
          <cx:pt idx="3059">7026</cx:pt>
          <cx:pt idx="3060">24608</cx:pt>
          <cx:pt idx="3061">98491</cx:pt>
          <cx:pt idx="3062">24788</cx:pt>
          <cx:pt idx="3063">6518</cx:pt>
          <cx:pt idx="3064">21399</cx:pt>
          <cx:pt idx="3065">33459</cx:pt>
          <cx:pt idx="3066">19238</cx:pt>
          <cx:pt idx="3067">66297</cx:pt>
          <cx:pt idx="3068">19790</cx:pt>
          <cx:pt idx="3069">62406</cx:pt>
          <cx:pt idx="3070">6957</cx:pt>
          <cx:pt idx="3071">9524</cx:pt>
          <cx:pt idx="3072">55240</cx:pt>
          <cx:pt idx="3073">58886</cx:pt>
          <cx:pt idx="3074">73104</cx:pt>
          <cx:pt idx="3075">64110</cx:pt>
          <cx:pt idx="3076">81465</cx:pt>
          <cx:pt idx="3077">18468</cx:pt>
          <cx:pt idx="3078">98164</cx:pt>
          <cx:pt idx="3079">13296</cx:pt>
          <cx:pt idx="3080">17931</cx:pt>
          <cx:pt idx="3081">50670</cx:pt>
          <cx:pt idx="3082">5309</cx:pt>
          <cx:pt idx="3083">60492</cx:pt>
          <cx:pt idx="3084">31528</cx:pt>
          <cx:pt idx="3085">50854</cx:pt>
          <cx:pt idx="3086">32201</cx:pt>
          <cx:pt idx="3087">99637</cx:pt>
          <cx:pt idx="3088">24704</cx:pt>
          <cx:pt idx="3089">77572</cx:pt>
          <cx:pt idx="3090">27162</cx:pt>
          <cx:pt idx="3091">57531</cx:pt>
          <cx:pt idx="3092">81977</cx:pt>
          <cx:pt idx="3093">40686</cx:pt>
          <cx:pt idx="3094">63744</cx:pt>
          <cx:pt idx="3095">64333</cx:pt>
          <cx:pt idx="3096">8196</cx:pt>
          <cx:pt idx="3097">10302</cx:pt>
          <cx:pt idx="3098">16771</cx:pt>
          <cx:pt idx="3099">35173</cx:pt>
          <cx:pt idx="3100">21407</cx:pt>
          <cx:pt idx="3101">17002</cx:pt>
          <cx:pt idx="3102">37537</cx:pt>
          <cx:pt idx="3103">64183</cx:pt>
          <cx:pt idx="3104">98558</cx:pt>
          <cx:pt idx="3105">95300</cx:pt>
          <cx:pt idx="3106">11288</cx:pt>
          <cx:pt idx="3107">98640</cx:pt>
          <cx:pt idx="3108">2518</cx:pt>
          <cx:pt idx="3109">48439</cx:pt>
          <cx:pt idx="3110">82051</cx:pt>
          <cx:pt idx="3111">42610</cx:pt>
          <cx:pt idx="3112">35716</cx:pt>
          <cx:pt idx="3113">30769</cx:pt>
          <cx:pt idx="3114">30442</cx:pt>
          <cx:pt idx="3115">41137</cx:pt>
          <cx:pt idx="3116">70354</cx:pt>
          <cx:pt idx="3117">58976</cx:pt>
          <cx:pt idx="3118">18000</cx:pt>
          <cx:pt idx="3119">14946</cx:pt>
          <cx:pt idx="3120">21461</cx:pt>
          <cx:pt idx="3121">95338</cx:pt>
          <cx:pt idx="3122">73505</cx:pt>
          <cx:pt idx="3123">26995</cx:pt>
          <cx:pt idx="3124">4969</cx:pt>
          <cx:pt idx="3125">35088</cx:pt>
          <cx:pt idx="3126">33946</cx:pt>
          <cx:pt idx="3127">87990</cx:pt>
          <cx:pt idx="3128">57840</cx:pt>
          <cx:pt idx="3129">2840</cx:pt>
          <cx:pt idx="3130">27602</cx:pt>
          <cx:pt idx="3131">32323</cx:pt>
          <cx:pt idx="3132">6929</cx:pt>
          <cx:pt idx="3133">74485</cx:pt>
          <cx:pt idx="3134">69095</cx:pt>
          <cx:pt idx="3135">71495</cx:pt>
          <cx:pt idx="3136">1346</cx:pt>
          <cx:pt idx="3137">4036</cx:pt>
          <cx:pt idx="3138">35473</cx:pt>
          <cx:pt idx="3139">43912</cx:pt>
          <cx:pt idx="3140">60480</cx:pt>
          <cx:pt idx="3141">41854</cx:pt>
          <cx:pt idx="3142">61686</cx:pt>
          <cx:pt idx="3143">22123</cx:pt>
          <cx:pt idx="3144">77001</cx:pt>
          <cx:pt idx="3145">77755</cx:pt>
          <cx:pt idx="3146">65650</cx:pt>
          <cx:pt idx="3147">74590</cx:pt>
          <cx:pt idx="3148">55302</cx:pt>
          <cx:pt idx="3149">50825</cx:pt>
          <cx:pt idx="3150">38268</cx:pt>
          <cx:pt idx="3151">35436</cx:pt>
          <cx:pt idx="3152">61102</cx:pt>
          <cx:pt idx="3153">39745</cx:pt>
          <cx:pt idx="3154">76013</cx:pt>
          <cx:pt idx="3155">55699</cx:pt>
          <cx:pt idx="3156">2842</cx:pt>
          <cx:pt idx="3157">77503</cx:pt>
          <cx:pt idx="3158">78677</cx:pt>
          <cx:pt idx="3159">1415</cx:pt>
          <cx:pt idx="3160">5213</cx:pt>
          <cx:pt idx="3161">23232</cx:pt>
          <cx:pt idx="3162">85093</cx:pt>
          <cx:pt idx="3163">54937</cx:pt>
          <cx:pt idx="3164">17790</cx:pt>
          <cx:pt idx="3165">23993</cx:pt>
          <cx:pt idx="3166">96473</cx:pt>
          <cx:pt idx="3167">22654</cx:pt>
          <cx:pt idx="3168">46110</cx:pt>
          <cx:pt idx="3169">63278</cx:pt>
          <cx:pt idx="3170">26174</cx:pt>
          <cx:pt idx="3171">75378</cx:pt>
          <cx:pt idx="3172">83457</cx:pt>
          <cx:pt idx="3173">91079</cx:pt>
          <cx:pt idx="3174">11270</cx:pt>
          <cx:pt idx="3175">56888</cx:pt>
          <cx:pt idx="3176">88087</cx:pt>
          <cx:pt idx="3177">70574</cx:pt>
          <cx:pt idx="3178">86096</cx:pt>
          <cx:pt idx="3179">51093</cx:pt>
          <cx:pt idx="3180">88896</cx:pt>
          <cx:pt idx="3181">67945</cx:pt>
          <cx:pt idx="3182">58484</cx:pt>
          <cx:pt idx="3183">21384</cx:pt>
          <cx:pt idx="3184">82144</cx:pt>
          <cx:pt idx="3185">62693</cx:pt>
          <cx:pt idx="3186">41540</cx:pt>
          <cx:pt idx="3187">3743</cx:pt>
          <cx:pt idx="3188">36526</cx:pt>
          <cx:pt idx="3189">5027</cx:pt>
          <cx:pt idx="3190">63429</cx:pt>
          <cx:pt idx="3191">24504</cx:pt>
          <cx:pt idx="3192">52153</cx:pt>
          <cx:pt idx="3193">51564</cx:pt>
          <cx:pt idx="3194">50302</cx:pt>
          <cx:pt idx="3195">44878</cx:pt>
          <cx:pt idx="3196">71249</cx:pt>
          <cx:pt idx="3197">93501</cx:pt>
          <cx:pt idx="3198">79325</cx:pt>
          <cx:pt idx="3199">5439</cx:pt>
          <cx:pt idx="3200">68719</cx:pt>
          <cx:pt idx="3201">38600</cx:pt>
          <cx:pt idx="3202">22147</cx:pt>
          <cx:pt idx="3203">42657</cx:pt>
          <cx:pt idx="3204">67149</cx:pt>
          <cx:pt idx="3205">68790</cx:pt>
          <cx:pt idx="3206">7177</cx:pt>
          <cx:pt idx="3207">70229</cx:pt>
          <cx:pt idx="3208">89749</cx:pt>
          <cx:pt idx="3209">48303</cx:pt>
          <cx:pt idx="3210">41256</cx:pt>
          <cx:pt idx="3211">85388</cx:pt>
          <cx:pt idx="3212">14622</cx:pt>
          <cx:pt idx="3213">37532</cx:pt>
          <cx:pt idx="3214">49509</cx:pt>
          <cx:pt idx="3215">2090</cx:pt>
          <cx:pt idx="3216">30756</cx:pt>
          <cx:pt idx="3217">54920</cx:pt>
          <cx:pt idx="3218">42226</cx:pt>
          <cx:pt idx="3219">39556</cx:pt>
          <cx:pt idx="3220">95832</cx:pt>
          <cx:pt idx="3221">47217</cx:pt>
          <cx:pt idx="3222">71151</cx:pt>
          <cx:pt idx="3223">36419</cx:pt>
          <cx:pt idx="3224">16181</cx:pt>
          <cx:pt idx="3225">23726</cx:pt>
          <cx:pt idx="3226">63556</cx:pt>
          <cx:pt idx="3227">23537</cx:pt>
          <cx:pt idx="3228">42487</cx:pt>
          <cx:pt idx="3229">6604</cx:pt>
          <cx:pt idx="3230">76581</cx:pt>
          <cx:pt idx="3231">54308</cx:pt>
          <cx:pt idx="3232">40027</cx:pt>
          <cx:pt idx="3233">50726</cx:pt>
          <cx:pt idx="3234">21527</cx:pt>
          <cx:pt idx="3235">64561</cx:pt>
          <cx:pt idx="3236">2418</cx:pt>
          <cx:pt idx="3237">82095</cx:pt>
          <cx:pt idx="3238">69583</cx:pt>
          <cx:pt idx="3239">23772</cx:pt>
          <cx:pt idx="3240">10144</cx:pt>
          <cx:pt idx="3241">44526</cx:pt>
          <cx:pt idx="3242">52402</cx:pt>
          <cx:pt idx="3243">13969</cx:pt>
          <cx:pt idx="3244">38047</cx:pt>
          <cx:pt idx="3245">36294</cx:pt>
          <cx:pt idx="3246">62097</cx:pt>
          <cx:pt idx="3247">92420</cx:pt>
          <cx:pt idx="3248">57993</cx:pt>
          <cx:pt idx="3249">24756</cx:pt>
          <cx:pt idx="3250">96610</cx:pt>
          <cx:pt idx="3251">36681</cx:pt>
          <cx:pt idx="3252">84524</cx:pt>
          <cx:pt idx="3253">72462</cx:pt>
          <cx:pt idx="3254">7774</cx:pt>
          <cx:pt idx="3255">98350</cx:pt>
          <cx:pt idx="3256">49148</cx:pt>
          <cx:pt idx="3257">84249</cx:pt>
          <cx:pt idx="3258">50287</cx:pt>
          <cx:pt idx="3259">65442</cx:pt>
          <cx:pt idx="3260">57496</cx:pt>
          <cx:pt idx="3261">16902</cx:pt>
          <cx:pt idx="3262">83294</cx:pt>
          <cx:pt idx="3263">42812</cx:pt>
          <cx:pt idx="3264">54473</cx:pt>
          <cx:pt idx="3265">99824</cx:pt>
          <cx:pt idx="3266">60605</cx:pt>
          <cx:pt idx="3267">31737</cx:pt>
          <cx:pt idx="3268">18647</cx:pt>
          <cx:pt idx="3269">27537</cx:pt>
          <cx:pt idx="3270">37896</cx:pt>
          <cx:pt idx="3271">42231</cx:pt>
          <cx:pt idx="3272">52210</cx:pt>
          <cx:pt idx="3273">83678</cx:pt>
          <cx:pt idx="3274">73323</cx:pt>
          <cx:pt idx="3275">36760</cx:pt>
          <cx:pt idx="3276">48320</cx:pt>
          <cx:pt idx="3277">97686</cx:pt>
          <cx:pt idx="3278">98665</cx:pt>
          <cx:pt idx="3279">2176</cx:pt>
          <cx:pt idx="3280">35977</cx:pt>
          <cx:pt idx="3281">94032</cx:pt>
          <cx:pt idx="3282">52310</cx:pt>
          <cx:pt idx="3283">4239</cx:pt>
          <cx:pt idx="3284">78962</cx:pt>
          <cx:pt idx="3285">18169</cx:pt>
          <cx:pt idx="3286">19572</cx:pt>
          <cx:pt idx="3287">4938</cx:pt>
          <cx:pt idx="3288">76950</cx:pt>
          <cx:pt idx="3289">2017</cx:pt>
          <cx:pt idx="3290">39122</cx:pt>
          <cx:pt idx="3291">68121</cx:pt>
          <cx:pt idx="3292">53427</cx:pt>
          <cx:pt idx="3293">17384</cx:pt>
          <cx:pt idx="3294">73766</cx:pt>
          <cx:pt idx="3295">87702</cx:pt>
          <cx:pt idx="3296">41843</cx:pt>
          <cx:pt idx="3297">72810</cx:pt>
          <cx:pt idx="3298">55977</cx:pt>
          <cx:pt idx="3299">49897</cx:pt>
          <cx:pt idx="3300">89133</cx:pt>
          <cx:pt idx="3301">55509</cx:pt>
          <cx:pt idx="3302">23583</cx:pt>
          <cx:pt idx="3303">10158</cx:pt>
          <cx:pt idx="3304">6225</cx:pt>
          <cx:pt idx="3305">76707</cx:pt>
          <cx:pt idx="3306">52044</cx:pt>
          <cx:pt idx="3307">55483</cx:pt>
          <cx:pt idx="3308">36391</cx:pt>
          <cx:pt idx="3309">33445</cx:pt>
          <cx:pt idx="3310">10475</cx:pt>
          <cx:pt idx="3311">2713</cx:pt>
          <cx:pt idx="3312">54367</cx:pt>
          <cx:pt idx="3313">30060</cx:pt>
          <cx:pt idx="3314">2202</cx:pt>
          <cx:pt idx="3315">97066</cx:pt>
          <cx:pt idx="3316">50987</cx:pt>
          <cx:pt idx="3317">83282</cx:pt>
          <cx:pt idx="3318">8690</cx:pt>
          <cx:pt idx="3319">12527</cx:pt>
          <cx:pt idx="3320">13152</cx:pt>
          <cx:pt idx="3321">51542</cx:pt>
          <cx:pt idx="3322">40276</cx:pt>
          <cx:pt idx="3323">50187</cx:pt>
          <cx:pt idx="3324">6366</cx:pt>
          <cx:pt idx="3325">92378</cx:pt>
          <cx:pt idx="3326">79200</cx:pt>
          <cx:pt idx="3327">13851</cx:pt>
          <cx:pt idx="3328">96439</cx:pt>
          <cx:pt idx="3329">64941</cx:pt>
          <cx:pt idx="3330">84440</cx:pt>
          <cx:pt idx="3331">97713</cx:pt>
          <cx:pt idx="3332">94328</cx:pt>
          <cx:pt idx="3333">29216</cx:pt>
          <cx:pt idx="3334">55524</cx:pt>
          <cx:pt idx="3335">16944</cx:pt>
          <cx:pt idx="3336">45996</cx:pt>
          <cx:pt idx="3337">56931</cx:pt>
          <cx:pt idx="3338">96923</cx:pt>
          <cx:pt idx="3339">75932</cx:pt>
          <cx:pt idx="3340">79823</cx:pt>
          <cx:pt idx="3341">38225</cx:pt>
          <cx:pt idx="3342">57411</cx:pt>
          <cx:pt idx="3343">49891</cx:pt>
          <cx:pt idx="3344">59865</cx:pt>
          <cx:pt idx="3345">86902</cx:pt>
          <cx:pt idx="3346">73710</cx:pt>
          <cx:pt idx="3347">10343</cx:pt>
          <cx:pt idx="3348">66298</cx:pt>
          <cx:pt idx="3349">89000</cx:pt>
          <cx:pt idx="3350">48445</cx:pt>
          <cx:pt idx="3351">74414</cx:pt>
          <cx:pt idx="3352">43374</cx:pt>
          <cx:pt idx="3353">6207</cx:pt>
          <cx:pt idx="3354">47365</cx:pt>
          <cx:pt idx="3355">20776</cx:pt>
          <cx:pt idx="3356">97708</cx:pt>
          <cx:pt idx="3357">68740</cx:pt>
          <cx:pt idx="3358">91958</cx:pt>
          <cx:pt idx="3359">58496</cx:pt>
          <cx:pt idx="3360">52331</cx:pt>
          <cx:pt idx="3361">91680</cx:pt>
          <cx:pt idx="3362">60155</cx:pt>
          <cx:pt idx="3363">43006</cx:pt>
          <cx:pt idx="3364">29486</cx:pt>
          <cx:pt idx="3365">73138</cx:pt>
          <cx:pt idx="3366">34966</cx:pt>
          <cx:pt idx="3367">40614</cx:pt>
          <cx:pt idx="3368">57636</cx:pt>
          <cx:pt idx="3369">8974</cx:pt>
          <cx:pt idx="3370">1422</cx:pt>
          <cx:pt idx="3371">22589</cx:pt>
          <cx:pt idx="3372">33034</cx:pt>
          <cx:pt idx="3373">92302</cx:pt>
          <cx:pt idx="3374">54702</cx:pt>
          <cx:pt idx="3375">74129</cx:pt>
          <cx:pt idx="3376">45742</cx:pt>
          <cx:pt idx="3377">53580</cx:pt>
          <cx:pt idx="3378">37001</cx:pt>
          <cx:pt idx="3379">67934</cx:pt>
          <cx:pt idx="3380">9139</cx:pt>
          <cx:pt idx="3381">6697</cx:pt>
          <cx:pt idx="3382">73057</cx:pt>
          <cx:pt idx="3383">90938</cx:pt>
          <cx:pt idx="3384">53979</cx:pt>
          <cx:pt idx="3385">34428</cx:pt>
          <cx:pt idx="3386">62860</cx:pt>
          <cx:pt idx="3387">88264</cx:pt>
          <cx:pt idx="3388">72695</cx:pt>
          <cx:pt idx="3389">29874</cx:pt>
          <cx:pt idx="3390">35610</cx:pt>
          <cx:pt idx="3391">21635</cx:pt>
          <cx:pt idx="3392">9068</cx:pt>
          <cx:pt idx="3393">16189</cx:pt>
          <cx:pt idx="3394">3565</cx:pt>
          <cx:pt idx="3395">13413</cx:pt>
          <cx:pt idx="3396">80531</cx:pt>
          <cx:pt idx="3397">8228</cx:pt>
          <cx:pt idx="3398">14950</cx:pt>
          <cx:pt idx="3399">8011</cx:pt>
          <cx:pt idx="3400">62015</cx:pt>
          <cx:pt idx="3401">31509</cx:pt>
          <cx:pt idx="3402">52336</cx:pt>
          <cx:pt idx="3403">33112</cx:pt>
          <cx:pt idx="3404">76889</cx:pt>
          <cx:pt idx="3405">49591</cx:pt>
          <cx:pt idx="3406">91555</cx:pt>
          <cx:pt idx="3407">80672</cx:pt>
          <cx:pt idx="3408">13380</cx:pt>
          <cx:pt idx="3409">18310</cx:pt>
          <cx:pt idx="3410">38076</cx:pt>
          <cx:pt idx="3411">78339</cx:pt>
          <cx:pt idx="3412">22689</cx:pt>
          <cx:pt idx="3413">17924</cx:pt>
          <cx:pt idx="3414">65876</cx:pt>
          <cx:pt idx="3415">69114</cx:pt>
          <cx:pt idx="3416">62143</cx:pt>
          <cx:pt idx="3417">64224</cx:pt>
          <cx:pt idx="3418">11766</cx:pt>
          <cx:pt idx="3419">91018</cx:pt>
          <cx:pt idx="3420">11946</cx:pt>
          <cx:pt idx="3421">75033</cx:pt>
          <cx:pt idx="3422">25854</cx:pt>
          <cx:pt idx="3423">74230</cx:pt>
          <cx:pt idx="3424">80569</cx:pt>
          <cx:pt idx="3425">52165</cx:pt>
          <cx:pt idx="3426">2911</cx:pt>
          <cx:pt idx="3427">50604</cx:pt>
          <cx:pt idx="3428">46313</cx:pt>
          <cx:pt idx="3429">16046</cx:pt>
          <cx:pt idx="3430">7937</cx:pt>
          <cx:pt idx="3431">66629</cx:pt>
          <cx:pt idx="3432">6903</cx:pt>
          <cx:pt idx="3433">98323</cx:pt>
          <cx:pt idx="3434">56646</cx:pt>
          <cx:pt idx="3435">82821</cx:pt>
          <cx:pt idx="3436">88247</cx:pt>
          <cx:pt idx="3437">43460</cx:pt>
          <cx:pt idx="3438">30475</cx:pt>
          <cx:pt idx="3439">23471</cx:pt>
          <cx:pt idx="3440">99345</cx:pt>
          <cx:pt idx="3441">38036</cx:pt>
          <cx:pt idx="3442">88363</cx:pt>
          <cx:pt idx="3443">15721</cx:pt>
          <cx:pt idx="3444">14663</cx:pt>
          <cx:pt idx="3445">26307</cx:pt>
          <cx:pt idx="3446">64619</cx:pt>
          <cx:pt idx="3447">3866</cx:pt>
          <cx:pt idx="3448">76533</cx:pt>
          <cx:pt idx="3449">10435</cx:pt>
          <cx:pt idx="3450">82245</cx:pt>
          <cx:pt idx="3451">89217</cx:pt>
          <cx:pt idx="3452">42735</cx:pt>
          <cx:pt idx="3453">59506</cx:pt>
          <cx:pt idx="3454">78755</cx:pt>
          <cx:pt idx="3455">37559</cx:pt>
          <cx:pt idx="3456">40018</cx:pt>
          <cx:pt idx="3457">6905</cx:pt>
          <cx:pt idx="3458">12085</cx:pt>
          <cx:pt idx="3459">12913</cx:pt>
          <cx:pt idx="3460">34628</cx:pt>
          <cx:pt idx="3461">92464</cx:pt>
          <cx:pt idx="3462">68706</cx:pt>
          <cx:pt idx="3463">96147</cx:pt>
          <cx:pt idx="3464">40569</cx:pt>
          <cx:pt idx="3465">74044</cx:pt>
          <cx:pt idx="3466">33730</cx:pt>
          <cx:pt idx="3467">29273</cx:pt>
          <cx:pt idx="3468">91565</cx:pt>
          <cx:pt idx="3469">3066</cx:pt>
          <cx:pt idx="3470">49984</cx:pt>
          <cx:pt idx="3471">31394</cx:pt>
          <cx:pt idx="3472">59826</cx:pt>
          <cx:pt idx="3473">82817</cx:pt>
          <cx:pt idx="3474">69188</cx:pt>
          <cx:pt idx="3475">76058</cx:pt>
          <cx:pt idx="3476">67852</cx:pt>
          <cx:pt idx="3477">30997</cx:pt>
          <cx:pt idx="3478">43082</cx:pt>
          <cx:pt idx="3479">58903</cx:pt>
          <cx:pt idx="3480">88360</cx:pt>
          <cx:pt idx="3481">72798</cx:pt>
          <cx:pt idx="3482">28195</cx:pt>
          <cx:pt idx="3483">76734</cx:pt>
          <cx:pt idx="3484">76658</cx:pt>
          <cx:pt idx="3485">92429</cx:pt>
          <cx:pt idx="3486">28871</cx:pt>
          <cx:pt idx="3487">14941</cx:pt>
          <cx:pt idx="3488">21099</cx:pt>
          <cx:pt idx="3489">9447</cx:pt>
          <cx:pt idx="3490">80863</cx:pt>
          <cx:pt idx="3491">22475</cx:pt>
          <cx:pt idx="3492">12503</cx:pt>
          <cx:pt idx="3493">13431</cx:pt>
          <cx:pt idx="3494">69793</cx:pt>
          <cx:pt idx="3495">45402</cx:pt>
          <cx:pt idx="3496">15834</cx:pt>
          <cx:pt idx="3497">63197</cx:pt>
          <cx:pt idx="3498">25857</cx:pt>
          <cx:pt idx="3499">64416</cx:pt>
          <cx:pt idx="3500">26938</cx:pt>
          <cx:pt idx="3501">54652</cx:pt>
          <cx:pt idx="3502">75139</cx:pt>
          <cx:pt idx="3503">89261</cx:pt>
          <cx:pt idx="3504">3786</cx:pt>
          <cx:pt idx="3505">81456</cx:pt>
          <cx:pt idx="3506">82691</cx:pt>
          <cx:pt idx="3507">10110</cx:pt>
          <cx:pt idx="3508">77577</cx:pt>
          <cx:pt idx="3509">77394</cx:pt>
          <cx:pt idx="3510">47126</cx:pt>
          <cx:pt idx="3511">86508</cx:pt>
          <cx:pt idx="3512">37777</cx:pt>
          <cx:pt idx="3513">58247</cx:pt>
          <cx:pt idx="3514">86725</cx:pt>
          <cx:pt idx="3515">78003</cx:pt>
          <cx:pt idx="3516">54631</cx:pt>
          <cx:pt idx="3517">63220</cx:pt>
          <cx:pt idx="3518">28210</cx:pt>
          <cx:pt idx="3519">83494</cx:pt>
          <cx:pt idx="3520">61143</cx:pt>
          <cx:pt idx="3521">54873</cx:pt>
          <cx:pt idx="3522">79161</cx:pt>
          <cx:pt idx="3523">75341</cx:pt>
          <cx:pt idx="3524">79154</cx:pt>
          <cx:pt idx="3525">41599</cx:pt>
          <cx:pt idx="3526">23122</cx:pt>
          <cx:pt idx="3527">61762</cx:pt>
          <cx:pt idx="3528">15965</cx:pt>
          <cx:pt idx="3529">56655</cx:pt>
          <cx:pt idx="3530">35445</cx:pt>
          <cx:pt idx="3531">37309</cx:pt>
          <cx:pt idx="3532">94308</cx:pt>
          <cx:pt idx="3533">15213</cx:pt>
          <cx:pt idx="3534">86950</cx:pt>
          <cx:pt idx="3535">41301</cx:pt>
          <cx:pt idx="3536">96781</cx:pt>
          <cx:pt idx="3537">38086</cx:pt>
          <cx:pt idx="3538">38276</cx:pt>
          <cx:pt idx="3539">19600</cx:pt>
          <cx:pt idx="3540">22579</cx:pt>
          <cx:pt idx="3541">76327</cx:pt>
          <cx:pt idx="3542">78680</cx:pt>
          <cx:pt idx="3543">2684</cx:pt>
          <cx:pt idx="3544">62188</cx:pt>
          <cx:pt idx="3545">56780</cx:pt>
          <cx:pt idx="3546">48114</cx:pt>
          <cx:pt idx="3547">15925</cx:pt>
          <cx:pt idx="3548">32149</cx:pt>
          <cx:pt idx="3549">19127</cx:pt>
          <cx:pt idx="3550">71092</cx:pt>
          <cx:pt idx="3551">33569</cx:pt>
          <cx:pt idx="3552">8521</cx:pt>
          <cx:pt idx="3553">3778</cx:pt>
          <cx:pt idx="3554">90391</cx:pt>
          <cx:pt idx="3555">59438</cx:pt>
          <cx:pt idx="3556">43722</cx:pt>
          <cx:pt idx="3557">3486</cx:pt>
          <cx:pt idx="3558">47435</cx:pt>
          <cx:pt idx="3559">88022</cx:pt>
          <cx:pt idx="3560">17409</cx:pt>
          <cx:pt idx="3561">24440</cx:pt>
          <cx:pt idx="3562">59354</cx:pt>
          <cx:pt idx="3563">82645</cx:pt>
          <cx:pt idx="3564">29733</cx:pt>
          <cx:pt idx="3565">46227</cx:pt>
          <cx:pt idx="3566">33480</cx:pt>
          <cx:pt idx="3567">29192</cx:pt>
          <cx:pt idx="3568">80076</cx:pt>
          <cx:pt idx="3569">54682</cx:pt>
          <cx:pt idx="3570">75884</cx:pt>
          <cx:pt idx="3571">35838</cx:pt>
          <cx:pt idx="3572">55211</cx:pt>
          <cx:pt idx="3573">98962</cx:pt>
          <cx:pt idx="3574">40535</cx:pt>
          <cx:pt idx="3575">12253</cx:pt>
          <cx:pt idx="3576">45789</cx:pt>
          <cx:pt idx="3577">66948</cx:pt>
          <cx:pt idx="3578">63877</cx:pt>
          <cx:pt idx="3579">96779</cx:pt>
          <cx:pt idx="3580">31052</cx:pt>
          <cx:pt idx="3581">31458</cx:pt>
          <cx:pt idx="3582">60988</cx:pt>
          <cx:pt idx="3583">66337</cx:pt>
          <cx:pt idx="3584">22361</cx:pt>
          <cx:pt idx="3585">23667</cx:pt>
          <cx:pt idx="3586">53111</cx:pt>
          <cx:pt idx="3587">1258</cx:pt>
          <cx:pt idx="3588">86358</cx:pt>
          <cx:pt idx="3589">6138</cx:pt>
          <cx:pt idx="3590">88772</cx:pt>
          <cx:pt idx="3591">46516</cx:pt>
          <cx:pt idx="3592">10929</cx:pt>
          <cx:pt idx="3593">86570</cx:pt>
          <cx:pt idx="3594">19026</cx:pt>
          <cx:pt idx="3595">58567</cx:pt>
          <cx:pt idx="3596">50833</cx:pt>
          <cx:pt idx="3597">54785</cx:pt>
          <cx:pt idx="3598">91183</cx:pt>
          <cx:pt idx="3599">26447</cx:pt>
          <cx:pt idx="3600">60185</cx:pt>
          <cx:pt idx="3601">95263</cx:pt>
          <cx:pt idx="3602">65265</cx:pt>
          <cx:pt idx="3603">61897</cx:pt>
          <cx:pt idx="3604">68070</cx:pt>
          <cx:pt idx="3605">8444</cx:pt>
          <cx:pt idx="3606">90690</cx:pt>
          <cx:pt idx="3607">43137</cx:pt>
          <cx:pt idx="3608">91721</cx:pt>
          <cx:pt idx="3609">11284</cx:pt>
          <cx:pt idx="3610">26673</cx:pt>
          <cx:pt idx="3611">43570</cx:pt>
          <cx:pt idx="3612">57627</cx:pt>
          <cx:pt idx="3613">23224</cx:pt>
          <cx:pt idx="3614">90779</cx:pt>
          <cx:pt idx="3615">73321</cx:pt>
          <cx:pt idx="3616">48889</cx:pt>
          <cx:pt idx="3617">75015</cx:pt>
          <cx:pt idx="3618">71577</cx:pt>
          <cx:pt idx="3619">11008</cx:pt>
          <cx:pt idx="3620">27136</cx:pt>
          <cx:pt idx="3621">38098</cx:pt>
          <cx:pt idx="3622">87971</cx:pt>
          <cx:pt idx="3623">81425</cx:pt>
          <cx:pt idx="3624">84045</cx:pt>
          <cx:pt idx="3625">13900</cx:pt>
          <cx:pt idx="3626">3766</cx:pt>
          <cx:pt idx="3627">60688</cx:pt>
          <cx:pt idx="3628">39254</cx:pt>
          <cx:pt idx="3629">13640</cx:pt>
          <cx:pt idx="3630">60745</cx:pt>
          <cx:pt idx="3631">81799</cx:pt>
          <cx:pt idx="3632">15320</cx:pt>
          <cx:pt idx="3633">64387</cx:pt>
          <cx:pt idx="3634">50136</cx:pt>
          <cx:pt idx="3635">25317</cx:pt>
          <cx:pt idx="3636">30838</cx:pt>
          <cx:pt idx="3637">64766</cx:pt>
          <cx:pt idx="3638">42169</cx:pt>
          <cx:pt idx="3639">38217</cx:pt>
          <cx:pt idx="3640">47799</cx:pt>
          <cx:pt idx="3641">77943</cx:pt>
          <cx:pt idx="3642">59797</cx:pt>
          <cx:pt idx="3643">34478</cx:pt>
          <cx:pt idx="3644">80272</cx:pt>
          <cx:pt idx="3645">60250</cx:pt>
          <cx:pt idx="3646">2347</cx:pt>
          <cx:pt idx="3647">18410</cx:pt>
          <cx:pt idx="3648">57825</cx:pt>
          <cx:pt idx="3649">57773</cx:pt>
          <cx:pt idx="3650">67143</cx:pt>
          <cx:pt idx="3651">37109</cx:pt>
          <cx:pt idx="3652">81692</cx:pt>
          <cx:pt idx="3653">27534</cx:pt>
          <cx:pt idx="3654">5895</cx:pt>
          <cx:pt idx="3655">56175</cx:pt>
          <cx:pt idx="3656">43164</cx:pt>
          <cx:pt idx="3657">81869</cx:pt>
          <cx:pt idx="3658">86270</cx:pt>
          <cx:pt idx="3659">17524</cx:pt>
          <cx:pt idx="3660">48728</cx:pt>
          <cx:pt idx="3661">96709</cx:pt>
          <cx:pt idx="3662">60897</cx:pt>
          <cx:pt idx="3663">54623</cx:pt>
          <cx:pt idx="3664">50461</cx:pt>
          <cx:pt idx="3665">83704</cx:pt>
          <cx:pt idx="3666">21824</cx:pt>
          <cx:pt idx="3667">99617</cx:pt>
          <cx:pt idx="3668">98334</cx:pt>
          <cx:pt idx="3669">3819</cx:pt>
          <cx:pt idx="3670">70766</cx:pt>
          <cx:pt idx="3671">51254</cx:pt>
          <cx:pt idx="3672">11757</cx:pt>
          <cx:pt idx="3673">77879</cx:pt>
          <cx:pt idx="3674">19664</cx:pt>
          <cx:pt idx="3675">38517</cx:pt>
          <cx:pt idx="3676">28134</cx:pt>
          <cx:pt idx="3677">33139</cx:pt>
          <cx:pt idx="3678">4981</cx:pt>
          <cx:pt idx="3679">17266</cx:pt>
          <cx:pt idx="3680">65891</cx:pt>
          <cx:pt idx="3681">77830</cx:pt>
          <cx:pt idx="3682">47739</cx:pt>
          <cx:pt idx="3683">84096</cx:pt>
          <cx:pt idx="3684">99397</cx:pt>
          <cx:pt idx="3685">29769</cx:pt>
          <cx:pt idx="3686">58049</cx:pt>
          <cx:pt idx="3687">33907</cx:pt>
          <cx:pt idx="3688">52322</cx:pt>
          <cx:pt idx="3689">42224</cx:pt>
          <cx:pt idx="3690">4665</cx:pt>
          <cx:pt idx="3691">23966</cx:pt>
          <cx:pt idx="3692">93138</cx:pt>
          <cx:pt idx="3693">19763</cx:pt>
          <cx:pt idx="3694">59744</cx:pt>
          <cx:pt idx="3695">51564</cx:pt>
          <cx:pt idx="3696">61824</cx:pt>
          <cx:pt idx="3697">99745</cx:pt>
          <cx:pt idx="3698">81434</cx:pt>
          <cx:pt idx="3699">86399</cx:pt>
          <cx:pt idx="3700">95521</cx:pt>
          <cx:pt idx="3701">1022</cx:pt>
          <cx:pt idx="3702">25843</cx:pt>
          <cx:pt idx="3703">77827</cx:pt>
          <cx:pt idx="3704">26211</cx:pt>
          <cx:pt idx="3705">13696</cx:pt>
          <cx:pt idx="3706">5841</cx:pt>
          <cx:pt idx="3707">7439</cx:pt>
          <cx:pt idx="3708">81259</cx:pt>
          <cx:pt idx="3709">27760</cx:pt>
          <cx:pt idx="3710">52925</cx:pt>
          <cx:pt idx="3711">91040</cx:pt>
          <cx:pt idx="3712">58832</cx:pt>
          <cx:pt idx="3713">91620</cx:pt>
          <cx:pt idx="3714">90339</cx:pt>
          <cx:pt idx="3715">95073</cx:pt>
          <cx:pt idx="3716">6425</cx:pt>
          <cx:pt idx="3717">22922</cx:pt>
          <cx:pt idx="3718">76995</cx:pt>
          <cx:pt idx="3719">80943</cx:pt>
          <cx:pt idx="3720">1524</cx:pt>
          <cx:pt idx="3721">3843</cx:pt>
          <cx:pt idx="3722">52653</cx:pt>
          <cx:pt idx="3723">18127</cx:pt>
          <cx:pt idx="3724">38840</cx:pt>
          <cx:pt idx="3725">23496</cx:pt>
          <cx:pt idx="3726">43528</cx:pt>
          <cx:pt idx="3727">67819</cx:pt>
          <cx:pt idx="3728">41010</cx:pt>
          <cx:pt idx="3729">45873</cx:pt>
          <cx:pt idx="3730">57779</cx:pt>
          <cx:pt idx="3731">37657</cx:pt>
          <cx:pt idx="3732">89013</cx:pt>
          <cx:pt idx="3733">56513</cx:pt>
          <cx:pt idx="3734">10523</cx:pt>
          <cx:pt idx="3735">43943</cx:pt>
          <cx:pt idx="3736">42322</cx:pt>
          <cx:pt idx="3737">5161</cx:pt>
          <cx:pt idx="3738">94223</cx:pt>
          <cx:pt idx="3739">10106</cx:pt>
          <cx:pt idx="3740">73584</cx:pt>
          <cx:pt idx="3741">8869</cx:pt>
          <cx:pt idx="3742">47082</cx:pt>
          <cx:pt idx="3743">48922</cx:pt>
          <cx:pt idx="3744">98059</cx:pt>
          <cx:pt idx="3745">36405</cx:pt>
          <cx:pt idx="3746">14144</cx:pt>
          <cx:pt idx="3747">77203</cx:pt>
          <cx:pt idx="3748">82653</cx:pt>
          <cx:pt idx="3749">29833</cx:pt>
          <cx:pt idx="3750">29013</cx:pt>
          <cx:pt idx="3751">76929</cx:pt>
          <cx:pt idx="3752">71543</cx:pt>
          <cx:pt idx="3753">22471</cx:pt>
          <cx:pt idx="3754">21669</cx:pt>
          <cx:pt idx="3755">6240</cx:pt>
          <cx:pt idx="3756">77250</cx:pt>
          <cx:pt idx="3757">29420</cx:pt>
          <cx:pt idx="3758">10172</cx:pt>
          <cx:pt idx="3759">6685</cx:pt>
          <cx:pt idx="3760">19722</cx:pt>
          <cx:pt idx="3761">53848</cx:pt>
          <cx:pt idx="3762">62141</cx:pt>
          <cx:pt idx="3763">45743</cx:pt>
          <cx:pt idx="3764">49061</cx:pt>
          <cx:pt idx="3765">47131</cx:pt>
          <cx:pt idx="3766">65192</cx:pt>
          <cx:pt idx="3767">47344</cx:pt>
          <cx:pt idx="3768">1710</cx:pt>
          <cx:pt idx="3769">95656</cx:pt>
          <cx:pt idx="3770">84347</cx:pt>
          <cx:pt idx="3771">48346</cx:pt>
          <cx:pt idx="3772">73261</cx:pt>
          <cx:pt idx="3773">34216</cx:pt>
          <cx:pt idx="3774">99800</cx:pt>
          <cx:pt idx="3775">64990</cx:pt>
          <cx:pt idx="3776">83047</cx:pt>
          <cx:pt idx="3777">73568</cx:pt>
          <cx:pt idx="3778">55559</cx:pt>
          <cx:pt idx="3779">53737</cx:pt>
          <cx:pt idx="3780">96448</cx:pt>
          <cx:pt idx="3781">5425</cx:pt>
          <cx:pt idx="3782">3786</cx:pt>
          <cx:pt idx="3783">46585</cx:pt>
          <cx:pt idx="3784">62098</cx:pt>
          <cx:pt idx="3785">68941</cx:pt>
          <cx:pt idx="3786">38755</cx:pt>
          <cx:pt idx="3787">80793</cx:pt>
          <cx:pt idx="3788">66220</cx:pt>
          <cx:pt idx="3789">8647</cx:pt>
          <cx:pt idx="3790">35926</cx:pt>
          <cx:pt idx="3791">62571</cx:pt>
          <cx:pt idx="3792">46436</cx:pt>
          <cx:pt idx="3793">77767</cx:pt>
          <cx:pt idx="3794">92750</cx:pt>
          <cx:pt idx="3795">29415</cx:pt>
          <cx:pt idx="3796">34097</cx:pt>
          <cx:pt idx="3797">13397</cx:pt>
          <cx:pt idx="3798">84025</cx:pt>
          <cx:pt idx="3799">61988</cx:pt>
          <cx:pt idx="3800">49658</cx:pt>
          <cx:pt idx="3801">75624</cx:pt>
          <cx:pt idx="3802">3045</cx:pt>
          <cx:pt idx="3803">79897</cx:pt>
          <cx:pt idx="3804">76938</cx:pt>
          <cx:pt idx="3805">87482</cx:pt>
          <cx:pt idx="3806">71496</cx:pt>
          <cx:pt idx="3807">35976</cx:pt>
          <cx:pt idx="3808">62619</cx:pt>
          <cx:pt idx="3809">63058</cx:pt>
          <cx:pt idx="3810">3013</cx:pt>
          <cx:pt idx="3811">22789</cx:pt>
          <cx:pt idx="3812">24540</cx:pt>
          <cx:pt idx="3813">45367</cx:pt>
          <cx:pt idx="3814">7645</cx:pt>
          <cx:pt idx="3815">22482</cx:pt>
          <cx:pt idx="3816">6017</cx:pt>
          <cx:pt idx="3817">98373</cx:pt>
          <cx:pt idx="3818">4925</cx:pt>
          <cx:pt idx="3819">35734</cx:pt>
          <cx:pt idx="3820">15319</cx:pt>
          <cx:pt idx="3821">43076</cx:pt>
          <cx:pt idx="3822">88147</cx:pt>
          <cx:pt idx="3823">15072</cx:pt>
          <cx:pt idx="3824">71558</cx:pt>
          <cx:pt idx="3825">36764</cx:pt>
          <cx:pt idx="3826">74316</cx:pt>
          <cx:pt idx="3827">4376</cx:pt>
          <cx:pt idx="3828">67126</cx:pt>
          <cx:pt idx="3829">35627</cx:pt>
          <cx:pt idx="3830">28310</cx:pt>
          <cx:pt idx="3831">40007</cx:pt>
          <cx:pt idx="3832">97461</cx:pt>
          <cx:pt idx="3833">88714</cx:pt>
          <cx:pt idx="3834">19741</cx:pt>
          <cx:pt idx="3835">85888</cx:pt>
          <cx:pt idx="3836">92695</cx:pt>
          <cx:pt idx="3837">58653</cx:pt>
          <cx:pt idx="3838">25411</cx:pt>
          <cx:pt idx="3839">67873</cx:pt>
          <cx:pt idx="3840">60368</cx:pt>
          <cx:pt idx="3841">28163</cx:pt>
          <cx:pt idx="3842">91232</cx:pt>
          <cx:pt idx="3843">69763</cx:pt>
          <cx:pt idx="3844">65532</cx:pt>
          <cx:pt idx="3845">78054</cx:pt>
          <cx:pt idx="3846">12522</cx:pt>
          <cx:pt idx="3847">83048</cx:pt>
          <cx:pt idx="3848">80942</cx:pt>
          <cx:pt idx="3849">70449</cx:pt>
          <cx:pt idx="3850">79879</cx:pt>
          <cx:pt idx="3851">44362</cx:pt>
          <cx:pt idx="3852">40211</cx:pt>
          <cx:pt idx="3853">40800</cx:pt>
          <cx:pt idx="3854">94090</cx:pt>
          <cx:pt idx="3855">39551</cx:pt>
          <cx:pt idx="3856">14813</cx:pt>
          <cx:pt idx="3857">43296</cx:pt>
          <cx:pt idx="3858">94382</cx:pt>
          <cx:pt idx="3859">75669</cx:pt>
          <cx:pt idx="3860">46391</cx:pt>
          <cx:pt idx="3861">5719</cx:pt>
          <cx:pt idx="3862">33148</cx:pt>
          <cx:pt idx="3863">31537</cx:pt>
          <cx:pt idx="3864">12823</cx:pt>
          <cx:pt idx="3865">7562</cx:pt>
          <cx:pt idx="3866">39347</cx:pt>
          <cx:pt idx="3867">90092</cx:pt>
          <cx:pt idx="3868">92668</cx:pt>
          <cx:pt idx="3869">88402</cx:pt>
          <cx:pt idx="3870">18040</cx:pt>
          <cx:pt idx="3871">44858</cx:pt>
          <cx:pt idx="3872">8149</cx:pt>
          <cx:pt idx="3873">39748</cx:pt>
          <cx:pt idx="3874">9877</cx:pt>
          <cx:pt idx="3875">71235</cx:pt>
          <cx:pt idx="3876">98424</cx:pt>
          <cx:pt idx="3877">4243</cx:pt>
          <cx:pt idx="3878">36156</cx:pt>
          <cx:pt idx="3879">73640</cx:pt>
          <cx:pt idx="3880">48959</cx:pt>
          <cx:pt idx="3881">72651</cx:pt>
          <cx:pt idx="3882">97293</cx:pt>
          <cx:pt idx="3883">5280</cx:pt>
          <cx:pt idx="3884">84530</cx:pt>
          <cx:pt idx="3885">64888</cx:pt>
          <cx:pt idx="3886">33458</cx:pt>
          <cx:pt idx="3887">73859</cx:pt>
          <cx:pt idx="3888">32102</cx:pt>
          <cx:pt idx="3889">57786</cx:pt>
          <cx:pt idx="3890">21177</cx:pt>
          <cx:pt idx="3891">4846</cx:pt>
          <cx:pt idx="3892">84360</cx:pt>
          <cx:pt idx="3893">75404</cx:pt>
          <cx:pt idx="3894">71906</cx:pt>
          <cx:pt idx="3895">88244</cx:pt>
          <cx:pt idx="3896">84631</cx:pt>
          <cx:pt idx="3897">59948</cx:pt>
          <cx:pt idx="3898">73242</cx:pt>
          <cx:pt idx="3899">55597</cx:pt>
          <cx:pt idx="3900">76013</cx:pt>
          <cx:pt idx="3901">30207</cx:pt>
          <cx:pt idx="3902">7394</cx:pt>
          <cx:pt idx="3903">91112</cx:pt>
          <cx:pt idx="3904">57823</cx:pt>
          <cx:pt idx="3905">7239</cx:pt>
          <cx:pt idx="3906">54973</cx:pt>
          <cx:pt idx="3907">68698</cx:pt>
          <cx:pt idx="3908">32801</cx:pt>
          <cx:pt idx="3909">48568</cx:pt>
          <cx:pt idx="3910">82325</cx:pt>
          <cx:pt idx="3911">97038</cx:pt>
          <cx:pt idx="3912">72434</cx:pt>
          <cx:pt idx="3913">22161</cx:pt>
          <cx:pt idx="3914">10759</cx:pt>
          <cx:pt idx="3915">33189</cx:pt>
          <cx:pt idx="3916">7867</cx:pt>
          <cx:pt idx="3917">54630</cx:pt>
          <cx:pt idx="3918">15033</cx:pt>
          <cx:pt idx="3919">1027</cx:pt>
          <cx:pt idx="3920">43552</cx:pt>
          <cx:pt idx="3921">26094</cx:pt>
          <cx:pt idx="3922">83823</cx:pt>
          <cx:pt idx="3923">2249</cx:pt>
          <cx:pt idx="3924">72516</cx:pt>
          <cx:pt idx="3925">91106</cx:pt>
          <cx:pt idx="3926">50920</cx:pt>
          <cx:pt idx="3927">41249</cx:pt>
          <cx:pt idx="3928">41967</cx:pt>
          <cx:pt idx="3929">52881</cx:pt>
          <cx:pt idx="3930">10400</cx:pt>
          <cx:pt idx="3931">13658</cx:pt>
          <cx:pt idx="3932">45800</cx:pt>
          <cx:pt idx="3933">66299</cx:pt>
          <cx:pt idx="3934">76257</cx:pt>
          <cx:pt idx="3935">9239</cx:pt>
          <cx:pt idx="3936">24611</cx:pt>
          <cx:pt idx="3937">33063</cx:pt>
          <cx:pt idx="3938">83249</cx:pt>
          <cx:pt idx="3939">81440</cx:pt>
          <cx:pt idx="3940">19001</cx:pt>
          <cx:pt idx="3941">54297</cx:pt>
          <cx:pt idx="3942">15605</cx:pt>
          <cx:pt idx="3943">79647</cx:pt>
          <cx:pt idx="3944">45687</cx:pt>
          <cx:pt idx="3945">96469</cx:pt>
          <cx:pt idx="3946">76769</cx:pt>
          <cx:pt idx="3947">65430</cx:pt>
          <cx:pt idx="3948">39190</cx:pt>
          <cx:pt idx="3949">24547</cx:pt>
          <cx:pt idx="3950">30754</cx:pt>
          <cx:pt idx="3951">91005</cx:pt>
          <cx:pt idx="3952">76171</cx:pt>
          <cx:pt idx="3953">89188</cx:pt>
          <cx:pt idx="3954">56937</cx:pt>
          <cx:pt idx="3955">81497</cx:pt>
          <cx:pt idx="3956">73705</cx:pt>
          <cx:pt idx="3957">11292</cx:pt>
          <cx:pt idx="3958">32743</cx:pt>
          <cx:pt idx="3959">59616</cx:pt>
          <cx:pt idx="3960">13347</cx:pt>
          <cx:pt idx="3961">36348</cx:pt>
          <cx:pt idx="3962">42654</cx:pt>
          <cx:pt idx="3963">90203</cx:pt>
          <cx:pt idx="3964">70239</cx:pt>
          <cx:pt idx="3965">14810</cx:pt>
          <cx:pt idx="3966">66540</cx:pt>
          <cx:pt idx="3967">98070</cx:pt>
          <cx:pt idx="3968">11124</cx:pt>
          <cx:pt idx="3969">18428</cx:pt>
          <cx:pt idx="3970">13714</cx:pt>
          <cx:pt idx="3971">78918</cx:pt>
          <cx:pt idx="3972">40759</cx:pt>
          <cx:pt idx="3973">52645</cx:pt>
          <cx:pt idx="3974">67602</cx:pt>
          <cx:pt idx="3975">1282</cx:pt>
          <cx:pt idx="3976">93852</cx:pt>
          <cx:pt idx="3977">40692</cx:pt>
          <cx:pt idx="3978">24829</cx:pt>
          <cx:pt idx="3979">16168</cx:pt>
          <cx:pt idx="3980">60454</cx:pt>
          <cx:pt idx="3981">15998</cx:pt>
          <cx:pt idx="3982">30567</cx:pt>
          <cx:pt idx="3983">31784</cx:pt>
          <cx:pt idx="3984">16146</cx:pt>
          <cx:pt idx="3985">49047</cx:pt>
          <cx:pt idx="3986">86931</cx:pt>
          <cx:pt idx="3987">12777</cx:pt>
          <cx:pt idx="3988">63025</cx:pt>
          <cx:pt idx="3989">80132</cx:pt>
          <cx:pt idx="3990">66395</cx:pt>
          <cx:pt idx="3991">96192</cx:pt>
          <cx:pt idx="3992">24321</cx:pt>
          <cx:pt idx="3993">51887</cx:pt>
          <cx:pt idx="3994">3733</cx:pt>
          <cx:pt idx="3995">72534</cx:pt>
          <cx:pt idx="3996">66288</cx:pt>
          <cx:pt idx="3997">82115</cx:pt>
          <cx:pt idx="3998">65881</cx:pt>
          <cx:pt idx="3999">85386</cx:pt>
          <cx:pt idx="4000">10527</cx:pt>
          <cx:pt idx="4001">88305</cx:pt>
          <cx:pt idx="4002">92225</cx:pt>
          <cx:pt idx="4003">32807</cx:pt>
          <cx:pt idx="4004">28028</cx:pt>
          <cx:pt idx="4005">45999</cx:pt>
          <cx:pt idx="4006">86944</cx:pt>
          <cx:pt idx="4007">19525</cx:pt>
          <cx:pt idx="4008">40852</cx:pt>
          <cx:pt idx="4009">14881</cx:pt>
          <cx:pt idx="4010">6949</cx:pt>
          <cx:pt idx="4011">35111</cx:pt>
          <cx:pt idx="4012">12081</cx:pt>
          <cx:pt idx="4013">36774</cx:pt>
          <cx:pt idx="4014">95509</cx:pt>
          <cx:pt idx="4015">72425</cx:pt>
          <cx:pt idx="4016">3183</cx:pt>
          <cx:pt idx="4017">20389</cx:pt>
          <cx:pt idx="4018">13109</cx:pt>
          <cx:pt idx="4019">91531</cx:pt>
          <cx:pt idx="4020">35998</cx:pt>
          <cx:pt idx="4021">95140</cx:pt>
          <cx:pt idx="4022">41408</cx:pt>
          <cx:pt idx="4023">56962</cx:pt>
          <cx:pt idx="4024">77565</cx:pt>
          <cx:pt idx="4025">92403</cx:pt>
          <cx:pt idx="4026">11580</cx:pt>
          <cx:pt idx="4027">80811</cx:pt>
          <cx:pt idx="4028">62722</cx:pt>
          <cx:pt idx="4029">18892</cx:pt>
          <cx:pt idx="4030">7677</cx:pt>
          <cx:pt idx="4031">44771</cx:pt>
          <cx:pt idx="4032">5779</cx:pt>
          <cx:pt idx="4033">51692</cx:pt>
          <cx:pt idx="4034">66637</cx:pt>
          <cx:pt idx="4035">94111</cx:pt>
          <cx:pt idx="4036">5060</cx:pt>
          <cx:pt idx="4037">26938</cx:pt>
          <cx:pt idx="4038">76349</cx:pt>
          <cx:pt idx="4039">24715</cx:pt>
          <cx:pt idx="4040">45460</cx:pt>
          <cx:pt idx="4041">91750</cx:pt>
          <cx:pt idx="4042">35569</cx:pt>
          <cx:pt idx="4043">96769</cx:pt>
          <cx:pt idx="4044">14743</cx:pt>
          <cx:pt idx="4045">77512</cx:pt>
          <cx:pt idx="4046">48927</cx:pt>
          <cx:pt idx="4047">75118</cx:pt>
          <cx:pt idx="4048">89311</cx:pt>
          <cx:pt idx="4049">22738</cx:pt>
          <cx:pt idx="4050">66607</cx:pt>
          <cx:pt idx="4051">30964</cx:pt>
          <cx:pt idx="4052">39650</cx:pt>
          <cx:pt idx="4053">63605</cx:pt>
          <cx:pt idx="4054">88348</cx:pt>
          <cx:pt idx="4055">77249</cx:pt>
          <cx:pt idx="4056">90088</cx:pt>
          <cx:pt idx="4057">66946</cx:pt>
          <cx:pt idx="4058">14774</cx:pt>
          <cx:pt idx="4059">31427</cx:pt>
          <cx:pt idx="4060">49255</cx:pt>
          <cx:pt idx="4061">80114</cx:pt>
          <cx:pt idx="4062">99182</cx:pt>
          <cx:pt idx="4063">56274</cx:pt>
          <cx:pt idx="4064">55832</cx:pt>
          <cx:pt idx="4065">17739</cx:pt>
          <cx:pt idx="4066">15455</cx:pt>
          <cx:pt idx="4067">25541</cx:pt>
          <cx:pt idx="4068">47975</cx:pt>
          <cx:pt idx="4069">80321</cx:pt>
          <cx:pt idx="4070">60566</cx:pt>
          <cx:pt idx="4071">4832</cx:pt>
          <cx:pt idx="4072">61668</cx:pt>
          <cx:pt idx="4073">24253</cx:pt>
          <cx:pt idx="4074">74831</cx:pt>
          <cx:pt idx="4075">54528</cx:pt>
          <cx:pt idx="4076">87106</cx:pt>
          <cx:pt idx="4077">93276</cx:pt>
          <cx:pt idx="4078">7574</cx:pt>
          <cx:pt idx="4079">73254</cx:pt>
          <cx:pt idx="4080">97566</cx:pt>
          <cx:pt idx="4081">8293</cx:pt>
          <cx:pt idx="4082">77991</cx:pt>
          <cx:pt idx="4083">94835</cx:pt>
          <cx:pt idx="4084">96288</cx:pt>
          <cx:pt idx="4085">65617</cx:pt>
          <cx:pt idx="4086">58002</cx:pt>
          <cx:pt idx="4087">78083</cx:pt>
          <cx:pt idx="4088">17062</cx:pt>
          <cx:pt idx="4089">94500</cx:pt>
          <cx:pt idx="4090">16175</cx:pt>
          <cx:pt idx="4091">19290</cx:pt>
          <cx:pt idx="4092">14042</cx:pt>
          <cx:pt idx="4093">16716</cx:pt>
          <cx:pt idx="4094">17749</cx:pt>
          <cx:pt idx="4095">91384</cx:pt>
          <cx:pt idx="4096">98060</cx:pt>
          <cx:pt idx="4097">94561</cx:pt>
          <cx:pt idx="4098">18307</cx:pt>
          <cx:pt idx="4099">41190</cx:pt>
          <cx:pt idx="4100">63663</cx:pt>
          <cx:pt idx="4101">93876</cx:pt>
          <cx:pt idx="4102">21921</cx:pt>
          <cx:pt idx="4103">77116</cx:pt>
          <cx:pt idx="4104">17999</cx:pt>
          <cx:pt idx="4105">48457</cx:pt>
          <cx:pt idx="4106">56446</cx:pt>
          <cx:pt idx="4107">18068</cx:pt>
          <cx:pt idx="4108">11129</cx:pt>
          <cx:pt idx="4109">98352</cx:pt>
          <cx:pt idx="4110">11292</cx:pt>
          <cx:pt idx="4111">32638</cx:pt>
          <cx:pt idx="4112">59708</cx:pt>
          <cx:pt idx="4113">71841</cx:pt>
          <cx:pt idx="4114">37753</cx:pt>
          <cx:pt idx="4115">89012</cx:pt>
          <cx:pt idx="4116">20400</cx:pt>
          <cx:pt idx="4117">29981</cx:pt>
          <cx:pt idx="4118">46681</cx:pt>
          <cx:pt idx="4119">84568</cx:pt>
          <cx:pt idx="4120">5828</cx:pt>
          <cx:pt idx="4121">3720</cx:pt>
          <cx:pt idx="4122">34032</cx:pt>
          <cx:pt idx="4123">63619</cx:pt>
          <cx:pt idx="4124">10952</cx:pt>
          <cx:pt idx="4125">65393</cx:pt>
          <cx:pt idx="4126">39891</cx:pt>
          <cx:pt idx="4127">54083</cx:pt>
          <cx:pt idx="4128">76633</cx:pt>
          <cx:pt idx="4129">38724</cx:pt>
          <cx:pt idx="4130">22471</cx:pt>
          <cx:pt idx="4131">55980</cx:pt>
          <cx:pt idx="4132">97989</cx:pt>
          <cx:pt idx="4133">55349</cx:pt>
          <cx:pt idx="4134">6160</cx:pt>
          <cx:pt idx="4135">31096</cx:pt>
          <cx:pt idx="4136">88127</cx:pt>
          <cx:pt idx="4137">26653</cx:pt>
          <cx:pt idx="4138">50528</cx:pt>
          <cx:pt idx="4139">33374</cx:pt>
          <cx:pt idx="4140">92128</cx:pt>
          <cx:pt idx="4141">45685</cx:pt>
          <cx:pt idx="4142">51950</cx:pt>
          <cx:pt idx="4143">52785</cx:pt>
          <cx:pt idx="4144">2054</cx:pt>
          <cx:pt idx="4145">97360</cx:pt>
          <cx:pt idx="4146">62901</cx:pt>
          <cx:pt idx="4147">26928</cx:pt>
          <cx:pt idx="4148">24335</cx:pt>
          <cx:pt idx="4149">48477</cx:pt>
          <cx:pt idx="4150">19213</cx:pt>
          <cx:pt idx="4151">59832</cx:pt>
          <cx:pt idx="4152">76659</cx:pt>
          <cx:pt idx="4153">60466</cx:pt>
          <cx:pt idx="4154">64551</cx:pt>
          <cx:pt idx="4155">62106</cx:pt>
          <cx:pt idx="4156">65990</cx:pt>
          <cx:pt idx="4157">65092</cx:pt>
          <cx:pt idx="4158">19335</cx:pt>
          <cx:pt idx="4159">10624</cx:pt>
          <cx:pt idx="4160">43276</cx:pt>
          <cx:pt idx="4161">88279</cx:pt>
          <cx:pt idx="4162">38926</cx:pt>
          <cx:pt idx="4163">10168</cx:pt>
          <cx:pt idx="4164">12939</cx:pt>
          <cx:pt idx="4165">59004</cx:pt>
          <cx:pt idx="4166">40563</cx:pt>
          <cx:pt idx="4167">25449</cx:pt>
          <cx:pt idx="4168">44372</cx:pt>
          <cx:pt idx="4169">88147</cx:pt>
          <cx:pt idx="4170">94615</cx:pt>
          <cx:pt idx="4171">19308</cx:pt>
          <cx:pt idx="4172">94879</cx:pt>
          <cx:pt idx="4173">54776</cx:pt>
          <cx:pt idx="4174">91716</cx:pt>
          <cx:pt idx="4175">91334</cx:pt>
          <cx:pt idx="4176">15983</cx:pt>
          <cx:pt idx="4177">48821</cx:pt>
          <cx:pt idx="4178">28771</cx:pt>
          <cx:pt idx="4179">38156</cx:pt>
          <cx:pt idx="4180">8981</cx:pt>
          <cx:pt idx="4181">5940</cx:pt>
          <cx:pt idx="4182">2752</cx:pt>
          <cx:pt idx="4183">15998</cx:pt>
          <cx:pt idx="4184">32011</cx:pt>
          <cx:pt idx="4185">93101</cx:pt>
          <cx:pt idx="4186">16763</cx:pt>
          <cx:pt idx="4187">39578</cx:pt>
          <cx:pt idx="4188">55365</cx:pt>
          <cx:pt idx="4189">6551</cx:pt>
          <cx:pt idx="4190">26741</cx:pt>
          <cx:pt idx="4191">33792</cx:pt>
          <cx:pt idx="4192">34270</cx:pt>
          <cx:pt idx="4193">43171</cx:pt>
          <cx:pt idx="4194">80434</cx:pt>
          <cx:pt idx="4195">65183</cx:pt>
          <cx:pt idx="4196">81274</cx:pt>
          <cx:pt idx="4197">1352</cx:pt>
          <cx:pt idx="4198">15698</cx:pt>
          <cx:pt idx="4199">1666</cx:pt>
          <cx:pt idx="4200">29288</cx:pt>
          <cx:pt idx="4201">72311</cx:pt>
          <cx:pt idx="4202">84840</cx:pt>
          <cx:pt idx="4203">45289</cx:pt>
          <cx:pt idx="4204">37431</cx:pt>
          <cx:pt idx="4205">50500</cx:pt>
          <cx:pt idx="4206">69080</cx:pt>
          <cx:pt idx="4207">68509</cx:pt>
          <cx:pt idx="4208">41011</cx:pt>
          <cx:pt idx="4209">10700</cx:pt>
          <cx:pt idx="4210">39211</cx:pt>
          <cx:pt idx="4211">28175</cx:pt>
          <cx:pt idx="4212">14446</cx:pt>
          <cx:pt idx="4213">73081</cx:pt>
          <cx:pt idx="4214">34329</cx:pt>
          <cx:pt idx="4215">48013</cx:pt>
          <cx:pt idx="4216">98990</cx:pt>
          <cx:pt idx="4217">19651</cx:pt>
          <cx:pt idx="4218">27120</cx:pt>
          <cx:pt idx="4219">54258</cx:pt>
          <cx:pt idx="4220">20730</cx:pt>
          <cx:pt idx="4221">25467</cx:pt>
          <cx:pt idx="4222">29214</cx:pt>
          <cx:pt idx="4223">75164</cx:pt>
          <cx:pt idx="4224">30117</cx:pt>
          <cx:pt idx="4225">98848</cx:pt>
          <cx:pt idx="4226">26175</cx:pt>
          <cx:pt idx="4227">96306</cx:pt>
          <cx:pt idx="4228">36862</cx:pt>
          <cx:pt idx="4229">30246</cx:pt>
          <cx:pt idx="4230">63454</cx:pt>
          <cx:pt idx="4231">85504</cx:pt>
          <cx:pt idx="4232">80425</cx:pt>
          <cx:pt idx="4233">63497</cx:pt>
          <cx:pt idx="4234">1537</cx:pt>
          <cx:pt idx="4235">49520</cx:pt>
          <cx:pt idx="4236">20736</cx:pt>
          <cx:pt idx="4237">80343</cx:pt>
          <cx:pt idx="4238">3688</cx:pt>
          <cx:pt idx="4239">56881</cx:pt>
          <cx:pt idx="4240">94543</cx:pt>
          <cx:pt idx="4241">60609</cx:pt>
          <cx:pt idx="4242">25553</cx:pt>
          <cx:pt idx="4243">18653</cx:pt>
          <cx:pt idx="4244">31116</cx:pt>
          <cx:pt idx="4245">88886</cx:pt>
          <cx:pt idx="4246">90535</cx:pt>
          <cx:pt idx="4247">46825</cx:pt>
          <cx:pt idx="4248">2939</cx:pt>
          <cx:pt idx="4249">64122</cx:pt>
          <cx:pt idx="4250">86726</cx:pt>
          <cx:pt idx="4251">56422</cx:pt>
          <cx:pt idx="4252">12470</cx:pt>
          <cx:pt idx="4253">98380</cx:pt>
          <cx:pt idx="4254">27105</cx:pt>
          <cx:pt idx="4255">97712</cx:pt>
          <cx:pt idx="4256">50925</cx:pt>
          <cx:pt idx="4257">17672</cx:pt>
          <cx:pt idx="4258">57532</cx:pt>
          <cx:pt idx="4259">76814</cx:pt>
          <cx:pt idx="4260">98018</cx:pt>
          <cx:pt idx="4261">37155</cx:pt>
          <cx:pt idx="4262">17475</cx:pt>
          <cx:pt idx="4263">43159</cx:pt>
          <cx:pt idx="4264">60165</cx:pt>
          <cx:pt idx="4265">73820</cx:pt>
          <cx:pt idx="4266">89395</cx:pt>
          <cx:pt idx="4267">54346</cx:pt>
          <cx:pt idx="4268">71504</cx:pt>
          <cx:pt idx="4269">94768</cx:pt>
          <cx:pt idx="4270">22060</cx:pt>
          <cx:pt idx="4271">11677</cx:pt>
          <cx:pt idx="4272">33946</cx:pt>
          <cx:pt idx="4273">44686</cx:pt>
          <cx:pt idx="4274">4338</cx:pt>
          <cx:pt idx="4275">8240</cx:pt>
          <cx:pt idx="4276">50682</cx:pt>
          <cx:pt idx="4277">68448</cx:pt>
          <cx:pt idx="4278">35418</cx:pt>
          <cx:pt idx="4279">98295</cx:pt>
          <cx:pt idx="4280">38091</cx:pt>
          <cx:pt idx="4281">62598</cx:pt>
          <cx:pt idx="4282">51930</cx:pt>
          <cx:pt idx="4283">19537</cx:pt>
          <cx:pt idx="4284">45578</cx:pt>
          <cx:pt idx="4285">57474</cx:pt>
          <cx:pt idx="4286">58403</cx:pt>
          <cx:pt idx="4287">38413</cx:pt>
          <cx:pt idx="4288">12065</cx:pt>
          <cx:pt idx="4289">99331</cx:pt>
          <cx:pt idx="4290">3138</cx:pt>
          <cx:pt idx="4291">48718</cx:pt>
          <cx:pt idx="4292">54821</cx:pt>
          <cx:pt idx="4293">47876</cx:pt>
          <cx:pt idx="4294">90453</cx:pt>
          <cx:pt idx="4295">12897</cx:pt>
          <cx:pt idx="4296">46842</cx:pt>
          <cx:pt idx="4297">94625</cx:pt>
          <cx:pt idx="4298">36904</cx:pt>
          <cx:pt idx="4299">33760</cx:pt>
          <cx:pt idx="4300">8454</cx:pt>
          <cx:pt idx="4301">7568</cx:pt>
          <cx:pt idx="4302">37212</cx:pt>
          <cx:pt idx="4303">9158</cx:pt>
          <cx:pt idx="4304">28649</cx:pt>
          <cx:pt idx="4305">44700</cx:pt>
          <cx:pt idx="4306">79437</cx:pt>
          <cx:pt idx="4307">64370</cx:pt>
          <cx:pt idx="4308">12269</cx:pt>
          <cx:pt idx="4309">51976</cx:pt>
          <cx:pt idx="4310">90903</cx:pt>
          <cx:pt idx="4311">76987</cx:pt>
          <cx:pt idx="4312">46388</cx:pt>
          <cx:pt idx="4313">91417</cx:pt>
          <cx:pt idx="4314">68728</cx:pt>
          <cx:pt idx="4315">33989</cx:pt>
          <cx:pt idx="4316">17165</cx:pt>
          <cx:pt idx="4317">9278</cx:pt>
          <cx:pt idx="4318">46236</cx:pt>
          <cx:pt idx="4319">22935</cx:pt>
          <cx:pt idx="4320">55353</cx:pt>
          <cx:pt idx="4321">72477</cx:pt>
          <cx:pt idx="4322">77110</cx:pt>
          <cx:pt idx="4323">73989</cx:pt>
          <cx:pt idx="4324">78359</cx:pt>
          <cx:pt idx="4325">95976</cx:pt>
          <cx:pt idx="4326">8300</cx:pt>
          <cx:pt idx="4327">53778</cx:pt>
          <cx:pt idx="4328">4689</cx:pt>
          <cx:pt idx="4329">50984</cx:pt>
          <cx:pt idx="4330">80619</cx:pt>
          <cx:pt idx="4331">6932</cx:pt>
          <cx:pt idx="4332">43920</cx:pt>
          <cx:pt idx="4333">90323</cx:pt>
          <cx:pt idx="4334">59167</cx:pt>
          <cx:pt idx="4335">78543</cx:pt>
          <cx:pt idx="4336">61900</cx:pt>
          <cx:pt idx="4337">72899</cx:pt>
          <cx:pt idx="4338">25172</cx:pt>
          <cx:pt idx="4339">90457</cx:pt>
          <cx:pt idx="4340">98351</cx:pt>
          <cx:pt idx="4341">12051</cx:pt>
          <cx:pt idx="4342">92393</cx:pt>
          <cx:pt idx="4343">40974</cx:pt>
          <cx:pt idx="4344">55821</cx:pt>
          <cx:pt idx="4345">31854</cx:pt>
          <cx:pt idx="4346">73758</cx:pt>
          <cx:pt idx="4347">95550</cx:pt>
          <cx:pt idx="4348">91387</cx:pt>
          <cx:pt idx="4349">86754</cx:pt>
          <cx:pt idx="4350">32258</cx:pt>
          <cx:pt idx="4351">44583</cx:pt>
          <cx:pt idx="4352">84065</cx:pt>
          <cx:pt idx="4353">18615</cx:pt>
          <cx:pt idx="4354">73876</cx:pt>
          <cx:pt idx="4355">35416</cx:pt>
          <cx:pt idx="4356">41485</cx:pt>
          <cx:pt idx="4357">31304</cx:pt>
          <cx:pt idx="4358">86741</cx:pt>
          <cx:pt idx="4359">10814</cx:pt>
          <cx:pt idx="4360">81410</cx:pt>
          <cx:pt idx="4361">74739</cx:pt>
          <cx:pt idx="4362">53591</cx:pt>
          <cx:pt idx="4363">10461</cx:pt>
          <cx:pt idx="4364">95713</cx:pt>
          <cx:pt idx="4365">57973</cx:pt>
          <cx:pt idx="4366">89685</cx:pt>
          <cx:pt idx="4367">46769</cx:pt>
          <cx:pt idx="4368">79213</cx:pt>
          <cx:pt idx="4369">68826</cx:pt>
          <cx:pt idx="4370">31205</cx:pt>
          <cx:pt idx="4371">76605</cx:pt>
          <cx:pt idx="4372">38076</cx:pt>
          <cx:pt idx="4373">49134</cx:pt>
          <cx:pt idx="4374">54711</cx:pt>
          <cx:pt idx="4375">94007</cx:pt>
          <cx:pt idx="4376">27358</cx:pt>
          <cx:pt idx="4377">76732</cx:pt>
          <cx:pt idx="4378">87388</cx:pt>
          <cx:pt idx="4379">82436</cx:pt>
          <cx:pt idx="4380">85440</cx:pt>
          <cx:pt idx="4381">77581</cx:pt>
          <cx:pt idx="4382">79480</cx:pt>
          <cx:pt idx="4383">17191</cx:pt>
          <cx:pt idx="4384">54521</cx:pt>
          <cx:pt idx="4385">18647</cx:pt>
          <cx:pt idx="4386">22684</cx:pt>
          <cx:pt idx="4387">24304</cx:pt>
          <cx:pt idx="4388">23739</cx:pt>
          <cx:pt idx="4389">38600</cx:pt>
          <cx:pt idx="4390">88457</cx:pt>
          <cx:pt idx="4391">56819</cx:pt>
          <cx:pt idx="4392">79081</cx:pt>
          <cx:pt idx="4393">81726</cx:pt>
          <cx:pt idx="4394">3947</cx:pt>
          <cx:pt idx="4395">46160</cx:pt>
          <cx:pt idx="4396">95960</cx:pt>
          <cx:pt idx="4397">46109</cx:pt>
          <cx:pt idx="4398">98589</cx:pt>
          <cx:pt idx="4399">72477</cx:pt>
          <cx:pt idx="4400">14815</cx:pt>
          <cx:pt idx="4401">19732</cx:pt>
          <cx:pt idx="4402">76350</cx:pt>
          <cx:pt idx="4403">28912</cx:pt>
          <cx:pt idx="4404">75131</cx:pt>
          <cx:pt idx="4405">95417</cx:pt>
          <cx:pt idx="4406">89453</cx:pt>
          <cx:pt idx="4407">96163</cx:pt>
          <cx:pt idx="4408">43038</cx:pt>
          <cx:pt idx="4409">73636</cx:pt>
          <cx:pt idx="4410">81434</cx:pt>
          <cx:pt idx="4411">40678</cx:pt>
          <cx:pt idx="4412">89905</cx:pt>
          <cx:pt idx="4413">82172</cx:pt>
          <cx:pt idx="4414">45675</cx:pt>
          <cx:pt idx="4415">47378</cx:pt>
          <cx:pt idx="4416">27917</cx:pt>
          <cx:pt idx="4417">51586</cx:pt>
          <cx:pt idx="4418">83412</cx:pt>
          <cx:pt idx="4419">12210</cx:pt>
          <cx:pt idx="4420">21224</cx:pt>
          <cx:pt idx="4421">93668</cx:pt>
          <cx:pt idx="4422">41080</cx:pt>
          <cx:pt idx="4423">97633</cx:pt>
          <cx:pt idx="4424">79412</cx:pt>
          <cx:pt idx="4425">13296</cx:pt>
          <cx:pt idx="4426">87008</cx:pt>
          <cx:pt idx="4427">62736</cx:pt>
          <cx:pt idx="4428">34528</cx:pt>
          <cx:pt idx="4429">10604</cx:pt>
          <cx:pt idx="4430">69692</cx:pt>
          <cx:pt idx="4431">84727</cx:pt>
          <cx:pt idx="4432">50685</cx:pt>
          <cx:pt idx="4433">23737</cx:pt>
          <cx:pt idx="4434">5551</cx:pt>
          <cx:pt idx="4435">27131</cx:pt>
          <cx:pt idx="4436">57137</cx:pt>
          <cx:pt idx="4437">42488</cx:pt>
          <cx:pt idx="4438">2904</cx:pt>
          <cx:pt idx="4439">6626</cx:pt>
          <cx:pt idx="4440">70642</cx:pt>
          <cx:pt idx="4441">94638</cx:pt>
          <cx:pt idx="4442">90063</cx:pt>
          <cx:pt idx="4443">47772</cx:pt>
          <cx:pt idx="4444">9329</cx:pt>
          <cx:pt idx="4445">69855</cx:pt>
          <cx:pt idx="4446">27125</cx:pt>
          <cx:pt idx="4447">83859</cx:pt>
          <cx:pt idx="4448">32089</cx:pt>
          <cx:pt idx="4449">59093</cx:pt>
          <cx:pt idx="4450">43554</cx:pt>
          <cx:pt idx="4451">32506</cx:pt>
          <cx:pt idx="4452">47823</cx:pt>
          <cx:pt idx="4453">1736</cx:pt>
          <cx:pt idx="4454">34876</cx:pt>
          <cx:pt idx="4455">72420</cx:pt>
          <cx:pt idx="4456">20095</cx:pt>
          <cx:pt idx="4457">20447</cx:pt>
          <cx:pt idx="4458">73979</cx:pt>
          <cx:pt idx="4459">14676</cx:pt>
          <cx:pt idx="4460">5491</cx:pt>
          <cx:pt idx="4461">56078</cx:pt>
          <cx:pt idx="4462">13231</cx:pt>
          <cx:pt idx="4463">39321</cx:pt>
          <cx:pt idx="4464">25287</cx:pt>
          <cx:pt idx="4465">94270</cx:pt>
          <cx:pt idx="4466">16006</cx:pt>
          <cx:pt idx="4467">43885</cx:pt>
          <cx:pt idx="4468">80425</cx:pt>
          <cx:pt idx="4469">89573</cx:pt>
          <cx:pt idx="4470">49818</cx:pt>
          <cx:pt idx="4471">61815</cx:pt>
          <cx:pt idx="4472">67638</cx:pt>
          <cx:pt idx="4473">49576</cx:pt>
          <cx:pt idx="4474">59576</cx:pt>
          <cx:pt idx="4475">28523</cx:pt>
          <cx:pt idx="4476">87399</cx:pt>
          <cx:pt idx="4477">90296</cx:pt>
          <cx:pt idx="4478">79650</cx:pt>
          <cx:pt idx="4479">91974</cx:pt>
          <cx:pt idx="4480">47650</cx:pt>
          <cx:pt idx="4481">76723</cx:pt>
          <cx:pt idx="4482">93419</cx:pt>
          <cx:pt idx="4483">39744</cx:pt>
          <cx:pt idx="4484">69959</cx:pt>
          <cx:pt idx="4485">35514</cx:pt>
          <cx:pt idx="4486">2434</cx:pt>
          <cx:pt idx="4487">11825</cx:pt>
          <cx:pt idx="4488">77087</cx:pt>
          <cx:pt idx="4489">4412</cx:pt>
          <cx:pt idx="4490">23670</cx:pt>
          <cx:pt idx="4491">7089</cx:pt>
          <cx:pt idx="4492">16008</cx:pt>
          <cx:pt idx="4493">54695</cx:pt>
          <cx:pt idx="4494">48720</cx:pt>
          <cx:pt idx="4495">71926</cx:pt>
          <cx:pt idx="4496">59395</cx:pt>
          <cx:pt idx="4497">27988</cx:pt>
          <cx:pt idx="4498">57938</cx:pt>
          <cx:pt idx="4499">58089</cx:pt>
          <cx:pt idx="4500">14294</cx:pt>
          <cx:pt idx="4501">59275</cx:pt>
          <cx:pt idx="4502">40109</cx:pt>
          <cx:pt idx="4503">22004</cx:pt>
          <cx:pt idx="4504">27579</cx:pt>
          <cx:pt idx="4505">83187</cx:pt>
          <cx:pt idx="4506">26899</cx:pt>
          <cx:pt idx="4507">44168</cx:pt>
          <cx:pt idx="4508">73548</cx:pt>
          <cx:pt idx="4509">94326</cx:pt>
          <cx:pt idx="4510">4718</cx:pt>
          <cx:pt idx="4511">65660</cx:pt>
          <cx:pt idx="4512">1459</cx:pt>
          <cx:pt idx="4513">31132</cx:pt>
          <cx:pt idx="4514">68868</cx:pt>
          <cx:pt idx="4515">96176</cx:pt>
          <cx:pt idx="4516">75367</cx:pt>
          <cx:pt idx="4517">25716</cx:pt>
          <cx:pt idx="4518">1898</cx:pt>
          <cx:pt idx="4519">91730</cx:pt>
          <cx:pt idx="4520">13094</cx:pt>
          <cx:pt idx="4521">65350</cx:pt>
          <cx:pt idx="4522">59930</cx:pt>
          <cx:pt idx="4523">40786</cx:pt>
          <cx:pt idx="4524">71965</cx:pt>
          <cx:pt idx="4525">64880</cx:pt>
          <cx:pt idx="4526">9218</cx:pt>
          <cx:pt idx="4527">17756</cx:pt>
          <cx:pt idx="4528">90750</cx:pt>
          <cx:pt idx="4529">1487</cx:pt>
          <cx:pt idx="4530">22705</cx:pt>
          <cx:pt idx="4531">31580</cx:pt>
          <cx:pt idx="4532">20625</cx:pt>
          <cx:pt idx="4533">70280</cx:pt>
          <cx:pt idx="4534">59304</cx:pt>
          <cx:pt idx="4535">21456</cx:pt>
          <cx:pt idx="4536">17249</cx:pt>
          <cx:pt idx="4537">79134</cx:pt>
          <cx:pt idx="4538">7285</cx:pt>
          <cx:pt idx="4539">15541</cx:pt>
          <cx:pt idx="4540">18044</cx:pt>
          <cx:pt idx="4541">91437</cx:pt>
          <cx:pt idx="4542">63723</cx:pt>
          <cx:pt idx="4543">96628</cx:pt>
          <cx:pt idx="4544">43958</cx:pt>
          <cx:pt idx="4545">34487</cx:pt>
          <cx:pt idx="4546">81770</cx:pt>
          <cx:pt idx="4547">59752</cx:pt>
          <cx:pt idx="4548">3134</cx:pt>
          <cx:pt idx="4549">87727</cx:pt>
          <cx:pt idx="4550">46396</cx:pt>
          <cx:pt idx="4551">33625</cx:pt>
          <cx:pt idx="4552">72979</cx:pt>
          <cx:pt idx="4553">4822</cx:pt>
          <cx:pt idx="4554">34964</cx:pt>
          <cx:pt idx="4555">6281</cx:pt>
          <cx:pt idx="4556">4158</cx:pt>
          <cx:pt idx="4557">85632</cx:pt>
          <cx:pt idx="4558">67535</cx:pt>
          <cx:pt idx="4559">94539</cx:pt>
          <cx:pt idx="4560">63500</cx:pt>
          <cx:pt idx="4561">11765</cx:pt>
          <cx:pt idx="4562">89869</cx:pt>
          <cx:pt idx="4563">60076</cx:pt>
          <cx:pt idx="4564">83842</cx:pt>
          <cx:pt idx="4565">9393</cx:pt>
          <cx:pt idx="4566">32949</cx:pt>
          <cx:pt idx="4567">39958</cx:pt>
          <cx:pt idx="4568">75258</cx:pt>
          <cx:pt idx="4569">26460</cx:pt>
          <cx:pt idx="4570">68224</cx:pt>
          <cx:pt idx="4571">56572</cx:pt>
          <cx:pt idx="4572">96131</cx:pt>
          <cx:pt idx="4573">54951</cx:pt>
          <cx:pt idx="4574">35967</cx:pt>
          <cx:pt idx="4575">58774</cx:pt>
          <cx:pt idx="4576">96146</cx:pt>
          <cx:pt idx="4577">43616</cx:pt>
          <cx:pt idx="4578">42174</cx:pt>
          <cx:pt idx="4579">83581</cx:pt>
          <cx:pt idx="4580">48478</cx:pt>
          <cx:pt idx="4581">3916</cx:pt>
          <cx:pt idx="4582">94036</cx:pt>
          <cx:pt idx="4583">57008</cx:pt>
          <cx:pt idx="4584">97745</cx:pt>
          <cx:pt idx="4585">68808</cx:pt>
          <cx:pt idx="4586">78624</cx:pt>
          <cx:pt idx="4587">37368</cx:pt>
          <cx:pt idx="4588">62205</cx:pt>
          <cx:pt idx="4589">53683</cx:pt>
          <cx:pt idx="4590">20749</cx:pt>
          <cx:pt idx="4591">20174</cx:pt>
          <cx:pt idx="4592">28398</cx:pt>
          <cx:pt idx="4593">10013</cx:pt>
          <cx:pt idx="4594">85078</cx:pt>
          <cx:pt idx="4595">79028</cx:pt>
          <cx:pt idx="4596">72809</cx:pt>
          <cx:pt idx="4597">42711</cx:pt>
          <cx:pt idx="4598">12989</cx:pt>
          <cx:pt idx="4599">34931</cx:pt>
          <cx:pt idx="4600">34413</cx:pt>
          <cx:pt idx="4601">93385</cx:pt>
          <cx:pt idx="4602">14415</cx:pt>
          <cx:pt idx="4603">28498</cx:pt>
          <cx:pt idx="4604">9896</cx:pt>
          <cx:pt idx="4605">63027</cx:pt>
          <cx:pt idx="4606">36150</cx:pt>
          <cx:pt idx="4607">43768</cx:pt>
          <cx:pt idx="4608">84298</cx:pt>
          <cx:pt idx="4609">41893</cx:pt>
          <cx:pt idx="4610">27674</cx:pt>
          <cx:pt idx="4611">44261</cx:pt>
          <cx:pt idx="4612">38721</cx:pt>
          <cx:pt idx="4613">26623</cx:pt>
          <cx:pt idx="4614">51585</cx:pt>
          <cx:pt idx="4615">70665</cx:pt>
          <cx:pt idx="4616">53587</cx:pt>
          <cx:pt idx="4617">86238</cx:pt>
          <cx:pt idx="4618">36116</cx:pt>
          <cx:pt idx="4619">6376</cx:pt>
          <cx:pt idx="4620">39477</cx:pt>
          <cx:pt idx="4621">9884</cx:pt>
          <cx:pt idx="4622">75703</cx:pt>
          <cx:pt idx="4623">13712</cx:pt>
          <cx:pt idx="4624">95743</cx:pt>
          <cx:pt idx="4625">69156</cx:pt>
          <cx:pt idx="4626">84894</cx:pt>
          <cx:pt idx="4627">18947</cx:pt>
          <cx:pt idx="4628">13464</cx:pt>
          <cx:pt idx="4629">89903</cx:pt>
          <cx:pt idx="4630">23357</cx:pt>
          <cx:pt idx="4631">21762</cx:pt>
          <cx:pt idx="4632">83804</cx:pt>
          <cx:pt idx="4633">9552</cx:pt>
          <cx:pt idx="4634">86763</cx:pt>
          <cx:pt idx="4635">17148</cx:pt>
          <cx:pt idx="4636">54008</cx:pt>
          <cx:pt idx="4637">25986</cx:pt>
          <cx:pt idx="4638">17225</cx:pt>
          <cx:pt idx="4639">24951</cx:pt>
          <cx:pt idx="4640">90575</cx:pt>
          <cx:pt idx="4641">32105</cx:pt>
          <cx:pt idx="4642">61332</cx:pt>
          <cx:pt idx="4643">76940</cx:pt>
          <cx:pt idx="4644">41880</cx:pt>
          <cx:pt idx="4645">51729</cx:pt>
          <cx:pt idx="4646">59231</cx:pt>
          <cx:pt idx="4647">99953</cx:pt>
          <cx:pt idx="4648">15661</cx:pt>
          <cx:pt idx="4649">14669</cx:pt>
          <cx:pt idx="4650">29149</cx:pt>
          <cx:pt idx="4651">56200</cx:pt>
          <cx:pt idx="4652">23781</cx:pt>
          <cx:pt idx="4653">26240</cx:pt>
          <cx:pt idx="4654">75163</cx:pt>
          <cx:pt idx="4655">1531</cx:pt>
          <cx:pt idx="4656">79469</cx:pt>
          <cx:pt idx="4657">35057</cx:pt>
          <cx:pt idx="4658">13471</cx:pt>
          <cx:pt idx="4659">91047</cx:pt>
          <cx:pt idx="4660">89960</cx:pt>
          <cx:pt idx="4661">92058</cx:pt>
          <cx:pt idx="4662">7344</cx:pt>
          <cx:pt idx="4663">75537</cx:pt>
          <cx:pt idx="4664">44764</cx:pt>
          <cx:pt idx="4665">29837</cx:pt>
          <cx:pt idx="4666">1304</cx:pt>
          <cx:pt idx="4667">44749</cx:pt>
          <cx:pt idx="4668">20875</cx:pt>
          <cx:pt idx="4669">56000</cx:pt>
          <cx:pt idx="4670">3647</cx:pt>
          <cx:pt idx="4671">14304</cx:pt>
          <cx:pt idx="4672">24645</cx:pt>
          <cx:pt idx="4673">67373</cx:pt>
          <cx:pt idx="4674">46056</cx:pt>
          <cx:pt idx="4675">64298</cx:pt>
          <cx:pt idx="4676">76971</cx:pt>
          <cx:pt idx="4677">38985</cx:pt>
          <cx:pt idx="4678">89428</cx:pt>
          <cx:pt idx="4679">1611</cx:pt>
          <cx:pt idx="4680">47286</cx:pt>
          <cx:pt idx="4681">7849</cx:pt>
          <cx:pt idx="4682">63159</cx:pt>
          <cx:pt idx="4683">89565</cx:pt>
          <cx:pt idx="4684">86162</cx:pt>
          <cx:pt idx="4685">58900</cx:pt>
          <cx:pt idx="4686">16756</cx:pt>
          <cx:pt idx="4687">30952</cx:pt>
          <cx:pt idx="4688">64150</cx:pt>
          <cx:pt idx="4689">40152</cx:pt>
          <cx:pt idx="4690">49282</cx:pt>
          <cx:pt idx="4691">57742</cx:pt>
          <cx:pt idx="4692">69932</cx:pt>
          <cx:pt idx="4693">54201</cx:pt>
        </cx:lvl>
      </cx:numDim>
    </cx:data>
  </cx:chartData>
  <cx:chart>
    <cx:title pos="t" align="ctr" overlay="0">
      <cx:tx>
        <cx:rich>
          <a:bodyPr spcFirstLastPara="1" vertOverflow="ellipsis" horzOverflow="overflow" wrap="square" lIns="0" tIns="0" rIns="0" bIns="0" anchor="ctr" anchorCtr="1"/>
          <a:lstStyle/>
          <a:p>
            <a:pPr algn="ctr" rtl="0">
              <a:spcBef>
                <a:spcPts val="0"/>
              </a:spcBef>
              <a:spcAft>
                <a:spcPts val="0"/>
              </a:spcAft>
            </a:pPr>
            <a:r>
              <a:rPr lang="en-GB" sz="2000" b="1" i="0" baseline="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Salary Class Interval</a:t>
            </a:r>
            <a:endParaRPr lang="en-IN" sz="2000" dirty="0">
              <a:effectLst/>
            </a:endParaRPr>
          </a:p>
        </cx:rich>
      </cx:tx>
    </cx:title>
    <cx:plotArea>
      <cx:plotAreaRegion>
        <cx:series layoutId="clusteredColumn" uniqueId="{000F209D-B5F3-A44F-998B-19C6985671D1}">
          <cx:tx>
            <cx:txData>
              <cx:f>Sheet1!$G$2</cx:f>
              <cx:v>Offered Salary</cx:v>
            </cx:txData>
          </cx:tx>
          <cx:spPr>
            <a:solidFill>
              <a:srgbClr val="00B050"/>
            </a:solidFill>
          </cx:spPr>
          <cx:dataLabels pos="outEnd">
            <cx:txPr>
              <a:bodyPr spcFirstLastPara="1" vertOverflow="ellipsis" horzOverflow="overflow" wrap="square" lIns="0" tIns="0" rIns="0" bIns="0" anchor="ctr" anchorCtr="1"/>
              <a:lstStyle/>
              <a:p>
                <a:pPr algn="ctr" rtl="0">
                  <a:defRPr sz="1200" b="1">
                    <a:latin typeface="Helvetica Neue" panose="02000503000000020004" pitchFamily="2" charset="0"/>
                    <a:ea typeface="Helvetica Neue" panose="02000503000000020004" pitchFamily="2" charset="0"/>
                    <a:cs typeface="Helvetica Neue" panose="02000503000000020004" pitchFamily="2" charset="0"/>
                  </a:defRPr>
                </a:pPr>
                <a:endParaRPr lang="en-GB" sz="1200" b="1" i="0" u="none" strike="noStrike" baseline="0">
                  <a:solidFill>
                    <a:prstClr val="black">
                      <a:lumMod val="65000"/>
                      <a:lumOff val="35000"/>
                    </a:prstClr>
                  </a:solidFill>
                  <a:latin typeface="Helvetica Neue" panose="02000503000000020004" pitchFamily="2" charset="0"/>
                  <a:ea typeface="Helvetica Neue" panose="02000503000000020004" pitchFamily="2" charset="0"/>
                  <a:cs typeface="Helvetica Neue" panose="02000503000000020004" pitchFamily="2" charset="0"/>
                </a:endParaRPr>
              </a:p>
            </cx:txPr>
            <cx:visibility seriesName="0" categoryName="0" value="1"/>
          </cx:dataLabels>
          <cx:dataId val="0"/>
          <cx:layoutPr>
            <cx:binning intervalClosed="r"/>
          </cx:layoutPr>
        </cx:series>
      </cx:plotAreaRegion>
      <cx:axis id="0">
        <cx:catScaling gapWidth="0"/>
        <cx:title>
          <cx:tx>
            <cx:txData>
              <cx:v>Salary</cx:v>
            </cx:txData>
          </cx:tx>
          <cx:txPr>
            <a:bodyPr spcFirstLastPara="1" vertOverflow="ellipsis" horzOverflow="overflow" wrap="square" lIns="0" tIns="0" rIns="0" bIns="0" anchor="ctr" anchorCtr="1"/>
            <a:lstStyle/>
            <a:p>
              <a:pPr algn="ctr" rtl="0">
                <a:defRPr/>
              </a:pPr>
              <a:r>
                <a:rPr lang="en-GB" sz="1400" b="1" i="0" u="none" strike="noStrike" baseline="0" dirty="0">
                  <a:solidFill>
                    <a:prstClr val="black">
                      <a:lumMod val="65000"/>
                      <a:lumOff val="35000"/>
                    </a:prstClr>
                  </a:solidFill>
                  <a:latin typeface="Helvetica Neue" panose="02000503000000020004" pitchFamily="2" charset="0"/>
                  <a:ea typeface="Helvetica Neue" panose="02000503000000020004" pitchFamily="2" charset="0"/>
                  <a:cs typeface="Helvetica Neue" panose="02000503000000020004" pitchFamily="2" charset="0"/>
                </a:rPr>
                <a:t>Salary</a:t>
              </a:r>
            </a:p>
          </cx:txPr>
        </cx:title>
        <cx:tickLabels/>
        <cx:txPr>
          <a:bodyPr spcFirstLastPara="1" vertOverflow="ellipsis" horzOverflow="overflow" wrap="square" lIns="0" tIns="0" rIns="0" bIns="0" anchor="ctr" anchorCtr="1"/>
          <a:lstStyle/>
          <a:p>
            <a:pPr algn="ctr" rtl="0">
              <a:defRPr sz="1200" b="1">
                <a:latin typeface="Helvetica Neue" panose="02000503000000020004" pitchFamily="2" charset="0"/>
                <a:ea typeface="Helvetica Neue" panose="02000503000000020004" pitchFamily="2" charset="0"/>
                <a:cs typeface="Helvetica Neue" panose="02000503000000020004" pitchFamily="2" charset="0"/>
              </a:defRPr>
            </a:pPr>
            <a:endParaRPr lang="en-GB" sz="1200" b="1" i="0" u="none" strike="noStrike" baseline="0">
              <a:solidFill>
                <a:prstClr val="black">
                  <a:lumMod val="65000"/>
                  <a:lumOff val="35000"/>
                </a:prstClr>
              </a:solidFill>
              <a:latin typeface="Helvetica Neue" panose="02000503000000020004" pitchFamily="2" charset="0"/>
              <a:ea typeface="Helvetica Neue" panose="02000503000000020004" pitchFamily="2" charset="0"/>
              <a:cs typeface="Helvetica Neue" panose="02000503000000020004" pitchFamily="2" charset="0"/>
            </a:endParaRPr>
          </a:p>
        </cx:txPr>
      </cx:axis>
      <cx:axis id="1">
        <cx:valScaling/>
        <cx:title>
          <cx:tx>
            <cx:txData>
              <cx:v>Frequency</cx:v>
            </cx:txData>
          </cx:tx>
          <cx:txPr>
            <a:bodyPr spcFirstLastPara="1" vertOverflow="ellipsis" horzOverflow="overflow" wrap="square" lIns="0" tIns="0" rIns="0" bIns="0" anchor="ctr" anchorCtr="1"/>
            <a:lstStyle/>
            <a:p>
              <a:pPr algn="ctr" rtl="0">
                <a:defRPr/>
              </a:pPr>
              <a:r>
                <a:rPr lang="en-GB" sz="1400" b="1" i="0" u="none" strike="noStrike" baseline="0" dirty="0">
                  <a:solidFill>
                    <a:prstClr val="black">
                      <a:lumMod val="65000"/>
                      <a:lumOff val="35000"/>
                    </a:prstClr>
                  </a:solidFill>
                  <a:latin typeface="Helvetica Neue" panose="02000503000000020004" pitchFamily="2" charset="0"/>
                  <a:ea typeface="Helvetica Neue" panose="02000503000000020004" pitchFamily="2" charset="0"/>
                  <a:cs typeface="Helvetica Neue" panose="02000503000000020004" pitchFamily="2" charset="0"/>
                </a:rPr>
                <a:t>Frequency</a:t>
              </a:r>
            </a:p>
          </cx:txPr>
        </cx:title>
        <cx:majorGridlines/>
        <cx:tickLabels/>
        <cx:txPr>
          <a:bodyPr spcFirstLastPara="1" vertOverflow="ellipsis" horzOverflow="overflow" wrap="square" lIns="0" tIns="0" rIns="0" bIns="0" anchor="ctr" anchorCtr="1"/>
          <a:lstStyle/>
          <a:p>
            <a:pPr algn="ctr" rtl="0">
              <a:defRPr sz="1200" b="1">
                <a:latin typeface="Helvetica Neue" panose="02000503000000020004" pitchFamily="2" charset="0"/>
                <a:ea typeface="Helvetica Neue" panose="02000503000000020004" pitchFamily="2" charset="0"/>
                <a:cs typeface="Helvetica Neue" panose="02000503000000020004" pitchFamily="2" charset="0"/>
              </a:defRPr>
            </a:pPr>
            <a:endParaRPr lang="en-GB" sz="1200" b="1" i="0" u="none" strike="noStrike" baseline="0">
              <a:solidFill>
                <a:prstClr val="black">
                  <a:lumMod val="65000"/>
                  <a:lumOff val="35000"/>
                </a:prstClr>
              </a:solidFill>
              <a:latin typeface="Helvetica Neue" panose="02000503000000020004" pitchFamily="2" charset="0"/>
              <a:ea typeface="Helvetica Neue" panose="02000503000000020004" pitchFamily="2" charset="0"/>
              <a:cs typeface="Helvetica Neue" panose="02000503000000020004" pitchFamily="2"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0FC1D-5AEF-4F4F-9A68-DB481AFD8A6E}" type="datetimeFigureOut">
              <a:rPr lang="en-US" smtClean="0"/>
              <a:t>6/22/23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79E55-5DB2-C14C-99AF-40EB29EDEC27}" type="slidenum">
              <a:rPr lang="en-US" smtClean="0"/>
              <a:t>‹#›</a:t>
            </a:fld>
            <a:endParaRPr lang="en-US"/>
          </a:p>
        </p:txBody>
      </p:sp>
    </p:spTree>
    <p:extLst>
      <p:ext uri="{BB962C8B-B14F-4D97-AF65-F5344CB8AC3E}">
        <p14:creationId xmlns:p14="http://schemas.microsoft.com/office/powerpoint/2010/main" val="17665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79E55-5DB2-C14C-99AF-40EB29EDEC27}" type="slidenum">
              <a:rPr lang="en-US" smtClean="0"/>
              <a:t>1</a:t>
            </a:fld>
            <a:endParaRPr lang="en-US"/>
          </a:p>
        </p:txBody>
      </p:sp>
    </p:spTree>
    <p:extLst>
      <p:ext uri="{BB962C8B-B14F-4D97-AF65-F5344CB8AC3E}">
        <p14:creationId xmlns:p14="http://schemas.microsoft.com/office/powerpoint/2010/main" val="277763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E708-73BE-6996-FA2F-566B943410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4722A72-F64E-8BE7-CD11-1F4C8D268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EAA9384-0D1D-8988-A5D4-C19A3D0ED001}"/>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CF0FEDE3-B595-4CCD-083F-9118E4A16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A95C-3D13-3EA2-0271-6A92CF9E0CCE}"/>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327781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C087-E89C-0070-B073-7850F567D06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6B7FB8-C1F5-A550-FE0A-146F5C6E8B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8E1F4C-A26B-6F4F-07A0-D75E7CD2DD10}"/>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194EC7B4-2CB9-B390-CDCF-A2CD72B88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77B6B-5E61-6D32-B464-ABF9E6751ABC}"/>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252978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2C61D-39B2-12EA-8BB9-A496D7B34F1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52B4BB-407B-6FB1-D3D4-F4A0333A20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BE057D-1559-55C8-05B3-7560AC6408C4}"/>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ACA022D3-3D0E-81FA-5BD8-835B07E5E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C8690-6BA8-7840-2C95-E7E57DA0DB2B}"/>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190451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BCC2-D7CB-3084-2389-CA5AC8511C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D743268-7F10-28FD-9008-F08F5A4399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6D8330-79FE-EF45-397E-E475B76C66C0}"/>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20EDA297-E620-93AA-E843-269F10F5D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64EC7-4273-BF35-5642-3A171745BB4F}"/>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280744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7F11-5E77-989F-AD2B-815A3BD3DE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FB2DB63-6848-42F7-C802-F1E9B5626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E7347B-671E-2688-198F-A907F74282E4}"/>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959AF1F4-C1FF-BE05-2D22-03A3D2501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97D09-D4CE-EA82-E83D-DFCBA3C4948A}"/>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281326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8B42-037F-EB36-30D0-6E5FD6BBA5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872405-4D01-3CE0-4133-7054A944E4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6CBE34-CCB2-D534-A332-FA10A3FFD4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D16E02-0F2B-C092-A501-E0BD470B22ED}"/>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6" name="Footer Placeholder 5">
            <a:extLst>
              <a:ext uri="{FF2B5EF4-FFF2-40B4-BE49-F238E27FC236}">
                <a16:creationId xmlns:a16="http://schemas.microsoft.com/office/drawing/2014/main" id="{C92D30F1-9BDB-0BA3-FE22-63A100FF8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7C5D7-DCE4-34C4-FFF6-5AB41B9E3AC8}"/>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188705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ED9-92E5-27CD-81E9-80600552B3F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E7CA7F-1417-4CA4-66B2-CDA594AB3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1119E5-92E4-6155-F3D1-7FCE032590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26B3DE4-FDB7-7DFC-A3BF-F98581828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B63788-CEF8-99EF-5F6B-DEC65C26C5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0B9C410-DA3F-31F6-6868-5320854EA67F}"/>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8" name="Footer Placeholder 7">
            <a:extLst>
              <a:ext uri="{FF2B5EF4-FFF2-40B4-BE49-F238E27FC236}">
                <a16:creationId xmlns:a16="http://schemas.microsoft.com/office/drawing/2014/main" id="{5F63462C-E4DD-226E-E5ED-9C7A3326B6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9523C-9A38-EC58-1C2A-9A521E6B4CBD}"/>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398893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CC80-9620-DB14-D28F-BEE411751E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AC8E76-17BF-E491-C750-A4F508708C45}"/>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4" name="Footer Placeholder 3">
            <a:extLst>
              <a:ext uri="{FF2B5EF4-FFF2-40B4-BE49-F238E27FC236}">
                <a16:creationId xmlns:a16="http://schemas.microsoft.com/office/drawing/2014/main" id="{6A9230E6-51B0-3A66-11ED-D2EBD2636A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E330E1-A474-8E2C-E2AD-3E14651A807B}"/>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64898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C1C12-79A1-A085-BB16-65D8851F75B1}"/>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3" name="Footer Placeholder 2">
            <a:extLst>
              <a:ext uri="{FF2B5EF4-FFF2-40B4-BE49-F238E27FC236}">
                <a16:creationId xmlns:a16="http://schemas.microsoft.com/office/drawing/2014/main" id="{3FEBD8A8-4CE7-0B71-E058-152963E3C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67A98B-27D7-D84E-42A1-57FB384CF3D1}"/>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262978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3B04-053D-54B3-C1DD-1731F63450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845680-1E42-7288-32F8-1B5888689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75DF25-FAF2-78A0-DDE2-F37A84FE3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08617F-D033-4123-9E43-5DE5ED33818A}"/>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6" name="Footer Placeholder 5">
            <a:extLst>
              <a:ext uri="{FF2B5EF4-FFF2-40B4-BE49-F238E27FC236}">
                <a16:creationId xmlns:a16="http://schemas.microsoft.com/office/drawing/2014/main" id="{D85DD90A-FBBD-A346-EEB0-BD5F58C34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8C946-E8AF-9A45-FFD3-4BB3D8405A95}"/>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398541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2963-F21D-FAC0-5626-FD49EC47D8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B8558B-06AE-5EF0-3022-BB996BB2D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E6DD5-DE40-F291-14AF-A8017B242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D6D34A-0586-66D9-9FAA-AC42307C402A}"/>
              </a:ext>
            </a:extLst>
          </p:cNvPr>
          <p:cNvSpPr>
            <a:spLocks noGrp="1"/>
          </p:cNvSpPr>
          <p:nvPr>
            <p:ph type="dt" sz="half" idx="10"/>
          </p:nvPr>
        </p:nvSpPr>
        <p:spPr/>
        <p:txBody>
          <a:bodyPr/>
          <a:lstStyle/>
          <a:p>
            <a:fld id="{B2E4E96D-C9F1-9E4F-8EF5-C9CBFC024942}" type="datetimeFigureOut">
              <a:rPr lang="en-US" smtClean="0"/>
              <a:t>6/22/23</a:t>
            </a:fld>
            <a:endParaRPr lang="en-US"/>
          </a:p>
        </p:txBody>
      </p:sp>
      <p:sp>
        <p:nvSpPr>
          <p:cNvPr id="6" name="Footer Placeholder 5">
            <a:extLst>
              <a:ext uri="{FF2B5EF4-FFF2-40B4-BE49-F238E27FC236}">
                <a16:creationId xmlns:a16="http://schemas.microsoft.com/office/drawing/2014/main" id="{C88E6349-FB43-9273-0D43-5813BD939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C3E0F-558A-D5C9-3C94-926323EBD7AD}"/>
              </a:ext>
            </a:extLst>
          </p:cNvPr>
          <p:cNvSpPr>
            <a:spLocks noGrp="1"/>
          </p:cNvSpPr>
          <p:nvPr>
            <p:ph type="sldNum" sz="quarter" idx="12"/>
          </p:nvPr>
        </p:nvSpPr>
        <p:spPr/>
        <p:txBody>
          <a:bodyPr/>
          <a:lstStyle/>
          <a:p>
            <a:fld id="{9C44AB82-ADFF-2F4C-B7A6-D18A23BB334D}" type="slidenum">
              <a:rPr lang="en-US" smtClean="0"/>
              <a:t>‹#›</a:t>
            </a:fld>
            <a:endParaRPr lang="en-US"/>
          </a:p>
        </p:txBody>
      </p:sp>
    </p:spTree>
    <p:extLst>
      <p:ext uri="{BB962C8B-B14F-4D97-AF65-F5344CB8AC3E}">
        <p14:creationId xmlns:p14="http://schemas.microsoft.com/office/powerpoint/2010/main" val="378700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3F46E-2D51-6327-BF68-BA525013E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4A3E8D-A4CE-FFF4-951E-37330C7E8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895CCD-DAF3-05A3-29C3-95DC3485A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4E96D-C9F1-9E4F-8EF5-C9CBFC024942}" type="datetimeFigureOut">
              <a:rPr lang="en-US" smtClean="0"/>
              <a:t>6/22/23</a:t>
            </a:fld>
            <a:endParaRPr lang="en-US"/>
          </a:p>
        </p:txBody>
      </p:sp>
      <p:sp>
        <p:nvSpPr>
          <p:cNvPr id="5" name="Footer Placeholder 4">
            <a:extLst>
              <a:ext uri="{FF2B5EF4-FFF2-40B4-BE49-F238E27FC236}">
                <a16:creationId xmlns:a16="http://schemas.microsoft.com/office/drawing/2014/main" id="{FBD53485-6637-F73D-DDE3-BC6EEF9B7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3E9EE1-D630-36AF-FCB2-88DC17A1F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4AB82-ADFF-2F4C-B7A6-D18A23BB334D}" type="slidenum">
              <a:rPr lang="en-US" smtClean="0"/>
              <a:t>‹#›</a:t>
            </a:fld>
            <a:endParaRPr lang="en-US"/>
          </a:p>
        </p:txBody>
      </p:sp>
    </p:spTree>
    <p:extLst>
      <p:ext uri="{BB962C8B-B14F-4D97-AF65-F5344CB8AC3E}">
        <p14:creationId xmlns:p14="http://schemas.microsoft.com/office/powerpoint/2010/main" val="629515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39A7BE9D-682B-D209-D291-31BE6F951374}"/>
              </a:ext>
            </a:extLst>
          </p:cNvPr>
          <p:cNvSpPr/>
          <p:nvPr/>
        </p:nvSpPr>
        <p:spPr>
          <a:xfrm>
            <a:off x="6529898" y="1086027"/>
            <a:ext cx="2520000" cy="2520000"/>
          </a:xfrm>
          <a:prstGeom prst="ellipse">
            <a:avLst/>
          </a:prstGeom>
          <a:noFill/>
          <a:ln w="254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BB14F24-421B-168B-513F-FA21B7CA2B8E}"/>
              </a:ext>
            </a:extLst>
          </p:cNvPr>
          <p:cNvSpPr/>
          <p:nvPr/>
        </p:nvSpPr>
        <p:spPr>
          <a:xfrm>
            <a:off x="6889898" y="1446027"/>
            <a:ext cx="1800000" cy="180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29A7C67-F738-3202-2E29-154EC92027D1}"/>
              </a:ext>
            </a:extLst>
          </p:cNvPr>
          <p:cNvSpPr/>
          <p:nvPr/>
        </p:nvSpPr>
        <p:spPr>
          <a:xfrm>
            <a:off x="6709898" y="1268999"/>
            <a:ext cx="2160000" cy="2160000"/>
          </a:xfrm>
          <a:prstGeom prst="ellipse">
            <a:avLst/>
          </a:prstGeom>
          <a:noFill/>
          <a:ln w="254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502D41-5116-BBA2-B11E-9AD28094FF93}"/>
              </a:ext>
            </a:extLst>
          </p:cNvPr>
          <p:cNvSpPr/>
          <p:nvPr/>
        </p:nvSpPr>
        <p:spPr>
          <a:xfrm>
            <a:off x="6439898" y="2166027"/>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18D5A6A-BE99-7785-B4DA-40F0CD948C90}"/>
              </a:ext>
            </a:extLst>
          </p:cNvPr>
          <p:cNvSpPr/>
          <p:nvPr/>
        </p:nvSpPr>
        <p:spPr>
          <a:xfrm flipH="1" flipV="1">
            <a:off x="6979898" y="1225485"/>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9D9C602-E44C-9D01-1A90-4475DFE44576}"/>
              </a:ext>
            </a:extLst>
          </p:cNvPr>
          <p:cNvSpPr/>
          <p:nvPr/>
        </p:nvSpPr>
        <p:spPr>
          <a:xfrm flipH="1" flipV="1">
            <a:off x="6799898" y="3118457"/>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1651F-3B96-59A7-8020-DD5845E4571A}"/>
              </a:ext>
            </a:extLst>
          </p:cNvPr>
          <p:cNvSpPr>
            <a:spLocks noGrp="1"/>
          </p:cNvSpPr>
          <p:nvPr>
            <p:ph type="title"/>
          </p:nvPr>
        </p:nvSpPr>
        <p:spPr>
          <a:xfrm>
            <a:off x="312683" y="2766218"/>
            <a:ext cx="5783317" cy="1325563"/>
          </a:xfrm>
        </p:spPr>
        <p:txBody>
          <a:bodyPr>
            <a:noAutofit/>
          </a:bodyPr>
          <a:lstStyle/>
          <a:p>
            <a:r>
              <a:rPr lang="en-US" sz="6000" b="1" dirty="0">
                <a:latin typeface="Helvetica Neue" panose="02000503000000020004" pitchFamily="2" charset="0"/>
                <a:ea typeface="Helvetica Neue" panose="02000503000000020004" pitchFamily="2" charset="0"/>
                <a:cs typeface="Helvetica Neue" panose="02000503000000020004" pitchFamily="2" charset="0"/>
              </a:rPr>
              <a:t>HR ANALYTICS</a:t>
            </a:r>
          </a:p>
        </p:txBody>
      </p:sp>
      <p:sp>
        <p:nvSpPr>
          <p:cNvPr id="5" name="Rounded Rectangle 4">
            <a:extLst>
              <a:ext uri="{FF2B5EF4-FFF2-40B4-BE49-F238E27FC236}">
                <a16:creationId xmlns:a16="http://schemas.microsoft.com/office/drawing/2014/main" id="{7FBB6988-E22B-6626-2919-09398464A0A3}"/>
              </a:ext>
            </a:extLst>
          </p:cNvPr>
          <p:cNvSpPr/>
          <p:nvPr/>
        </p:nvSpPr>
        <p:spPr>
          <a:xfrm>
            <a:off x="1814080" y="4091781"/>
            <a:ext cx="2780522" cy="914400"/>
          </a:xfrm>
          <a:prstGeom prst="roundRect">
            <a:avLst>
              <a:gd name="adj" fmla="val 50000"/>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egoe Print" panose="02000800000000000000" pitchFamily="2" charset="0"/>
              </a:rPr>
              <a:t>by Subrata Mondal</a:t>
            </a:r>
          </a:p>
        </p:txBody>
      </p:sp>
      <p:sp>
        <p:nvSpPr>
          <p:cNvPr id="11" name="Freeform 10">
            <a:extLst>
              <a:ext uri="{FF2B5EF4-FFF2-40B4-BE49-F238E27FC236}">
                <a16:creationId xmlns:a16="http://schemas.microsoft.com/office/drawing/2014/main" id="{40BBDBA3-DC56-951C-EDBE-B9F0E77FAB17}"/>
              </a:ext>
            </a:extLst>
          </p:cNvPr>
          <p:cNvSpPr/>
          <p:nvPr/>
        </p:nvSpPr>
        <p:spPr>
          <a:xfrm>
            <a:off x="6497828" y="0"/>
            <a:ext cx="5694172" cy="6858000"/>
          </a:xfrm>
          <a:custGeom>
            <a:avLst/>
            <a:gdLst>
              <a:gd name="connsiteX0" fmla="*/ 2695405 w 5694172"/>
              <a:gd name="connsiteY0" fmla="*/ 0 h 6858000"/>
              <a:gd name="connsiteX1" fmla="*/ 5694172 w 5694172"/>
              <a:gd name="connsiteY1" fmla="*/ 0 h 6858000"/>
              <a:gd name="connsiteX2" fmla="*/ 5694172 w 5694172"/>
              <a:gd name="connsiteY2" fmla="*/ 6858000 h 6858000"/>
              <a:gd name="connsiteX3" fmla="*/ 2433009 w 5694172"/>
              <a:gd name="connsiteY3" fmla="*/ 6858000 h 6858000"/>
              <a:gd name="connsiteX4" fmla="*/ 523933 w 5694172"/>
              <a:gd name="connsiteY4" fmla="*/ 5710912 h 6858000"/>
              <a:gd name="connsiteX5" fmla="*/ 154426 w 5694172"/>
              <a:gd name="connsiteY5" fmla="*/ 4228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4172" h="6858000">
                <a:moveTo>
                  <a:pt x="2695405" y="0"/>
                </a:moveTo>
                <a:lnTo>
                  <a:pt x="5694172" y="0"/>
                </a:lnTo>
                <a:lnTo>
                  <a:pt x="5694172" y="6858000"/>
                </a:lnTo>
                <a:lnTo>
                  <a:pt x="2433009" y="6858000"/>
                </a:lnTo>
                <a:lnTo>
                  <a:pt x="523933" y="5710912"/>
                </a:lnTo>
                <a:cubicBezTo>
                  <a:pt x="12650" y="5403702"/>
                  <a:pt x="-152784" y="4740183"/>
                  <a:pt x="154426" y="4228900"/>
                </a:cubicBezTo>
                <a:close/>
              </a:path>
            </a:pathLst>
          </a:custGeom>
          <a:blipFill dpi="0" rotWithShape="0">
            <a:blip r:embed="rId3"/>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9026E42B-430A-C907-3B72-277F723A8D77}"/>
              </a:ext>
            </a:extLst>
          </p:cNvPr>
          <p:cNvSpPr/>
          <p:nvPr/>
        </p:nvSpPr>
        <p:spPr>
          <a:xfrm>
            <a:off x="6497828" y="-5945"/>
            <a:ext cx="5694172" cy="6858000"/>
          </a:xfrm>
          <a:custGeom>
            <a:avLst/>
            <a:gdLst>
              <a:gd name="connsiteX0" fmla="*/ 2695405 w 5694172"/>
              <a:gd name="connsiteY0" fmla="*/ 0 h 6858000"/>
              <a:gd name="connsiteX1" fmla="*/ 5694172 w 5694172"/>
              <a:gd name="connsiteY1" fmla="*/ 0 h 6858000"/>
              <a:gd name="connsiteX2" fmla="*/ 5694172 w 5694172"/>
              <a:gd name="connsiteY2" fmla="*/ 6858000 h 6858000"/>
              <a:gd name="connsiteX3" fmla="*/ 2433009 w 5694172"/>
              <a:gd name="connsiteY3" fmla="*/ 6858000 h 6858000"/>
              <a:gd name="connsiteX4" fmla="*/ 523933 w 5694172"/>
              <a:gd name="connsiteY4" fmla="*/ 5710912 h 6858000"/>
              <a:gd name="connsiteX5" fmla="*/ 154426 w 5694172"/>
              <a:gd name="connsiteY5" fmla="*/ 4228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4172" h="6858000">
                <a:moveTo>
                  <a:pt x="2695405" y="0"/>
                </a:moveTo>
                <a:lnTo>
                  <a:pt x="5694172" y="0"/>
                </a:lnTo>
                <a:lnTo>
                  <a:pt x="5694172" y="6858000"/>
                </a:lnTo>
                <a:lnTo>
                  <a:pt x="2433009" y="6858000"/>
                </a:lnTo>
                <a:lnTo>
                  <a:pt x="523933" y="5710912"/>
                </a:lnTo>
                <a:cubicBezTo>
                  <a:pt x="12650" y="5403702"/>
                  <a:pt x="-152784" y="4740183"/>
                  <a:pt x="154426" y="4228900"/>
                </a:cubicBez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626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2.29167E-6 3.33333E-6 L 0.01471 -0.01389 " pathEditMode="relative" rAng="0" ptsTypes="AA">
                                      <p:cBhvr>
                                        <p:cTn id="6" dur="3000" fill="hold"/>
                                        <p:tgtEl>
                                          <p:spTgt spid="17"/>
                                        </p:tgtEl>
                                        <p:attrNameLst>
                                          <p:attrName>ppt_x</p:attrName>
                                          <p:attrName>ppt_y</p:attrName>
                                        </p:attrNameLst>
                                      </p:cBhvr>
                                      <p:rCtr x="729" y="-694"/>
                                    </p:animMotion>
                                  </p:childTnLst>
                                </p:cTn>
                              </p:par>
                              <p:par>
                                <p:cTn id="7" presetID="0" presetClass="path" presetSubtype="0" repeatCount="indefinite" accel="50000" decel="50000" autoRev="1" fill="hold" grpId="0" nodeType="withEffect">
                                  <p:stCondLst>
                                    <p:cond delay="0"/>
                                  </p:stCondLst>
                                  <p:childTnLst>
                                    <p:animMotion origin="layout" path="M 3.125E-6 4.81481E-6 L 0.0026 -0.02616 " pathEditMode="relative" rAng="0" ptsTypes="AA">
                                      <p:cBhvr>
                                        <p:cTn id="8" dur="3000" fill="hold"/>
                                        <p:tgtEl>
                                          <p:spTgt spid="16"/>
                                        </p:tgtEl>
                                        <p:attrNameLst>
                                          <p:attrName>ppt_x</p:attrName>
                                          <p:attrName>ppt_y</p:attrName>
                                        </p:attrNameLst>
                                      </p:cBhvr>
                                      <p:rCtr x="130" y="-1319"/>
                                    </p:animMotion>
                                  </p:childTnLst>
                                </p:cTn>
                              </p:par>
                              <p:par>
                                <p:cTn id="9" presetID="0" presetClass="path" presetSubtype="0" repeatCount="indefinite" accel="50000" decel="50000" autoRev="1" fill="hold" grpId="0" nodeType="withEffect">
                                  <p:stCondLst>
                                    <p:cond delay="0"/>
                                  </p:stCondLst>
                                  <p:childTnLst>
                                    <p:animMotion origin="layout" path="M -4.16667E-6 -4.07407E-6 L -0.01132 -0.02037 " pathEditMode="relative" rAng="0" ptsTypes="AA">
                                      <p:cBhvr>
                                        <p:cTn id="10" dur="3000" fill="hold"/>
                                        <p:tgtEl>
                                          <p:spTgt spid="6"/>
                                        </p:tgtEl>
                                        <p:attrNameLst>
                                          <p:attrName>ppt_x</p:attrName>
                                          <p:attrName>ppt_y</p:attrName>
                                        </p:attrNameLst>
                                      </p:cBhvr>
                                      <p:rCtr x="-573" y="-1019"/>
                                    </p:animMotion>
                                  </p:childTnLst>
                                </p:cTn>
                              </p:par>
                              <p:par>
                                <p:cTn id="11" presetID="23" presetClass="entr" presetSubtype="16"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6" grpId="0" animBg="1"/>
      <p:bldP spid="2" grpId="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B67B5D-A16B-3DD2-EE15-E9CCE4AE2EF4}"/>
              </a:ext>
            </a:extLst>
          </p:cNvPr>
          <p:cNvSpPr txBox="1"/>
          <p:nvPr/>
        </p:nvSpPr>
        <p:spPr>
          <a:xfrm>
            <a:off x="692330" y="600890"/>
            <a:ext cx="10879381" cy="707886"/>
          </a:xfrm>
          <a:prstGeom prst="rect">
            <a:avLst/>
          </a:prstGeom>
          <a:noFill/>
        </p:spPr>
        <p:txBody>
          <a:bodyPr wrap="square" rtlCol="0">
            <a:spAutoFit/>
          </a:bodyPr>
          <a:lstStyle/>
          <a:p>
            <a:pPr algn="l"/>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E.   Charts: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Use different charts and graphs to perform the task representing the data.</a:t>
            </a:r>
            <a:b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b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dirty="0">
                <a:latin typeface="Helvetica Neue" panose="02000503000000020004" pitchFamily="2" charset="0"/>
                <a:ea typeface="Helvetica Neue" panose="02000503000000020004" pitchFamily="2" charset="0"/>
                <a:cs typeface="Helvetica Neue" panose="02000503000000020004" pitchFamily="2" charset="0"/>
              </a:rPr>
              <a:t>T</a:t>
            </a: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ask: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Represent different post tiers using chart/graph?</a:t>
            </a:r>
          </a:p>
        </p:txBody>
      </p:sp>
      <p:graphicFrame>
        <p:nvGraphicFramePr>
          <p:cNvPr id="5" name="Chart 4">
            <a:extLst>
              <a:ext uri="{FF2B5EF4-FFF2-40B4-BE49-F238E27FC236}">
                <a16:creationId xmlns:a16="http://schemas.microsoft.com/office/drawing/2014/main" id="{4E99DECE-3518-FB6B-1E30-08F82EACD4F9}"/>
              </a:ext>
            </a:extLst>
          </p:cNvPr>
          <p:cNvGraphicFramePr>
            <a:graphicFrameLocks/>
          </p:cNvGraphicFramePr>
          <p:nvPr>
            <p:extLst>
              <p:ext uri="{D42A27DB-BD31-4B8C-83A1-F6EECF244321}">
                <p14:modId xmlns:p14="http://schemas.microsoft.com/office/powerpoint/2010/main" val="1463485214"/>
              </p:ext>
            </p:extLst>
          </p:nvPr>
        </p:nvGraphicFramePr>
        <p:xfrm>
          <a:off x="692330" y="1524000"/>
          <a:ext cx="10879380" cy="4733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062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4CFBE449-9FFD-9BD4-4778-FED2E2D5F687}"/>
              </a:ext>
            </a:extLst>
          </p:cNvPr>
          <p:cNvSpPr/>
          <p:nvPr/>
        </p:nvSpPr>
        <p:spPr>
          <a:xfrm rot="20373477">
            <a:off x="-1112824"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CBB65064-05DC-F9E0-0816-6D4F911D7CF2}"/>
              </a:ext>
            </a:extLst>
          </p:cNvPr>
          <p:cNvSpPr/>
          <p:nvPr/>
        </p:nvSpPr>
        <p:spPr>
          <a:xfrm rot="20373477">
            <a:off x="-1114497"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5BF4988D-F3FA-002C-5350-92E2A70DD335}"/>
              </a:ext>
            </a:extLst>
          </p:cNvPr>
          <p:cNvSpPr/>
          <p:nvPr/>
        </p:nvSpPr>
        <p:spPr>
          <a:xfrm rot="20373477">
            <a:off x="-1111150" y="-463551"/>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75E64356-AEEA-9287-8F2D-A7CBBF124B75}"/>
              </a:ext>
            </a:extLst>
          </p:cNvPr>
          <p:cNvSpPr txBox="1">
            <a:spLocks/>
          </p:cNvSpPr>
          <p:nvPr/>
        </p:nvSpPr>
        <p:spPr>
          <a:xfrm>
            <a:off x="0" y="2661595"/>
            <a:ext cx="4951141" cy="76740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APPROACH</a:t>
            </a:r>
          </a:p>
        </p:txBody>
      </p:sp>
      <p:sp>
        <p:nvSpPr>
          <p:cNvPr id="2" name="TextBox 1">
            <a:extLst>
              <a:ext uri="{FF2B5EF4-FFF2-40B4-BE49-F238E27FC236}">
                <a16:creationId xmlns:a16="http://schemas.microsoft.com/office/drawing/2014/main" id="{0B88D030-9845-4F63-380E-02CAA39703A5}"/>
              </a:ext>
            </a:extLst>
          </p:cNvPr>
          <p:cNvSpPr txBox="1"/>
          <p:nvPr/>
        </p:nvSpPr>
        <p:spPr>
          <a:xfrm>
            <a:off x="5975054" y="597511"/>
            <a:ext cx="5531616" cy="5632311"/>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collection: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for this project was obtained from the company containing data for different regions and departments. The data was downloaded in XLSX format and imported into Excel for analysis. </a:t>
            </a:r>
          </a:p>
          <a:p>
            <a:pPr marL="342900" indent="-342900">
              <a:buFont typeface="Arial" panose="020B0604020202020204" pitchFamily="34" charset="0"/>
              <a:buChar char="•"/>
            </a:pP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cleaning: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was checked for missing values, outliers, duplicates, and errors. </a:t>
            </a:r>
          </a:p>
          <a:p>
            <a:pPr marL="342900" indent="-342900">
              <a:buFont typeface="Arial" panose="020B0604020202020204" pitchFamily="34" charset="0"/>
              <a:buChar char="•"/>
            </a:pP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analysis: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was </a:t>
            </a:r>
            <a:r>
              <a:rPr lang="en-IN" sz="2000" dirty="0" err="1">
                <a:latin typeface="Helvetica Neue" panose="02000503000000020004" pitchFamily="2" charset="0"/>
                <a:ea typeface="Helvetica Neue" panose="02000503000000020004" pitchFamily="2" charset="0"/>
                <a:cs typeface="Helvetica Neue" panose="02000503000000020004" pitchFamily="2" charset="0"/>
              </a:rPr>
              <a:t>analyzed</a:t>
            </a:r>
            <a:r>
              <a:rPr lang="en-IN" sz="2000" dirty="0">
                <a:latin typeface="Helvetica Neue" panose="02000503000000020004" pitchFamily="2" charset="0"/>
                <a:ea typeface="Helvetica Neue" panose="02000503000000020004" pitchFamily="2" charset="0"/>
                <a:cs typeface="Helvetica Neue" panose="02000503000000020004" pitchFamily="2" charset="0"/>
              </a:rPr>
              <a:t> using various statistical methods and Excel formulas to calculate descriptive statistics, such as mean, median, mode, standard deviation, range, IQR, etc. The data was also visualized using tables, pivot tables, charts, and pivot charts to explore the trends and patterns in the hiring process. </a:t>
            </a:r>
          </a:p>
        </p:txBody>
      </p:sp>
      <p:sp>
        <p:nvSpPr>
          <p:cNvPr id="4" name="Oval 3">
            <a:extLst>
              <a:ext uri="{FF2B5EF4-FFF2-40B4-BE49-F238E27FC236}">
                <a16:creationId xmlns:a16="http://schemas.microsoft.com/office/drawing/2014/main" id="{713532BD-A5AF-859B-1969-9534E698939C}"/>
              </a:ext>
            </a:extLst>
          </p:cNvPr>
          <p:cNvSpPr/>
          <p:nvPr/>
        </p:nvSpPr>
        <p:spPr>
          <a:xfrm>
            <a:off x="4323806" y="417511"/>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AC52B06-DE9A-B190-AB33-C0149C27562D}"/>
              </a:ext>
            </a:extLst>
          </p:cNvPr>
          <p:cNvSpPr/>
          <p:nvPr/>
        </p:nvSpPr>
        <p:spPr>
          <a:xfrm>
            <a:off x="5885054" y="4575029"/>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9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8.33333E-7 -0.00069 L 0.06029 0.27986 " pathEditMode="relative" rAng="0" ptsTypes="AA">
                                      <p:cBhvr>
                                        <p:cTn id="6" dur="5000" fill="hold"/>
                                        <p:tgtEl>
                                          <p:spTgt spid="4"/>
                                        </p:tgtEl>
                                        <p:attrNameLst>
                                          <p:attrName>ppt_x</p:attrName>
                                          <p:attrName>ppt_y</p:attrName>
                                        </p:attrNameLst>
                                      </p:cBhvr>
                                      <p:rCtr x="3008" y="14028"/>
                                    </p:animMotion>
                                  </p:childTnLst>
                                </p:cTn>
                              </p:par>
                              <p:par>
                                <p:cTn id="7" presetID="64" presetClass="path" presetSubtype="0" repeatCount="indefinite" accel="50000" decel="50000" autoRev="1" fill="hold" grpId="0" nodeType="withEffect">
                                  <p:stCondLst>
                                    <p:cond delay="0"/>
                                  </p:stCondLst>
                                  <p:childTnLst>
                                    <p:animMotion origin="layout" path="M -4.16667E-6 -2.59259E-6 L -0.06184 -0.30347 " pathEditMode="relative" rAng="0" ptsTypes="AA">
                                      <p:cBhvr>
                                        <p:cTn id="8" dur="5000" fill="hold"/>
                                        <p:tgtEl>
                                          <p:spTgt spid="5"/>
                                        </p:tgtEl>
                                        <p:attrNameLst>
                                          <p:attrName>ppt_x</p:attrName>
                                          <p:attrName>ppt_y</p:attrName>
                                        </p:attrNameLst>
                                      </p:cBhvr>
                                      <p:rCtr x="-3099" y="-15185"/>
                                    </p:animMotion>
                                  </p:childTnLst>
                                </p:cTn>
                              </p:par>
                              <p:par>
                                <p:cTn id="9" presetID="2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fltVal val="0"/>
                                          </p:val>
                                        </p:tav>
                                        <p:tav tm="100000">
                                          <p:val>
                                            <p:strVal val="#ppt_w"/>
                                          </p:val>
                                        </p:tav>
                                      </p:tavLst>
                                    </p:anim>
                                    <p:anim calcmode="lin" valueType="num">
                                      <p:cBhvr>
                                        <p:cTn id="12" dur="10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1B7A7-B896-91A1-1444-150C1AD13C80}"/>
              </a:ext>
            </a:extLst>
          </p:cNvPr>
          <p:cNvSpPr txBox="1"/>
          <p:nvPr/>
        </p:nvSpPr>
        <p:spPr>
          <a:xfrm>
            <a:off x="898357" y="1997839"/>
            <a:ext cx="10395285" cy="286232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interpretation: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results of the data analysis were interpreted and discussed in relation to the research questions and objectives of the project. The findings were also compared and contrasted with the existing literature on hiring data analysis for multinational companies. </a:t>
            </a:r>
          </a:p>
          <a:p>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presentation: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final report of the project was prepared using MS PowerPoint. The report included an project description, approach, tech-stack used,  insights and results. The report also included relevant tables, charts, and graphs to illustrate the findings and recommendations of the project.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53871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4CFBE449-9FFD-9BD4-4778-FED2E2D5F687}"/>
              </a:ext>
            </a:extLst>
          </p:cNvPr>
          <p:cNvSpPr/>
          <p:nvPr/>
        </p:nvSpPr>
        <p:spPr>
          <a:xfrm rot="20373477">
            <a:off x="-1112824"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CBB65064-05DC-F9E0-0816-6D4F911D7CF2}"/>
              </a:ext>
            </a:extLst>
          </p:cNvPr>
          <p:cNvSpPr/>
          <p:nvPr/>
        </p:nvSpPr>
        <p:spPr>
          <a:xfrm rot="20373477">
            <a:off x="-1114497"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5BF4988D-F3FA-002C-5350-92E2A70DD335}"/>
              </a:ext>
            </a:extLst>
          </p:cNvPr>
          <p:cNvSpPr/>
          <p:nvPr/>
        </p:nvSpPr>
        <p:spPr>
          <a:xfrm rot="20373477">
            <a:off x="-1111150" y="-463551"/>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B88D030-9845-4F63-380E-02CAA39703A5}"/>
              </a:ext>
            </a:extLst>
          </p:cNvPr>
          <p:cNvSpPr txBox="1"/>
          <p:nvPr/>
        </p:nvSpPr>
        <p:spPr>
          <a:xfrm>
            <a:off x="6102695" y="2970433"/>
            <a:ext cx="5327305" cy="707886"/>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1" i="0" kern="120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Microsoft</a:t>
            </a: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i="0" kern="1200" baseline="0" dirty="0" err="1">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Powerpoint</a:t>
            </a:r>
            <a:r>
              <a:rPr lang="en-IN" sz="2000" b="1" dirty="0">
                <a:solidFill>
                  <a:schemeClr val="tx1">
                    <a:alpha val="7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0"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16.72</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Microsoft Excel: </a:t>
            </a:r>
            <a:r>
              <a:rPr lang="en-IN" sz="2000" b="0"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16.72</a:t>
            </a:r>
            <a:endParaRPr lang="en-IN" sz="2000" b="0" i="0" kern="120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86B5C979-7264-D375-F1D9-E5BC9AF049F5}"/>
              </a:ext>
            </a:extLst>
          </p:cNvPr>
          <p:cNvSpPr txBox="1">
            <a:spLocks/>
          </p:cNvSpPr>
          <p:nvPr/>
        </p:nvSpPr>
        <p:spPr>
          <a:xfrm>
            <a:off x="0" y="2940674"/>
            <a:ext cx="4951141" cy="14175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TECH STACK</a:t>
            </a:r>
          </a:p>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USED</a:t>
            </a:r>
          </a:p>
        </p:txBody>
      </p:sp>
      <p:sp>
        <p:nvSpPr>
          <p:cNvPr id="5" name="Oval 4">
            <a:extLst>
              <a:ext uri="{FF2B5EF4-FFF2-40B4-BE49-F238E27FC236}">
                <a16:creationId xmlns:a16="http://schemas.microsoft.com/office/drawing/2014/main" id="{313926B4-A381-9711-D5C5-19A53AD01B33}"/>
              </a:ext>
            </a:extLst>
          </p:cNvPr>
          <p:cNvSpPr/>
          <p:nvPr/>
        </p:nvSpPr>
        <p:spPr>
          <a:xfrm>
            <a:off x="4323806" y="417511"/>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F4C7DA-B719-3D55-365E-8A6E8E1B0414}"/>
              </a:ext>
            </a:extLst>
          </p:cNvPr>
          <p:cNvSpPr/>
          <p:nvPr/>
        </p:nvSpPr>
        <p:spPr>
          <a:xfrm>
            <a:off x="5885054" y="4575029"/>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20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8.33333E-7 -0.00069 L 0.06029 0.27986 " pathEditMode="relative" rAng="0" ptsTypes="AA">
                                      <p:cBhvr>
                                        <p:cTn id="6" dur="5000" fill="hold"/>
                                        <p:tgtEl>
                                          <p:spTgt spid="5"/>
                                        </p:tgtEl>
                                        <p:attrNameLst>
                                          <p:attrName>ppt_x</p:attrName>
                                          <p:attrName>ppt_y</p:attrName>
                                        </p:attrNameLst>
                                      </p:cBhvr>
                                      <p:rCtr x="3008" y="14028"/>
                                    </p:animMotion>
                                  </p:childTnLst>
                                </p:cTn>
                              </p:par>
                              <p:par>
                                <p:cTn id="7" presetID="64" presetClass="path" presetSubtype="0" repeatCount="indefinite" accel="50000" decel="50000" autoRev="1" fill="hold" grpId="0" nodeType="withEffect">
                                  <p:stCondLst>
                                    <p:cond delay="0"/>
                                  </p:stCondLst>
                                  <p:childTnLst>
                                    <p:animMotion origin="layout" path="M -4.16667E-6 -2.59259E-6 L -0.06184 -0.30347 " pathEditMode="relative" rAng="0" ptsTypes="AA">
                                      <p:cBhvr>
                                        <p:cTn id="8" dur="5000" fill="hold"/>
                                        <p:tgtEl>
                                          <p:spTgt spid="6"/>
                                        </p:tgtEl>
                                        <p:attrNameLst>
                                          <p:attrName>ppt_x</p:attrName>
                                          <p:attrName>ppt_y</p:attrName>
                                        </p:attrNameLst>
                                      </p:cBhvr>
                                      <p:rCtr x="-3099" y="-15185"/>
                                    </p:animMotion>
                                  </p:childTnLst>
                                </p:cTn>
                              </p:par>
                              <p:par>
                                <p:cTn id="9" presetID="2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4CFBE449-9FFD-9BD4-4778-FED2E2D5F687}"/>
              </a:ext>
            </a:extLst>
          </p:cNvPr>
          <p:cNvSpPr/>
          <p:nvPr/>
        </p:nvSpPr>
        <p:spPr>
          <a:xfrm rot="20373477">
            <a:off x="-1112824"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CBB65064-05DC-F9E0-0816-6D4F911D7CF2}"/>
              </a:ext>
            </a:extLst>
          </p:cNvPr>
          <p:cNvSpPr/>
          <p:nvPr/>
        </p:nvSpPr>
        <p:spPr>
          <a:xfrm rot="20373477">
            <a:off x="-1114497"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5BF4988D-F3FA-002C-5350-92E2A70DD335}"/>
              </a:ext>
            </a:extLst>
          </p:cNvPr>
          <p:cNvSpPr/>
          <p:nvPr/>
        </p:nvSpPr>
        <p:spPr>
          <a:xfrm rot="20373477">
            <a:off x="-1111150" y="-463551"/>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B88D030-9845-4F63-380E-02CAA39703A5}"/>
              </a:ext>
            </a:extLst>
          </p:cNvPr>
          <p:cNvSpPr txBox="1"/>
          <p:nvPr/>
        </p:nvSpPr>
        <p:spPr>
          <a:xfrm>
            <a:off x="6065054" y="697921"/>
            <a:ext cx="5531616" cy="5632311"/>
          </a:xfrm>
          <a:prstGeom prst="rect">
            <a:avLst/>
          </a:prstGeom>
          <a:noFill/>
        </p:spPr>
        <p:txBody>
          <a:bodyPr wrap="square" rtlCol="0">
            <a:spAutoFit/>
          </a:bodyPr>
          <a:lstStyle/>
          <a:p>
            <a:pPr algn="l"/>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aimed to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analyze</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the hiring data of a multinational company and provide insights and recommendations to improve the hiring process and outcomes. The project followed a systematic approach of data collection, cleaning, analysis, interpretation, and presentation using Excel and PowerPoint. The main insights and results of the project are summarized below:</a:t>
            </a:r>
          </a:p>
          <a:p>
            <a:pPr algn="l"/>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Total number of candidates reviewed for hiring are 7168.</a:t>
            </a: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Out of them </a:t>
            </a: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4697 got hired from which male represents 55% and female represents 39%.</a:t>
            </a:r>
          </a:p>
          <a:p>
            <a:pPr marL="342900" indent="-342900" algn="l">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Average and median salary offered to the hired employees are 49983.03 and 49625 respectively.</a:t>
            </a:r>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A3FFC619-EC34-084E-60CC-67BAFF075408}"/>
              </a:ext>
            </a:extLst>
          </p:cNvPr>
          <p:cNvSpPr txBox="1">
            <a:spLocks/>
          </p:cNvSpPr>
          <p:nvPr/>
        </p:nvSpPr>
        <p:spPr>
          <a:xfrm>
            <a:off x="0" y="2940674"/>
            <a:ext cx="4951141" cy="72880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INSIGHTS</a:t>
            </a:r>
          </a:p>
        </p:txBody>
      </p:sp>
      <p:sp>
        <p:nvSpPr>
          <p:cNvPr id="6" name="Oval 5">
            <a:extLst>
              <a:ext uri="{FF2B5EF4-FFF2-40B4-BE49-F238E27FC236}">
                <a16:creationId xmlns:a16="http://schemas.microsoft.com/office/drawing/2014/main" id="{29F0FC88-D0C5-B0FD-974D-61CA791AF960}"/>
              </a:ext>
            </a:extLst>
          </p:cNvPr>
          <p:cNvSpPr/>
          <p:nvPr/>
        </p:nvSpPr>
        <p:spPr>
          <a:xfrm>
            <a:off x="4323806" y="417511"/>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F3649B-D158-401D-9C10-810F502775E4}"/>
              </a:ext>
            </a:extLst>
          </p:cNvPr>
          <p:cNvSpPr/>
          <p:nvPr/>
        </p:nvSpPr>
        <p:spPr>
          <a:xfrm>
            <a:off x="5885054" y="4575029"/>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5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8.33333E-7 -0.00069 L 0.06029 0.27986 " pathEditMode="relative" rAng="0" ptsTypes="AA">
                                      <p:cBhvr>
                                        <p:cTn id="6" dur="5000" fill="hold"/>
                                        <p:tgtEl>
                                          <p:spTgt spid="6"/>
                                        </p:tgtEl>
                                        <p:attrNameLst>
                                          <p:attrName>ppt_x</p:attrName>
                                          <p:attrName>ppt_y</p:attrName>
                                        </p:attrNameLst>
                                      </p:cBhvr>
                                      <p:rCtr x="3008" y="14028"/>
                                    </p:animMotion>
                                  </p:childTnLst>
                                </p:cTn>
                              </p:par>
                              <p:par>
                                <p:cTn id="7" presetID="64" presetClass="path" presetSubtype="0" repeatCount="indefinite" accel="50000" decel="50000" autoRev="1" fill="hold" grpId="0" nodeType="withEffect">
                                  <p:stCondLst>
                                    <p:cond delay="0"/>
                                  </p:stCondLst>
                                  <p:childTnLst>
                                    <p:animMotion origin="layout" path="M -4.16667E-6 -2.59259E-6 L -0.06184 -0.30347 " pathEditMode="relative" rAng="0" ptsTypes="AA">
                                      <p:cBhvr>
                                        <p:cTn id="8" dur="5000" fill="hold"/>
                                        <p:tgtEl>
                                          <p:spTgt spid="7"/>
                                        </p:tgtEl>
                                        <p:attrNameLst>
                                          <p:attrName>ppt_x</p:attrName>
                                          <p:attrName>ppt_y</p:attrName>
                                        </p:attrNameLst>
                                      </p:cBhvr>
                                      <p:rCtr x="-3099" y="-15185"/>
                                    </p:animMotion>
                                  </p:childTnLst>
                                </p:cTn>
                              </p:par>
                              <p:par>
                                <p:cTn id="9" presetID="2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4CFBE449-9FFD-9BD4-4778-FED2E2D5F687}"/>
              </a:ext>
            </a:extLst>
          </p:cNvPr>
          <p:cNvSpPr/>
          <p:nvPr/>
        </p:nvSpPr>
        <p:spPr>
          <a:xfrm rot="20373477">
            <a:off x="-1112824"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CBB65064-05DC-F9E0-0816-6D4F911D7CF2}"/>
              </a:ext>
            </a:extLst>
          </p:cNvPr>
          <p:cNvSpPr/>
          <p:nvPr/>
        </p:nvSpPr>
        <p:spPr>
          <a:xfrm rot="20373477">
            <a:off x="-1114497"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5BF4988D-F3FA-002C-5350-92E2A70DD335}"/>
              </a:ext>
            </a:extLst>
          </p:cNvPr>
          <p:cNvSpPr/>
          <p:nvPr/>
        </p:nvSpPr>
        <p:spPr>
          <a:xfrm rot="20373477">
            <a:off x="-1111150" y="-463551"/>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03DE6A76-2B20-FB93-347F-69A598826EF3}"/>
              </a:ext>
            </a:extLst>
          </p:cNvPr>
          <p:cNvSpPr txBox="1">
            <a:spLocks/>
          </p:cNvSpPr>
          <p:nvPr/>
        </p:nvSpPr>
        <p:spPr>
          <a:xfrm>
            <a:off x="0" y="2940674"/>
            <a:ext cx="4951141" cy="72880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RESULT</a:t>
            </a:r>
          </a:p>
        </p:txBody>
      </p:sp>
      <p:sp>
        <p:nvSpPr>
          <p:cNvPr id="6" name="Oval 5">
            <a:extLst>
              <a:ext uri="{FF2B5EF4-FFF2-40B4-BE49-F238E27FC236}">
                <a16:creationId xmlns:a16="http://schemas.microsoft.com/office/drawing/2014/main" id="{631831C2-0CCA-922D-72FE-478AC2917D2B}"/>
              </a:ext>
            </a:extLst>
          </p:cNvPr>
          <p:cNvSpPr/>
          <p:nvPr/>
        </p:nvSpPr>
        <p:spPr>
          <a:xfrm>
            <a:off x="4323806" y="417511"/>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6B9B6B-7980-1876-D24F-CF8C76831DF1}"/>
              </a:ext>
            </a:extLst>
          </p:cNvPr>
          <p:cNvSpPr/>
          <p:nvPr/>
        </p:nvSpPr>
        <p:spPr>
          <a:xfrm>
            <a:off x="5885054" y="4575029"/>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F71DDC-8FE8-0F27-12CA-19243C592E50}"/>
              </a:ext>
            </a:extLst>
          </p:cNvPr>
          <p:cNvSpPr txBox="1"/>
          <p:nvPr/>
        </p:nvSpPr>
        <p:spPr>
          <a:xfrm>
            <a:off x="6214990" y="815997"/>
            <a:ext cx="5431579" cy="5016758"/>
          </a:xfrm>
          <a:prstGeom prst="rect">
            <a:avLst/>
          </a:prstGeom>
          <a:noFill/>
        </p:spPr>
        <p:txBody>
          <a:bodyPr wrap="square" rtlCol="0">
            <a:spAutoFit/>
          </a:bodyPr>
          <a:lstStyle/>
          <a:p>
            <a:pPr algn="l"/>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analyzed</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the hiring data of a multinational company using Excel and PowerPoint. It followed four phases: data preparation, data analysis, data reporting, and data presentation. It answered the research questions and objectives about the hiring process and outcomes. It also provided insights and recommendations based on the data analysis results and findings. It used statistical methods and Excel formulas to calculate and visualize descriptive statistics. The main results and findings were:</a:t>
            </a:r>
          </a:p>
          <a:p>
            <a:pPr algn="l"/>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7168 candidates were reviewed for hiring and 4697 were hired (55% male and 39% female).</a:t>
            </a:r>
          </a:p>
        </p:txBody>
      </p:sp>
    </p:spTree>
    <p:extLst>
      <p:ext uri="{BB962C8B-B14F-4D97-AF65-F5344CB8AC3E}">
        <p14:creationId xmlns:p14="http://schemas.microsoft.com/office/powerpoint/2010/main" val="7859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8.33333E-7 -0.00069 L 0.06029 0.27986 " pathEditMode="relative" rAng="0" ptsTypes="AA">
                                      <p:cBhvr>
                                        <p:cTn id="6" dur="5000" fill="hold"/>
                                        <p:tgtEl>
                                          <p:spTgt spid="6"/>
                                        </p:tgtEl>
                                        <p:attrNameLst>
                                          <p:attrName>ppt_x</p:attrName>
                                          <p:attrName>ppt_y</p:attrName>
                                        </p:attrNameLst>
                                      </p:cBhvr>
                                      <p:rCtr x="3008" y="14028"/>
                                    </p:animMotion>
                                  </p:childTnLst>
                                </p:cTn>
                              </p:par>
                              <p:par>
                                <p:cTn id="7" presetID="64" presetClass="path" presetSubtype="0" repeatCount="indefinite" accel="50000" decel="50000" autoRev="1" fill="hold" grpId="0" nodeType="withEffect">
                                  <p:stCondLst>
                                    <p:cond delay="0"/>
                                  </p:stCondLst>
                                  <p:childTnLst>
                                    <p:animMotion origin="layout" path="M -4.16667E-6 -2.59259E-6 L -0.06184 -0.30347 " pathEditMode="relative" rAng="0" ptsTypes="AA">
                                      <p:cBhvr>
                                        <p:cTn id="8" dur="5000" fill="hold"/>
                                        <p:tgtEl>
                                          <p:spTgt spid="7"/>
                                        </p:tgtEl>
                                        <p:attrNameLst>
                                          <p:attrName>ppt_x</p:attrName>
                                          <p:attrName>ppt_y</p:attrName>
                                        </p:attrNameLst>
                                      </p:cBhvr>
                                      <p:rCtr x="-3099" y="-15185"/>
                                    </p:animMotion>
                                  </p:childTnLst>
                                </p:cTn>
                              </p:par>
                              <p:par>
                                <p:cTn id="9" presetID="2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12071-3240-F0A1-F997-A9AF5ED03221}"/>
              </a:ext>
            </a:extLst>
          </p:cNvPr>
          <p:cNvSpPr txBox="1"/>
          <p:nvPr/>
        </p:nvSpPr>
        <p:spPr>
          <a:xfrm>
            <a:off x="914400" y="1228397"/>
            <a:ext cx="10363199" cy="4401205"/>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offered salary to the hired employees had:</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Min of 100,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Max of 400000,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Range of 399900,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Mean of 49983.03,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Median of 49625,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Mode of 72843,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Variance of 832563524,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Std. Deviation of 28854.18,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1st Quartile of 25460.5,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2nd Quartile of 49625,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3rd Quartile of 74438, and </a:t>
            </a:r>
          </a:p>
          <a:p>
            <a:pPr marL="742950" lvl="1" indent="-285750">
              <a:buFont typeface="Arial" panose="020B0604020202020204" pitchFamily="34" charset="0"/>
              <a:buChar char="•"/>
            </a:pPr>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An</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IQR of 48977.5.</a:t>
            </a:r>
          </a:p>
          <a:p>
            <a:endParaRPr lang="en-US" sz="2000" dirty="0"/>
          </a:p>
        </p:txBody>
      </p:sp>
    </p:spTree>
    <p:extLst>
      <p:ext uri="{BB962C8B-B14F-4D97-AF65-F5344CB8AC3E}">
        <p14:creationId xmlns:p14="http://schemas.microsoft.com/office/powerpoint/2010/main" val="137813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8B573E-A4CB-3810-A505-6A1EF5DEB782}"/>
              </a:ext>
            </a:extLst>
          </p:cNvPr>
          <p:cNvSpPr/>
          <p:nvPr/>
        </p:nvSpPr>
        <p:spPr>
          <a:xfrm>
            <a:off x="0" y="0"/>
            <a:ext cx="12192000" cy="6858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3F8A12-47B8-7512-5587-84D63131CB52}"/>
              </a:ext>
            </a:extLst>
          </p:cNvPr>
          <p:cNvSpPr/>
          <p:nvPr/>
        </p:nvSpPr>
        <p:spPr>
          <a:xfrm>
            <a:off x="0" y="0"/>
            <a:ext cx="12192000" cy="6858000"/>
          </a:xfrm>
          <a:prstGeom prst="rect">
            <a:avLst/>
          </a:prstGeom>
          <a:solidFill>
            <a:srgbClr val="00B050">
              <a:alpha val="7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83F4144B-7BD5-7F00-E7F0-A6718FC047CF}"/>
              </a:ext>
            </a:extLst>
          </p:cNvPr>
          <p:cNvSpPr txBox="1"/>
          <p:nvPr/>
        </p:nvSpPr>
        <p:spPr>
          <a:xfrm>
            <a:off x="0" y="2228671"/>
            <a:ext cx="12192000" cy="2400657"/>
          </a:xfrm>
          <a:prstGeom prst="rect">
            <a:avLst/>
          </a:prstGeom>
          <a:noFill/>
          <a:ln>
            <a:noFill/>
          </a:ln>
        </p:spPr>
        <p:txBody>
          <a:bodyPr wrap="square" rtlCol="0">
            <a:spAutoFit/>
          </a:bodyPr>
          <a:lstStyle/>
          <a:p>
            <a:pPr algn="ctr"/>
            <a:r>
              <a:rPr lang="en-US" sz="15000" b="1" dirty="0">
                <a:solidFill>
                  <a:schemeClr val="bg1">
                    <a:alpha val="70000"/>
                  </a:schemeClr>
                </a:solidFill>
                <a:latin typeface="Helvetica Neue" panose="02000503000000020004" pitchFamily="2" charset="0"/>
                <a:ea typeface="Helvetica Neue" panose="02000503000000020004" pitchFamily="2" charset="0"/>
                <a:cs typeface="Helvetica Neue" panose="02000503000000020004" pitchFamily="2" charset="0"/>
              </a:rPr>
              <a:t>Thank You</a:t>
            </a:r>
          </a:p>
        </p:txBody>
      </p:sp>
    </p:spTree>
    <p:extLst>
      <p:ext uri="{BB962C8B-B14F-4D97-AF65-F5344CB8AC3E}">
        <p14:creationId xmlns:p14="http://schemas.microsoft.com/office/powerpoint/2010/main" val="13716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4CFBE449-9FFD-9BD4-4778-FED2E2D5F687}"/>
              </a:ext>
            </a:extLst>
          </p:cNvPr>
          <p:cNvSpPr/>
          <p:nvPr/>
        </p:nvSpPr>
        <p:spPr>
          <a:xfrm rot="20373477">
            <a:off x="-1112824"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CBB65064-05DC-F9E0-0816-6D4F911D7CF2}"/>
              </a:ext>
            </a:extLst>
          </p:cNvPr>
          <p:cNvSpPr/>
          <p:nvPr/>
        </p:nvSpPr>
        <p:spPr>
          <a:xfrm rot="20373477">
            <a:off x="-1114497" y="-463550"/>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5BF4988D-F3FA-002C-5350-92E2A70DD335}"/>
              </a:ext>
            </a:extLst>
          </p:cNvPr>
          <p:cNvSpPr/>
          <p:nvPr/>
        </p:nvSpPr>
        <p:spPr>
          <a:xfrm rot="20373477">
            <a:off x="-1111150" y="-463551"/>
            <a:ext cx="6078934" cy="7575854"/>
          </a:xfrm>
          <a:custGeom>
            <a:avLst/>
            <a:gdLst>
              <a:gd name="connsiteX0" fmla="*/ 2395224 w 6078934"/>
              <a:gd name="connsiteY0" fmla="*/ 0 h 7575854"/>
              <a:gd name="connsiteX1" fmla="*/ 6078934 w 6078934"/>
              <a:gd name="connsiteY1" fmla="*/ 1373038 h 7575854"/>
              <a:gd name="connsiteX2" fmla="*/ 6078934 w 6078934"/>
              <a:gd name="connsiteY2" fmla="*/ 6513205 h 7575854"/>
              <a:gd name="connsiteX3" fmla="*/ 5016285 w 6078934"/>
              <a:gd name="connsiteY3" fmla="*/ 7575854 h 7575854"/>
              <a:gd name="connsiteX4" fmla="*/ 3084600 w 6078934"/>
              <a:gd name="connsiteY4" fmla="*/ 7575854 h 7575854"/>
              <a:gd name="connsiteX5" fmla="*/ 0 w 6078934"/>
              <a:gd name="connsiteY5" fmla="*/ 6426124 h 757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934" h="7575854">
                <a:moveTo>
                  <a:pt x="2395224" y="0"/>
                </a:moveTo>
                <a:lnTo>
                  <a:pt x="6078934" y="1373038"/>
                </a:lnTo>
                <a:lnTo>
                  <a:pt x="6078934" y="6513205"/>
                </a:lnTo>
                <a:cubicBezTo>
                  <a:pt x="6078934" y="7100090"/>
                  <a:pt x="5603170" y="7575854"/>
                  <a:pt x="5016285" y="7575854"/>
                </a:cubicBezTo>
                <a:lnTo>
                  <a:pt x="3084600" y="7575854"/>
                </a:lnTo>
                <a:lnTo>
                  <a:pt x="0" y="6426124"/>
                </a:lnTo>
                <a:close/>
              </a:path>
            </a:pathLst>
          </a:custGeom>
          <a:solidFill>
            <a:srgbClr val="00B05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75E64356-AEEA-9287-8F2D-A7CBBF124B75}"/>
              </a:ext>
            </a:extLst>
          </p:cNvPr>
          <p:cNvSpPr txBox="1">
            <a:spLocks/>
          </p:cNvSpPr>
          <p:nvPr/>
        </p:nvSpPr>
        <p:spPr>
          <a:xfrm>
            <a:off x="0" y="2661595"/>
            <a:ext cx="4951141"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PROJECT</a:t>
            </a:r>
          </a:p>
          <a:p>
            <a:pPr algn="ctr"/>
            <a:r>
              <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DESCRIPTION</a:t>
            </a:r>
          </a:p>
        </p:txBody>
      </p:sp>
      <p:sp>
        <p:nvSpPr>
          <p:cNvPr id="2" name="TextBox 1">
            <a:extLst>
              <a:ext uri="{FF2B5EF4-FFF2-40B4-BE49-F238E27FC236}">
                <a16:creationId xmlns:a16="http://schemas.microsoft.com/office/drawing/2014/main" id="{0B88D030-9845-4F63-380E-02CAA39703A5}"/>
              </a:ext>
            </a:extLst>
          </p:cNvPr>
          <p:cNvSpPr txBox="1"/>
          <p:nvPr/>
        </p:nvSpPr>
        <p:spPr>
          <a:xfrm>
            <a:off x="6096000" y="920621"/>
            <a:ext cx="5531616" cy="5016758"/>
          </a:xfrm>
          <a:prstGeom prst="rect">
            <a:avLst/>
          </a:prstGeom>
          <a:noFill/>
        </p:spPr>
        <p:txBody>
          <a:bodyPr wrap="square" rtlCol="0">
            <a:spAutoFit/>
          </a:bodyPr>
          <a:lstStyle/>
          <a:p>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This is a data analysis project that aims to improve the hiring process of a multinational company such as Google by exploring the trends and patterns in their hiring data. </a:t>
            </a:r>
          </a:p>
          <a:p>
            <a:endPar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use statistical methods and Excel formulas to answer research questions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such as the number of rejections, interviews, types of jobs, vacancies, etc. </a:t>
            </a:r>
            <a:r>
              <a:rPr lang="en-IN" sz="2000" dirty="0">
                <a:latin typeface="Helvetica Neue" panose="02000503000000020004" pitchFamily="2" charset="0"/>
                <a:ea typeface="Helvetica Neue" panose="02000503000000020004" pitchFamily="2" charset="0"/>
                <a:cs typeface="Helvetica Neue" panose="02000503000000020004" pitchFamily="2" charset="0"/>
              </a:rPr>
              <a:t>T</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o explore the trends and patterns in the data</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nd provide recommendations and insights for the company.</a:t>
            </a:r>
          </a:p>
          <a:p>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also contribute to the literature on hiring data analysis for multinational companies.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Oval 2">
            <a:extLst>
              <a:ext uri="{FF2B5EF4-FFF2-40B4-BE49-F238E27FC236}">
                <a16:creationId xmlns:a16="http://schemas.microsoft.com/office/drawing/2014/main" id="{C978FC91-F432-3782-6B6F-E330DA9EE69B}"/>
              </a:ext>
            </a:extLst>
          </p:cNvPr>
          <p:cNvSpPr/>
          <p:nvPr/>
        </p:nvSpPr>
        <p:spPr>
          <a:xfrm>
            <a:off x="4323806" y="417511"/>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77D7DA7-BF4D-5AF2-AF75-39146613E766}"/>
              </a:ext>
            </a:extLst>
          </p:cNvPr>
          <p:cNvSpPr/>
          <p:nvPr/>
        </p:nvSpPr>
        <p:spPr>
          <a:xfrm>
            <a:off x="5885054" y="4575029"/>
            <a:ext cx="180000" cy="180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4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8.33333E-7 -0.00069 L 0.06029 0.27986 " pathEditMode="relative" rAng="0" ptsTypes="AA">
                                      <p:cBhvr>
                                        <p:cTn id="6" dur="5000" fill="hold"/>
                                        <p:tgtEl>
                                          <p:spTgt spid="3"/>
                                        </p:tgtEl>
                                        <p:attrNameLst>
                                          <p:attrName>ppt_x</p:attrName>
                                          <p:attrName>ppt_y</p:attrName>
                                        </p:attrNameLst>
                                      </p:cBhvr>
                                      <p:rCtr x="3008" y="14028"/>
                                    </p:animMotion>
                                  </p:childTnLst>
                                </p:cTn>
                              </p:par>
                              <p:par>
                                <p:cTn id="7" presetID="64" presetClass="path" presetSubtype="0" repeatCount="indefinite" accel="50000" decel="50000" autoRev="1" fill="hold" grpId="0" nodeType="withEffect">
                                  <p:stCondLst>
                                    <p:cond delay="0"/>
                                  </p:stCondLst>
                                  <p:childTnLst>
                                    <p:animMotion origin="layout" path="M -4.16667E-6 -2.59259E-6 L -0.06184 -0.30347 " pathEditMode="relative" rAng="0" ptsTypes="AA">
                                      <p:cBhvr>
                                        <p:cTn id="8" dur="5000" fill="hold"/>
                                        <p:tgtEl>
                                          <p:spTgt spid="4"/>
                                        </p:tgtEl>
                                        <p:attrNameLst>
                                          <p:attrName>ppt_x</p:attrName>
                                          <p:attrName>ppt_y</p:attrName>
                                        </p:attrNameLst>
                                      </p:cBhvr>
                                      <p:rCtr x="-3099" y="-15185"/>
                                    </p:animMotion>
                                  </p:childTnLst>
                                </p:cTn>
                              </p:par>
                              <p:par>
                                <p:cTn id="9" presetID="2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fltVal val="0"/>
                                          </p:val>
                                        </p:tav>
                                        <p:tav tm="100000">
                                          <p:val>
                                            <p:strVal val="#ppt_w"/>
                                          </p:val>
                                        </p:tav>
                                      </p:tavLst>
                                    </p:anim>
                                    <p:anim calcmode="lin" valueType="num">
                                      <p:cBhvr>
                                        <p:cTn id="12" dur="10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8EA7F-C125-4FD5-AE0E-D4F7A360997D}"/>
              </a:ext>
            </a:extLst>
          </p:cNvPr>
          <p:cNvSpPr txBox="1"/>
          <p:nvPr/>
        </p:nvSpPr>
        <p:spPr>
          <a:xfrm>
            <a:off x="692330" y="600890"/>
            <a:ext cx="10879381" cy="5632311"/>
          </a:xfrm>
          <a:prstGeom prst="rect">
            <a:avLst/>
          </a:prstGeom>
          <a:noFill/>
        </p:spPr>
        <p:txBody>
          <a:bodyPr wrap="square" rtlCol="0">
            <a:spAutoFit/>
          </a:bodyPr>
          <a:lstStyle/>
          <a:p>
            <a:pPr algn="l"/>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follow these steps or phases:</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preparation: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import the data into Excel and perform data cleaning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and transformation tasks such as checking for missing values, outliers, duplicates, errors, etc. </a:t>
            </a:r>
          </a:p>
          <a:p>
            <a:pPr algn="l">
              <a:buFont typeface="Arial" panose="020B0604020202020204" pitchFamily="34" charset="0"/>
              <a:buChar char="•"/>
            </a:pPr>
            <a:endPar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analysis: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perform data analysis tasks such as applying statistical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methods and formulas to answer the research questions and objectives. I will also interpret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and explain the results and findings of the data analysis with the help of Excel itself.</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reporting: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write a detailed report that summarizes the data analysis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results and findings, provides insights, approach, tech-stack used and the result that will be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represented.</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presentation: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present the report and the presentation to the </a:t>
            </a:r>
          </a:p>
          <a:p>
            <a:pPr algn="l"/>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company’s hiring department and other stakeholders or users of the project results. I will also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answer any questions or queries they may have and collect their feedback.</a:t>
            </a:r>
          </a:p>
          <a:p>
            <a:pPr algn="l">
              <a:buFont typeface="Arial" panose="020B0604020202020204" pitchFamily="34" charset="0"/>
              <a:buChar char="•"/>
            </a:pPr>
            <a:endPar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NOTE</a:t>
            </a:r>
            <a:r>
              <a:rPr lang="en-IN" sz="2000" b="1"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This MS </a:t>
            </a:r>
            <a:r>
              <a:rPr lang="en-IN" sz="2000" i="1" dirty="0" err="1">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Powerpoint</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represents the steps, Data Reporting and Data Presentation.</a:t>
            </a:r>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6206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8EA7F-C125-4FD5-AE0E-D4F7A360997D}"/>
              </a:ext>
            </a:extLst>
          </p:cNvPr>
          <p:cNvSpPr txBox="1"/>
          <p:nvPr/>
        </p:nvSpPr>
        <p:spPr>
          <a:xfrm>
            <a:off x="692329" y="486250"/>
            <a:ext cx="10879381" cy="707886"/>
          </a:xfrm>
          <a:prstGeom prst="rect">
            <a:avLst/>
          </a:prstGeom>
          <a:noFill/>
        </p:spPr>
        <p:txBody>
          <a:bodyPr wrap="square" rtlCol="0">
            <a:spAutoFit/>
          </a:bodyPr>
          <a:lstStyle/>
          <a:p>
            <a:pPr algn="ctr"/>
            <a:r>
              <a:rPr lang="en-IN" sz="4000" b="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Exploratory Data Analysis (EDA)</a:t>
            </a:r>
          </a:p>
        </p:txBody>
      </p:sp>
      <p:graphicFrame>
        <p:nvGraphicFramePr>
          <p:cNvPr id="2" name="Table 1">
            <a:extLst>
              <a:ext uri="{FF2B5EF4-FFF2-40B4-BE49-F238E27FC236}">
                <a16:creationId xmlns:a16="http://schemas.microsoft.com/office/drawing/2014/main" id="{2A2B14B3-7940-9234-0672-CFECFAD37402}"/>
              </a:ext>
            </a:extLst>
          </p:cNvPr>
          <p:cNvGraphicFramePr>
            <a:graphicFrameLocks noGrp="1"/>
          </p:cNvGraphicFramePr>
          <p:nvPr>
            <p:extLst>
              <p:ext uri="{D42A27DB-BD31-4B8C-83A1-F6EECF244321}">
                <p14:modId xmlns:p14="http://schemas.microsoft.com/office/powerpoint/2010/main" val="1461902463"/>
              </p:ext>
            </p:extLst>
          </p:nvPr>
        </p:nvGraphicFramePr>
        <p:xfrm>
          <a:off x="692330" y="1376232"/>
          <a:ext cx="2755408" cy="4462438"/>
        </p:xfrm>
        <a:graphic>
          <a:graphicData uri="http://schemas.openxmlformats.org/drawingml/2006/table">
            <a:tbl>
              <a:tblPr>
                <a:tableStyleId>{5C22544A-7EE6-4342-B048-85BDC9FD1C3A}</a:tableStyleId>
              </a:tblPr>
              <a:tblGrid>
                <a:gridCol w="1712579">
                  <a:extLst>
                    <a:ext uri="{9D8B030D-6E8A-4147-A177-3AD203B41FA5}">
                      <a16:colId xmlns:a16="http://schemas.microsoft.com/office/drawing/2014/main" val="3958625083"/>
                    </a:ext>
                  </a:extLst>
                </a:gridCol>
                <a:gridCol w="1042829">
                  <a:extLst>
                    <a:ext uri="{9D8B030D-6E8A-4147-A177-3AD203B41FA5}">
                      <a16:colId xmlns:a16="http://schemas.microsoft.com/office/drawing/2014/main" val="1808361490"/>
                    </a:ext>
                  </a:extLst>
                </a:gridCol>
              </a:tblGrid>
              <a:tr h="469771">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COLUMNS</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TYPES</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57648275"/>
                  </a:ext>
                </a:extLst>
              </a:tr>
              <a:tr h="570381">
                <a:tc>
                  <a:txBody>
                    <a:bodyPr/>
                    <a:lstStyle/>
                    <a:p>
                      <a:pPr algn="ctr" fontAlgn="b"/>
                      <a:r>
                        <a:rPr lang="en-IN" sz="140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application_id</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numerical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605236346"/>
                  </a:ext>
                </a:extLst>
              </a:tr>
              <a:tr h="570381">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Interview Taken on</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datetime</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100676931"/>
                  </a:ext>
                </a:extLst>
              </a:tr>
              <a:tr h="570381">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Status</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categorical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446991808"/>
                  </a:ext>
                </a:extLst>
              </a:tr>
              <a:tr h="570381">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event_name</a:t>
                      </a:r>
                      <a:endParaRPr lang="en-IN" sz="1400" b="1" i="0" u="none" strike="noStrike">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categorical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168226153"/>
                  </a:ext>
                </a:extLst>
              </a:tr>
              <a:tr h="570381">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Department</a:t>
                      </a:r>
                      <a:endParaRPr lang="en-IN" sz="1400" b="1" i="0" u="none" strike="noStrike">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categorical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269066291"/>
                  </a:ext>
                </a:extLst>
              </a:tr>
              <a:tr h="570381">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Post Name</a:t>
                      </a:r>
                      <a:endParaRPr lang="en-IN" sz="1400" b="1" i="0" u="none" strike="noStrike">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categorical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25149621"/>
                  </a:ext>
                </a:extLst>
              </a:tr>
              <a:tr h="570381">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Offered Salary</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numerical</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455583393"/>
                  </a:ext>
                </a:extLst>
              </a:tr>
            </a:tbl>
          </a:graphicData>
        </a:graphic>
      </p:graphicFrame>
      <p:graphicFrame>
        <p:nvGraphicFramePr>
          <p:cNvPr id="8" name="Table 7">
            <a:extLst>
              <a:ext uri="{FF2B5EF4-FFF2-40B4-BE49-F238E27FC236}">
                <a16:creationId xmlns:a16="http://schemas.microsoft.com/office/drawing/2014/main" id="{1AC8E06C-CD81-5D11-9907-EF1CC6DA9008}"/>
              </a:ext>
            </a:extLst>
          </p:cNvPr>
          <p:cNvGraphicFramePr>
            <a:graphicFrameLocks noGrp="1"/>
          </p:cNvGraphicFramePr>
          <p:nvPr>
            <p:extLst>
              <p:ext uri="{D42A27DB-BD31-4B8C-83A1-F6EECF244321}">
                <p14:modId xmlns:p14="http://schemas.microsoft.com/office/powerpoint/2010/main" val="3260079677"/>
              </p:ext>
            </p:extLst>
          </p:nvPr>
        </p:nvGraphicFramePr>
        <p:xfrm>
          <a:off x="7324531" y="1333500"/>
          <a:ext cx="4247179" cy="4553846"/>
        </p:xfrm>
        <a:graphic>
          <a:graphicData uri="http://schemas.openxmlformats.org/drawingml/2006/table">
            <a:tbl>
              <a:tblPr>
                <a:tableStyleId>{5C22544A-7EE6-4342-B048-85BDC9FD1C3A}</a:tableStyleId>
              </a:tblPr>
              <a:tblGrid>
                <a:gridCol w="2434154">
                  <a:extLst>
                    <a:ext uri="{9D8B030D-6E8A-4147-A177-3AD203B41FA5}">
                      <a16:colId xmlns:a16="http://schemas.microsoft.com/office/drawing/2014/main" val="132914126"/>
                    </a:ext>
                  </a:extLst>
                </a:gridCol>
                <a:gridCol w="1813025">
                  <a:extLst>
                    <a:ext uri="{9D8B030D-6E8A-4147-A177-3AD203B41FA5}">
                      <a16:colId xmlns:a16="http://schemas.microsoft.com/office/drawing/2014/main" val="1866125108"/>
                    </a:ext>
                  </a:extLst>
                </a:gridCol>
              </a:tblGrid>
              <a:tr h="413986">
                <a:tc>
                  <a:txBody>
                    <a:bodyPr/>
                    <a:lstStyle/>
                    <a:p>
                      <a:pPr algn="ctr" fontAlgn="b"/>
                      <a:r>
                        <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Department</a:t>
                      </a:r>
                    </a:p>
                  </a:txBody>
                  <a:tcPr marL="9525" marR="9525" marT="9525" marB="0" anchor="b"/>
                </a:tc>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Count of Department</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80229225"/>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Finance Department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176</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358139218"/>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General Management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113</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795857268"/>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Human Resource Department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70</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568937745"/>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Marketing Department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202</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475804068"/>
                  </a:ext>
                </a:extLst>
              </a:tr>
              <a:tr h="413986">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Operations Department</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1843</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516016881"/>
                  </a:ext>
                </a:extLst>
              </a:tr>
              <a:tr h="413986">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Production Department</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246</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914203501"/>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Purchase Department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230</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295501727"/>
                  </a:ext>
                </a:extLst>
              </a:tr>
              <a:tr h="413986">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Sales Department</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485</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456126901"/>
                  </a:ext>
                </a:extLst>
              </a:tr>
              <a:tr h="413986">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Service Department</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1332</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652860821"/>
                  </a:ext>
                </a:extLst>
              </a:tr>
              <a:tr h="413986">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Grand Total</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4697</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720576561"/>
                  </a:ext>
                </a:extLst>
              </a:tr>
            </a:tbl>
          </a:graphicData>
        </a:graphic>
      </p:graphicFrame>
      <p:graphicFrame>
        <p:nvGraphicFramePr>
          <p:cNvPr id="9" name="Table 8">
            <a:extLst>
              <a:ext uri="{FF2B5EF4-FFF2-40B4-BE49-F238E27FC236}">
                <a16:creationId xmlns:a16="http://schemas.microsoft.com/office/drawing/2014/main" id="{DD4D7147-57E7-2198-F897-10A5D7DAAEFE}"/>
              </a:ext>
            </a:extLst>
          </p:cNvPr>
          <p:cNvGraphicFramePr>
            <a:graphicFrameLocks noGrp="1"/>
          </p:cNvGraphicFramePr>
          <p:nvPr>
            <p:extLst>
              <p:ext uri="{D42A27DB-BD31-4B8C-83A1-F6EECF244321}">
                <p14:modId xmlns:p14="http://schemas.microsoft.com/office/powerpoint/2010/main" val="2022438575"/>
              </p:ext>
            </p:extLst>
          </p:nvPr>
        </p:nvGraphicFramePr>
        <p:xfrm>
          <a:off x="3756873" y="1378469"/>
          <a:ext cx="3258522" cy="1996310"/>
        </p:xfrm>
        <a:graphic>
          <a:graphicData uri="http://schemas.openxmlformats.org/drawingml/2006/table">
            <a:tbl>
              <a:tblPr>
                <a:tableStyleId>{5C22544A-7EE6-4342-B048-85BDC9FD1C3A}</a:tableStyleId>
              </a:tblPr>
              <a:tblGrid>
                <a:gridCol w="1455583">
                  <a:extLst>
                    <a:ext uri="{9D8B030D-6E8A-4147-A177-3AD203B41FA5}">
                      <a16:colId xmlns:a16="http://schemas.microsoft.com/office/drawing/2014/main" val="386392733"/>
                    </a:ext>
                  </a:extLst>
                </a:gridCol>
                <a:gridCol w="1802939">
                  <a:extLst>
                    <a:ext uri="{9D8B030D-6E8A-4147-A177-3AD203B41FA5}">
                      <a16:colId xmlns:a16="http://schemas.microsoft.com/office/drawing/2014/main" val="2711982390"/>
                    </a:ext>
                  </a:extLst>
                </a:gridCol>
              </a:tblGrid>
              <a:tr h="312013">
                <a:tc>
                  <a:txBody>
                    <a:bodyPr/>
                    <a:lstStyle/>
                    <a:p>
                      <a:pPr algn="ctr" fontAlgn="b"/>
                      <a:r>
                        <a:rPr lang="en-IN" sz="1400" b="1" u="none" strike="noStrike" dirty="0" err="1">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event_name</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Count of </a:t>
                      </a:r>
                      <a:r>
                        <a:rPr lang="en-IN" sz="1400" b="1" u="none" strike="noStrike" dirty="0" err="1">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event_name</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304861219"/>
                  </a:ext>
                </a:extLst>
              </a:tr>
              <a:tr h="312013">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10</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412695952"/>
                  </a:ext>
                </a:extLst>
              </a:tr>
              <a:tr h="312013">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Don’t want to say</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268</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056607009"/>
                  </a:ext>
                </a:extLst>
              </a:tr>
              <a:tr h="312013">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Female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1856</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144508892"/>
                  </a:ext>
                </a:extLst>
              </a:tr>
              <a:tr h="312013">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Male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2563</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107408126"/>
                  </a:ext>
                </a:extLst>
              </a:tr>
              <a:tr h="312013">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Grand Total</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4697</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268242969"/>
                  </a:ext>
                </a:extLst>
              </a:tr>
            </a:tbl>
          </a:graphicData>
        </a:graphic>
      </p:graphicFrame>
      <p:graphicFrame>
        <p:nvGraphicFramePr>
          <p:cNvPr id="10" name="Table 9">
            <a:extLst>
              <a:ext uri="{FF2B5EF4-FFF2-40B4-BE49-F238E27FC236}">
                <a16:creationId xmlns:a16="http://schemas.microsoft.com/office/drawing/2014/main" id="{25CE98F9-CA4F-06A6-F75C-F59130C33E88}"/>
              </a:ext>
            </a:extLst>
          </p:cNvPr>
          <p:cNvGraphicFramePr>
            <a:graphicFrameLocks noGrp="1"/>
          </p:cNvGraphicFramePr>
          <p:nvPr>
            <p:extLst>
              <p:ext uri="{D42A27DB-BD31-4B8C-83A1-F6EECF244321}">
                <p14:modId xmlns:p14="http://schemas.microsoft.com/office/powerpoint/2010/main" val="656632480"/>
              </p:ext>
            </p:extLst>
          </p:nvPr>
        </p:nvGraphicFramePr>
        <p:xfrm>
          <a:off x="3756873" y="3726928"/>
          <a:ext cx="3258522" cy="2160420"/>
        </p:xfrm>
        <a:graphic>
          <a:graphicData uri="http://schemas.openxmlformats.org/drawingml/2006/table">
            <a:tbl>
              <a:tblPr>
                <a:tableStyleId>{5C22544A-7EE6-4342-B048-85BDC9FD1C3A}</a:tableStyleId>
              </a:tblPr>
              <a:tblGrid>
                <a:gridCol w="1106382">
                  <a:extLst>
                    <a:ext uri="{9D8B030D-6E8A-4147-A177-3AD203B41FA5}">
                      <a16:colId xmlns:a16="http://schemas.microsoft.com/office/drawing/2014/main" val="2640630796"/>
                    </a:ext>
                  </a:extLst>
                </a:gridCol>
                <a:gridCol w="2152140">
                  <a:extLst>
                    <a:ext uri="{9D8B030D-6E8A-4147-A177-3AD203B41FA5}">
                      <a16:colId xmlns:a16="http://schemas.microsoft.com/office/drawing/2014/main" val="856278252"/>
                    </a:ext>
                  </a:extLst>
                </a:gridCol>
              </a:tblGrid>
              <a:tr h="344835">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Interview Taken on</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Count of Interview Taken on</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855242664"/>
                  </a:ext>
                </a:extLst>
              </a:tr>
              <a:tr h="344835">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May</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1095</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779662528"/>
                  </a:ext>
                </a:extLst>
              </a:tr>
              <a:tr h="344835">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Jun</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1079</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03857250"/>
                  </a:ext>
                </a:extLst>
              </a:tr>
              <a:tr h="344835">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Jul</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1296</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523828626"/>
                  </a:ext>
                </a:extLst>
              </a:tr>
              <a:tr h="344835">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Aug</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1227</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578140702"/>
                  </a:ext>
                </a:extLst>
              </a:tr>
              <a:tr h="344835">
                <a:tc>
                  <a:txBody>
                    <a:bodyPr/>
                    <a:lstStyle/>
                    <a:p>
                      <a:pPr algn="ctr" fontAlgn="b"/>
                      <a:r>
                        <a:rPr lang="en-IN" sz="1400" b="1" u="none" strike="noStrike">
                          <a:effectLst/>
                          <a:latin typeface="Helvetica Neue" panose="02000503000000020004" pitchFamily="2" charset="0"/>
                          <a:ea typeface="Helvetica Neue" panose="02000503000000020004" pitchFamily="2" charset="0"/>
                          <a:cs typeface="Helvetica Neue" panose="02000503000000020004" pitchFamily="2" charset="0"/>
                        </a:rPr>
                        <a:t>Grand Total</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4697</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905676340"/>
                  </a:ext>
                </a:extLst>
              </a:tr>
            </a:tbl>
          </a:graphicData>
        </a:graphic>
      </p:graphicFrame>
    </p:spTree>
    <p:extLst>
      <p:ext uri="{BB962C8B-B14F-4D97-AF65-F5344CB8AC3E}">
        <p14:creationId xmlns:p14="http://schemas.microsoft.com/office/powerpoint/2010/main" val="426873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fltVal val="0"/>
                                          </p:val>
                                        </p:tav>
                                        <p:tav tm="100000">
                                          <p:val>
                                            <p:strVal val="#ppt_w"/>
                                          </p:val>
                                        </p:tav>
                                      </p:tavLst>
                                    </p:anim>
                                    <p:anim calcmode="lin" valueType="num">
                                      <p:cBhvr>
                                        <p:cTn id="12" dur="1000" fill="hold"/>
                                        <p:tgtEl>
                                          <p:spTgt spid="1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250" fill="hold"/>
                                        <p:tgtEl>
                                          <p:spTgt spid="8"/>
                                        </p:tgtEl>
                                        <p:attrNameLst>
                                          <p:attrName>ppt_w</p:attrName>
                                        </p:attrNameLst>
                                      </p:cBhvr>
                                      <p:tavLst>
                                        <p:tav tm="0">
                                          <p:val>
                                            <p:fltVal val="0"/>
                                          </p:val>
                                        </p:tav>
                                        <p:tav tm="100000">
                                          <p:val>
                                            <p:strVal val="#ppt_w"/>
                                          </p:val>
                                        </p:tav>
                                      </p:tavLst>
                                    </p:anim>
                                    <p:anim calcmode="lin" valueType="num">
                                      <p:cBhvr>
                                        <p:cTn id="16" dur="125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349761C-23AB-93E3-13B8-2B0E389286C4}"/>
              </a:ext>
            </a:extLst>
          </p:cNvPr>
          <p:cNvGraphicFramePr>
            <a:graphicFrameLocks noGrp="1"/>
          </p:cNvGraphicFramePr>
          <p:nvPr>
            <p:extLst>
              <p:ext uri="{D42A27DB-BD31-4B8C-83A1-F6EECF244321}">
                <p14:modId xmlns:p14="http://schemas.microsoft.com/office/powerpoint/2010/main" val="4066265940"/>
              </p:ext>
            </p:extLst>
          </p:nvPr>
        </p:nvGraphicFramePr>
        <p:xfrm>
          <a:off x="713576" y="749950"/>
          <a:ext cx="3798463" cy="5306079"/>
        </p:xfrm>
        <a:graphic>
          <a:graphicData uri="http://schemas.openxmlformats.org/drawingml/2006/table">
            <a:tbl>
              <a:tblPr>
                <a:tableStyleId>{5C22544A-7EE6-4342-B048-85BDC9FD1C3A}</a:tableStyleId>
              </a:tblPr>
              <a:tblGrid>
                <a:gridCol w="1591322">
                  <a:extLst>
                    <a:ext uri="{9D8B030D-6E8A-4147-A177-3AD203B41FA5}">
                      <a16:colId xmlns:a16="http://schemas.microsoft.com/office/drawing/2014/main" val="4199997440"/>
                    </a:ext>
                  </a:extLst>
                </a:gridCol>
                <a:gridCol w="2207141">
                  <a:extLst>
                    <a:ext uri="{9D8B030D-6E8A-4147-A177-3AD203B41FA5}">
                      <a16:colId xmlns:a16="http://schemas.microsoft.com/office/drawing/2014/main" val="3191254723"/>
                    </a:ext>
                  </a:extLst>
                </a:gridCol>
              </a:tblGrid>
              <a:tr h="44249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Post Name</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Count of </a:t>
                      </a:r>
                    </a:p>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Post Name</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63152825"/>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676458424"/>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b9</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308</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384345436"/>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c-10</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105</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157389683"/>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c5</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1182</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789717225"/>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c8</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193</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2150323"/>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c9</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1239</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979313844"/>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i1</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151</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320057471"/>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i4</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32</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86624128"/>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i5</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511</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352596705"/>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i6</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337</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105413730"/>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i7</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635</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04727593"/>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m6</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964654526"/>
                  </a:ext>
                </a:extLst>
              </a:tr>
              <a:tr h="347399">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n6</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201062192"/>
                  </a:ext>
                </a:extLst>
              </a:tr>
              <a:tr h="347399">
                <a:tc>
                  <a:txBody>
                    <a:bodyPr/>
                    <a:lstStyle/>
                    <a:p>
                      <a:pPr algn="ctr" fontAlgn="b"/>
                      <a:r>
                        <a:rPr lang="en-IN" sz="1400" b="1" u="none" strike="noStrike">
                          <a:effectLst/>
                          <a:latin typeface="Helvetica Neue" panose="02000503000000020004" pitchFamily="2" charset="0"/>
                          <a:ea typeface="Helvetica Neue" panose="02000503000000020004" pitchFamily="2" charset="0"/>
                          <a:cs typeface="Helvetica Neue" panose="02000503000000020004" pitchFamily="2" charset="0"/>
                        </a:rPr>
                        <a:t>Grand Total</a:t>
                      </a:r>
                      <a:endParaRPr lang="en-IN" sz="14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b="1" u="none" strike="noStrike" dirty="0">
                          <a:effectLst/>
                          <a:latin typeface="Helvetica Neue" panose="02000503000000020004" pitchFamily="2" charset="0"/>
                          <a:ea typeface="Helvetica Neue" panose="02000503000000020004" pitchFamily="2" charset="0"/>
                          <a:cs typeface="Helvetica Neue" panose="02000503000000020004" pitchFamily="2" charset="0"/>
                        </a:rPr>
                        <a:t>4697</a:t>
                      </a:r>
                      <a:endParaRPr lang="en-IN" sz="14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040923946"/>
                  </a:ext>
                </a:extLst>
              </a:tr>
            </a:tbl>
          </a:graphicData>
        </a:graphic>
      </p:graphicFrame>
      <p:graphicFrame>
        <p:nvGraphicFramePr>
          <p:cNvPr id="11" name="Table 10">
            <a:extLst>
              <a:ext uri="{FF2B5EF4-FFF2-40B4-BE49-F238E27FC236}">
                <a16:creationId xmlns:a16="http://schemas.microsoft.com/office/drawing/2014/main" id="{B291F3BC-593C-19BA-C5FC-89603802F1E9}"/>
              </a:ext>
            </a:extLst>
          </p:cNvPr>
          <p:cNvGraphicFramePr>
            <a:graphicFrameLocks noGrp="1"/>
          </p:cNvGraphicFramePr>
          <p:nvPr>
            <p:extLst>
              <p:ext uri="{D42A27DB-BD31-4B8C-83A1-F6EECF244321}">
                <p14:modId xmlns:p14="http://schemas.microsoft.com/office/powerpoint/2010/main" val="2755733048"/>
              </p:ext>
            </p:extLst>
          </p:nvPr>
        </p:nvGraphicFramePr>
        <p:xfrm>
          <a:off x="4902200" y="749949"/>
          <a:ext cx="6576224" cy="5306080"/>
        </p:xfrm>
        <a:graphic>
          <a:graphicData uri="http://schemas.openxmlformats.org/drawingml/2006/table">
            <a:tbl>
              <a:tblPr>
                <a:tableStyleId>{5C22544A-7EE6-4342-B048-85BDC9FD1C3A}</a:tableStyleId>
              </a:tblPr>
              <a:tblGrid>
                <a:gridCol w="4024649">
                  <a:extLst>
                    <a:ext uri="{9D8B030D-6E8A-4147-A177-3AD203B41FA5}">
                      <a16:colId xmlns:a16="http://schemas.microsoft.com/office/drawing/2014/main" val="1556297128"/>
                    </a:ext>
                  </a:extLst>
                </a:gridCol>
                <a:gridCol w="2551575">
                  <a:extLst>
                    <a:ext uri="{9D8B030D-6E8A-4147-A177-3AD203B41FA5}">
                      <a16:colId xmlns:a16="http://schemas.microsoft.com/office/drawing/2014/main" val="2994161641"/>
                    </a:ext>
                  </a:extLst>
                </a:gridCol>
              </a:tblGrid>
              <a:tr h="408160">
                <a:tc gridSpan="2">
                  <a:txBody>
                    <a:bodyPr/>
                    <a:lstStyle/>
                    <a:p>
                      <a:pPr algn="ctr" fontAlgn="b"/>
                      <a:r>
                        <a:rPr lang="en-IN" sz="1400" b="1"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rPr>
                        <a:t>Descriptive Statistics of Offered Salary (Hired Employees)</a:t>
                      </a:r>
                      <a:endParaRPr lang="en-IN" sz="1400" b="1" i="0" u="none" strike="noStrike" dirty="0">
                        <a:solidFill>
                          <a:srgbClr val="00B05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796841209"/>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Min</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100</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275894424"/>
                  </a:ext>
                </a:extLst>
              </a:tr>
              <a:tr h="408160">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Max</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400000</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042116823"/>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Range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399900</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964515957"/>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Mean</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49983.02902</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758567516"/>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Median</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49625</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636102953"/>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Mode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72843</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742516855"/>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Variance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832563524</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96936594"/>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Std. Deviation</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28854.17689</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844544813"/>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1st Quartile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25460.5</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931184146"/>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2nd Quartile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49625</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4125141174"/>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3rd Quartile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74438</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09876706"/>
                  </a:ext>
                </a:extLst>
              </a:tr>
              <a:tr h="408160">
                <a:tc>
                  <a:txBody>
                    <a:bodyPr/>
                    <a:lstStyle/>
                    <a:p>
                      <a:pPr algn="ctr" fontAlgn="b"/>
                      <a:r>
                        <a:rPr lang="en-IN" sz="1400" u="none" strike="noStrike">
                          <a:effectLst/>
                          <a:latin typeface="Helvetica Neue" panose="02000503000000020004" pitchFamily="2" charset="0"/>
                          <a:ea typeface="Helvetica Neue" panose="02000503000000020004" pitchFamily="2" charset="0"/>
                          <a:cs typeface="Helvetica Neue" panose="02000503000000020004" pitchFamily="2" charset="0"/>
                        </a:rPr>
                        <a:t>Inter-Quartile Range</a:t>
                      </a:r>
                      <a:endParaRPr lang="en-IN" sz="1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1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48977.5</a:t>
                      </a:r>
                      <a:endParaRPr lang="en-IN" sz="1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1216505176"/>
                  </a:ext>
                </a:extLst>
              </a:tr>
            </a:tbl>
          </a:graphicData>
        </a:graphic>
      </p:graphicFrame>
    </p:spTree>
    <p:extLst>
      <p:ext uri="{BB962C8B-B14F-4D97-AF65-F5344CB8AC3E}">
        <p14:creationId xmlns:p14="http://schemas.microsoft.com/office/powerpoint/2010/main" val="258428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750" fill="hold"/>
                                        <p:tgtEl>
                                          <p:spTgt spid="11"/>
                                        </p:tgtEl>
                                        <p:attrNameLst>
                                          <p:attrName>ppt_w</p:attrName>
                                        </p:attrNameLst>
                                      </p:cBhvr>
                                      <p:tavLst>
                                        <p:tav tm="0">
                                          <p:val>
                                            <p:fltVal val="0"/>
                                          </p:val>
                                        </p:tav>
                                        <p:tav tm="100000">
                                          <p:val>
                                            <p:strVal val="#ppt_w"/>
                                          </p:val>
                                        </p:tav>
                                      </p:tavLst>
                                    </p:anim>
                                    <p:anim calcmode="lin" valueType="num">
                                      <p:cBhvr>
                                        <p:cTn id="12" dur="7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B67B5D-A16B-3DD2-EE15-E9CCE4AE2EF4}"/>
              </a:ext>
            </a:extLst>
          </p:cNvPr>
          <p:cNvSpPr txBox="1"/>
          <p:nvPr/>
        </p:nvSpPr>
        <p:spPr>
          <a:xfrm>
            <a:off x="692330" y="600890"/>
            <a:ext cx="10879381" cy="707886"/>
          </a:xfrm>
          <a:prstGeom prst="rect">
            <a:avLst/>
          </a:prstGeom>
          <a:noFill/>
        </p:spPr>
        <p:txBody>
          <a:bodyPr wrap="square" rtlCol="0">
            <a:spAutoFit/>
          </a:bodyPr>
          <a:lstStyle/>
          <a:p>
            <a:pPr algn="l"/>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   Hiring:</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Process of intaking of people into an organization for different kinds of positions.</a:t>
            </a:r>
            <a:b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b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dirty="0">
                <a:latin typeface="Helvetica Neue" panose="02000503000000020004" pitchFamily="2" charset="0"/>
                <a:ea typeface="Helvetica Neue" panose="02000503000000020004" pitchFamily="2" charset="0"/>
                <a:cs typeface="Helvetica Neue" panose="02000503000000020004" pitchFamily="2" charset="0"/>
              </a:rPr>
              <a:t>T</a:t>
            </a: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ask:</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How many males and females are Hired ?</a:t>
            </a:r>
          </a:p>
        </p:txBody>
      </p:sp>
      <p:graphicFrame>
        <p:nvGraphicFramePr>
          <p:cNvPr id="2" name="Chart 1">
            <a:extLst>
              <a:ext uri="{FF2B5EF4-FFF2-40B4-BE49-F238E27FC236}">
                <a16:creationId xmlns:a16="http://schemas.microsoft.com/office/drawing/2014/main" id="{BCFC498A-2B83-E18C-2B12-17F374A876EB}"/>
              </a:ext>
            </a:extLst>
          </p:cNvPr>
          <p:cNvGraphicFramePr>
            <a:graphicFrameLocks/>
          </p:cNvGraphicFramePr>
          <p:nvPr>
            <p:extLst>
              <p:ext uri="{D42A27DB-BD31-4B8C-83A1-F6EECF244321}">
                <p14:modId xmlns:p14="http://schemas.microsoft.com/office/powerpoint/2010/main" val="3793437272"/>
              </p:ext>
            </p:extLst>
          </p:nvPr>
        </p:nvGraphicFramePr>
        <p:xfrm>
          <a:off x="692330" y="1387366"/>
          <a:ext cx="10879380" cy="48697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460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B67B5D-A16B-3DD2-EE15-E9CCE4AE2EF4}"/>
              </a:ext>
            </a:extLst>
          </p:cNvPr>
          <p:cNvSpPr txBox="1"/>
          <p:nvPr/>
        </p:nvSpPr>
        <p:spPr>
          <a:xfrm>
            <a:off x="692330" y="600890"/>
            <a:ext cx="10879381" cy="1015663"/>
          </a:xfrm>
          <a:prstGeom prst="rect">
            <a:avLst/>
          </a:prstGeom>
          <a:noFill/>
        </p:spPr>
        <p:txBody>
          <a:bodyPr wrap="square" rtlCol="0">
            <a:spAutoFit/>
          </a:bodyPr>
          <a:lstStyle/>
          <a:p>
            <a:pPr marL="457200" indent="-457200">
              <a:buAutoNum type="alphaUcPeriod" startAt="2"/>
            </a:pP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Average Salary:</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Adding all the salaries for a select group of employees and then dividing </a:t>
            </a:r>
          </a:p>
          <a:p>
            <a:r>
              <a:rPr lang="en-IN" sz="2000" dirty="0">
                <a:latin typeface="Helvetica Neue" panose="02000503000000020004" pitchFamily="2" charset="0"/>
                <a:ea typeface="Helvetica Neue" panose="02000503000000020004" pitchFamily="2" charset="0"/>
                <a:cs typeface="Helvetica Neue" panose="02000503000000020004" pitchFamily="2" charset="0"/>
              </a:rPr>
              <a:t>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the sum by  the number of employees in the group.</a:t>
            </a:r>
            <a:b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b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dirty="0">
                <a:latin typeface="Helvetica Neue" panose="02000503000000020004" pitchFamily="2" charset="0"/>
                <a:ea typeface="Helvetica Neue" panose="02000503000000020004" pitchFamily="2" charset="0"/>
                <a:cs typeface="Helvetica Neue" panose="02000503000000020004" pitchFamily="2" charset="0"/>
              </a:rPr>
              <a:t>Ta</a:t>
            </a: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sk:</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What is the average salary offered in this company ?</a:t>
            </a:r>
          </a:p>
        </p:txBody>
      </p:sp>
      <p:sp>
        <p:nvSpPr>
          <p:cNvPr id="6" name="TextBox 5">
            <a:extLst>
              <a:ext uri="{FF2B5EF4-FFF2-40B4-BE49-F238E27FC236}">
                <a16:creationId xmlns:a16="http://schemas.microsoft.com/office/drawing/2014/main" id="{1F3109BA-9457-7F39-211C-FDAB2B4EC730}"/>
              </a:ext>
            </a:extLst>
          </p:cNvPr>
          <p:cNvSpPr txBox="1"/>
          <p:nvPr/>
        </p:nvSpPr>
        <p:spPr>
          <a:xfrm>
            <a:off x="4399061" y="2921168"/>
            <a:ext cx="3393878" cy="1015663"/>
          </a:xfrm>
          <a:prstGeom prst="rect">
            <a:avLst/>
          </a:prstGeom>
          <a:noFill/>
        </p:spPr>
        <p:txBody>
          <a:bodyPr wrap="none" rtlCol="0">
            <a:spAutoFit/>
          </a:bodyPr>
          <a:lstStyle/>
          <a:p>
            <a:r>
              <a:rPr lang="en-US" sz="6000" dirty="0">
                <a:ln w="0"/>
                <a:solidFill>
                  <a:srgbClr val="00B050"/>
                </a:solidFill>
                <a:effectLst>
                  <a:outerShdw blurRad="38100" dist="25400" dir="5400000" algn="ctr" rotWithShape="0">
                    <a:srgbClr val="6E747A">
                      <a:alpha val="43000"/>
                    </a:srgbClr>
                  </a:outerShdw>
                </a:effectLst>
                <a:latin typeface="Helvetica Neue" panose="02000503000000020004" pitchFamily="2" charset="0"/>
                <a:ea typeface="Helvetica Neue" panose="02000503000000020004" pitchFamily="2" charset="0"/>
                <a:cs typeface="Helvetica Neue" panose="02000503000000020004" pitchFamily="2" charset="0"/>
              </a:rPr>
              <a:t>49983.03</a:t>
            </a:r>
          </a:p>
        </p:txBody>
      </p:sp>
      <p:sp>
        <p:nvSpPr>
          <p:cNvPr id="2" name="TextBox 1">
            <a:extLst>
              <a:ext uri="{FF2B5EF4-FFF2-40B4-BE49-F238E27FC236}">
                <a16:creationId xmlns:a16="http://schemas.microsoft.com/office/drawing/2014/main" id="{0F9B88AA-AAC4-A32D-B0D1-9B2141F75E52}"/>
              </a:ext>
            </a:extLst>
          </p:cNvPr>
          <p:cNvSpPr txBox="1"/>
          <p:nvPr/>
        </p:nvSpPr>
        <p:spPr>
          <a:xfrm>
            <a:off x="5086653" y="3983833"/>
            <a:ext cx="2018694" cy="400110"/>
          </a:xfrm>
          <a:prstGeom prst="rect">
            <a:avLst/>
          </a:prstGeom>
          <a:noFill/>
        </p:spPr>
        <p:txBody>
          <a:bodyPr wrap="non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Average Salary</a:t>
            </a:r>
          </a:p>
        </p:txBody>
      </p:sp>
    </p:spTree>
    <p:extLst>
      <p:ext uri="{BB962C8B-B14F-4D97-AF65-F5344CB8AC3E}">
        <p14:creationId xmlns:p14="http://schemas.microsoft.com/office/powerpoint/2010/main" val="12570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B67B5D-A16B-3DD2-EE15-E9CCE4AE2EF4}"/>
              </a:ext>
            </a:extLst>
          </p:cNvPr>
          <p:cNvSpPr txBox="1"/>
          <p:nvPr/>
        </p:nvSpPr>
        <p:spPr>
          <a:xfrm>
            <a:off x="692330" y="600890"/>
            <a:ext cx="10879381" cy="1015663"/>
          </a:xfrm>
          <a:prstGeom prst="rect">
            <a:avLst/>
          </a:prstGeom>
          <a:noFill/>
        </p:spPr>
        <p:txBody>
          <a:bodyPr wrap="square" rtlCol="0">
            <a:spAutoFit/>
          </a:bodyPr>
          <a:lstStyle/>
          <a:p>
            <a:pPr marL="457200" indent="-457200" algn="l">
              <a:buAutoNum type="alphaUcPeriod" startAt="3"/>
            </a:pP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Class Intervals:</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The class interval is the difference between the upper class limit and the lower class limit.</a:t>
            </a:r>
            <a:b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br>
            <a:r>
              <a:rPr lang="en-IN" sz="2000" b="1" dirty="0">
                <a:latin typeface="Helvetica Neue" panose="02000503000000020004" pitchFamily="2" charset="0"/>
                <a:ea typeface="Helvetica Neue" panose="02000503000000020004" pitchFamily="2" charset="0"/>
                <a:cs typeface="Helvetica Neue" panose="02000503000000020004" pitchFamily="2" charset="0"/>
              </a:rPr>
              <a:t>T</a:t>
            </a: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ask: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Draw the class intervals for salary in the company ?</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8A505491-2B0A-3751-6D6E-1BECEEEB4496}"/>
                  </a:ext>
                </a:extLst>
              </p:cNvPr>
              <p:cNvGraphicFramePr/>
              <p:nvPr>
                <p:extLst>
                  <p:ext uri="{D42A27DB-BD31-4B8C-83A1-F6EECF244321}">
                    <p14:modId xmlns:p14="http://schemas.microsoft.com/office/powerpoint/2010/main" val="715138843"/>
                  </p:ext>
                </p:extLst>
              </p:nvPr>
            </p:nvGraphicFramePr>
            <p:xfrm>
              <a:off x="745068" y="1860884"/>
              <a:ext cx="10701864" cy="439622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8A505491-2B0A-3751-6D6E-1BECEEEB4496}"/>
                  </a:ext>
                </a:extLst>
              </p:cNvPr>
              <p:cNvPicPr>
                <a:picLocks noGrp="1" noRot="1" noChangeAspect="1" noMove="1" noResize="1" noEditPoints="1" noAdjustHandles="1" noChangeArrowheads="1" noChangeShapeType="1"/>
              </p:cNvPicPr>
              <p:nvPr/>
            </p:nvPicPr>
            <p:blipFill>
              <a:blip r:embed="rId3"/>
              <a:stretch>
                <a:fillRect/>
              </a:stretch>
            </p:blipFill>
            <p:spPr>
              <a:xfrm>
                <a:off x="745068" y="1860884"/>
                <a:ext cx="10701864" cy="4396225"/>
              </a:xfrm>
              <a:prstGeom prst="rect">
                <a:avLst/>
              </a:prstGeom>
            </p:spPr>
          </p:pic>
        </mc:Fallback>
      </mc:AlternateContent>
    </p:spTree>
    <p:extLst>
      <p:ext uri="{BB962C8B-B14F-4D97-AF65-F5344CB8AC3E}">
        <p14:creationId xmlns:p14="http://schemas.microsoft.com/office/powerpoint/2010/main" val="55013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B67B5D-A16B-3DD2-EE15-E9CCE4AE2EF4}"/>
              </a:ext>
            </a:extLst>
          </p:cNvPr>
          <p:cNvSpPr txBox="1"/>
          <p:nvPr/>
        </p:nvSpPr>
        <p:spPr>
          <a:xfrm>
            <a:off x="692330" y="600890"/>
            <a:ext cx="10879381" cy="1015663"/>
          </a:xfrm>
          <a:prstGeom prst="rect">
            <a:avLst/>
          </a:prstGeom>
          <a:noFill/>
        </p:spPr>
        <p:txBody>
          <a:bodyPr wrap="square" rtlCol="0">
            <a:spAutoFit/>
          </a:bodyPr>
          <a:lstStyle/>
          <a:p>
            <a:pPr algn="l"/>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D.   Charts and Plots: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This is one of the most important part of analysis to visualize the data.</a:t>
            </a:r>
            <a:b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b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dirty="0">
                <a:latin typeface="Helvetica Neue" panose="02000503000000020004" pitchFamily="2" charset="0"/>
                <a:ea typeface="Helvetica Neue" panose="02000503000000020004" pitchFamily="2" charset="0"/>
                <a:cs typeface="Helvetica Neue" panose="02000503000000020004" pitchFamily="2" charset="0"/>
              </a:rPr>
              <a:t>T</a:t>
            </a:r>
            <a:r>
              <a:rPr lang="en-IN" sz="2000" b="1" i="0" dirty="0">
                <a:effectLst/>
                <a:latin typeface="Helvetica Neue" panose="02000503000000020004" pitchFamily="2" charset="0"/>
                <a:ea typeface="Helvetica Neue" panose="02000503000000020004" pitchFamily="2" charset="0"/>
                <a:cs typeface="Helvetica Neue" panose="02000503000000020004" pitchFamily="2" charset="0"/>
              </a:rPr>
              <a:t>ask: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Draw Pie Chart / Bar Graph ( or any other graph ) to show proportion of people  </a:t>
            </a:r>
          </a:p>
          <a:p>
            <a:pPr algn="l"/>
            <a:r>
              <a:rPr lang="en-IN" sz="2000" dirty="0">
                <a:latin typeface="Helvetica Neue" panose="02000503000000020004" pitchFamily="2" charset="0"/>
                <a:ea typeface="Helvetica Neue" panose="02000503000000020004" pitchFamily="2" charset="0"/>
                <a:cs typeface="Helvetica Neue" panose="02000503000000020004" pitchFamily="2" charset="0"/>
              </a:rPr>
              <a:t>       </a:t>
            </a:r>
            <a:r>
              <a:rPr lang="en-IN" sz="2000" b="0" i="0" dirty="0">
                <a:effectLst/>
                <a:latin typeface="Helvetica Neue" panose="02000503000000020004" pitchFamily="2" charset="0"/>
                <a:ea typeface="Helvetica Neue" panose="02000503000000020004" pitchFamily="2" charset="0"/>
                <a:cs typeface="Helvetica Neue" panose="02000503000000020004" pitchFamily="2" charset="0"/>
              </a:rPr>
              <a:t>working different department ?</a:t>
            </a:r>
          </a:p>
        </p:txBody>
      </p:sp>
      <p:graphicFrame>
        <p:nvGraphicFramePr>
          <p:cNvPr id="4" name="Chart 3">
            <a:extLst>
              <a:ext uri="{FF2B5EF4-FFF2-40B4-BE49-F238E27FC236}">
                <a16:creationId xmlns:a16="http://schemas.microsoft.com/office/drawing/2014/main" id="{BF27F9E3-EACB-7C7F-A70F-E8E712F978C5}"/>
              </a:ext>
            </a:extLst>
          </p:cNvPr>
          <p:cNvGraphicFramePr>
            <a:graphicFrameLocks/>
          </p:cNvGraphicFramePr>
          <p:nvPr>
            <p:extLst>
              <p:ext uri="{D42A27DB-BD31-4B8C-83A1-F6EECF244321}">
                <p14:modId xmlns:p14="http://schemas.microsoft.com/office/powerpoint/2010/main" val="3767636744"/>
              </p:ext>
            </p:extLst>
          </p:nvPr>
        </p:nvGraphicFramePr>
        <p:xfrm>
          <a:off x="692331" y="1748589"/>
          <a:ext cx="10879380" cy="45085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25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1203</Words>
  <Application>Microsoft Macintosh PowerPoint</Application>
  <PresentationFormat>Widescreen</PresentationFormat>
  <Paragraphs>203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Segoe Print</vt:lpstr>
      <vt:lpstr>Office Theme</vt:lpstr>
      <vt:lpstr>HR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Mondal</dc:creator>
  <cp:lastModifiedBy>Subrata Mondal</cp:lastModifiedBy>
  <cp:revision>10</cp:revision>
  <dcterms:created xsi:type="dcterms:W3CDTF">2023-06-10T13:09:46Z</dcterms:created>
  <dcterms:modified xsi:type="dcterms:W3CDTF">2023-06-22T14:50:00Z</dcterms:modified>
</cp:coreProperties>
</file>