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3" r:id="rId3"/>
    <p:sldId id="268" r:id="rId4"/>
    <p:sldId id="271" r:id="rId5"/>
    <p:sldId id="272" r:id="rId6"/>
    <p:sldId id="273" r:id="rId7"/>
    <p:sldId id="274" r:id="rId8"/>
    <p:sldId id="275" r:id="rId9"/>
    <p:sldId id="277" r:id="rId10"/>
    <p:sldId id="264" r:id="rId11"/>
    <p:sldId id="269" r:id="rId12"/>
    <p:sldId id="265" r:id="rId13"/>
    <p:sldId id="266" r:id="rId14"/>
    <p:sldId id="278" r:id="rId15"/>
    <p:sldId id="267"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6"/>
    <p:restoredTop sz="94648"/>
  </p:normalViewPr>
  <p:slideViewPr>
    <p:cSldViewPr snapToGrid="0">
      <p:cViewPr>
        <p:scale>
          <a:sx n="101" d="100"/>
          <a:sy n="101" d="100"/>
        </p:scale>
        <p:origin x="-13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ubratamondal/Trainity/Projects/Project%205/IMDB_Mov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ubratamondal/Trainity/Projects/Project%205/IMDB_Mov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Profit vs Budget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 Movies with highest profit'!$C$1</c:f>
              <c:strCache>
                <c:ptCount val="1"/>
                <c:pt idx="0">
                  <c:v>Profit</c:v>
                </c:pt>
              </c:strCache>
            </c:strRef>
          </c:tx>
          <c:spPr>
            <a:ln w="19050" cap="rnd">
              <a:noFill/>
              <a:round/>
            </a:ln>
            <a:effectLst/>
          </c:spPr>
          <c:marker>
            <c:symbol val="circle"/>
            <c:size val="5"/>
            <c:spPr>
              <a:solidFill>
                <a:schemeClr val="accent1"/>
              </a:solidFill>
              <a:ln w="9525">
                <a:solidFill>
                  <a:schemeClr val="accent1"/>
                </a:solidFill>
              </a:ln>
              <a:effectLst/>
            </c:spPr>
          </c:marker>
          <c:dPt>
            <c:idx val="322"/>
            <c:marker>
              <c:symbol val="circle"/>
              <c:size val="5"/>
              <c:spPr>
                <a:solidFill>
                  <a:srgbClr val="00B050"/>
                </a:solidFill>
                <a:ln w="9525">
                  <a:solidFill>
                    <a:schemeClr val="accent1"/>
                  </a:solidFill>
                </a:ln>
                <a:effectLst/>
              </c:spPr>
            </c:marker>
            <c:bubble3D val="0"/>
            <c:extLst>
              <c:ext xmlns:c16="http://schemas.microsoft.com/office/drawing/2014/chart" uri="{C3380CC4-5D6E-409C-BE32-E72D297353CC}">
                <c16:uniqueId val="{00000000-CD1F-CE46-A4A8-47469CFE07A7}"/>
              </c:ext>
            </c:extLst>
          </c:dPt>
          <c:xVal>
            <c:numRef>
              <c:f>'B. Movies with highest profit'!$B$2:$B$1000</c:f>
              <c:numCache>
                <c:formatCode>General</c:formatCode>
                <c:ptCount val="999"/>
                <c:pt idx="0">
                  <c:v>237000000</c:v>
                </c:pt>
                <c:pt idx="1">
                  <c:v>150000000</c:v>
                </c:pt>
                <c:pt idx="2">
                  <c:v>200000000</c:v>
                </c:pt>
                <c:pt idx="3">
                  <c:v>11000000</c:v>
                </c:pt>
                <c:pt idx="4">
                  <c:v>10500000</c:v>
                </c:pt>
                <c:pt idx="5">
                  <c:v>220000000</c:v>
                </c:pt>
                <c:pt idx="6">
                  <c:v>220000000</c:v>
                </c:pt>
                <c:pt idx="7">
                  <c:v>45000000</c:v>
                </c:pt>
                <c:pt idx="8">
                  <c:v>115000000</c:v>
                </c:pt>
                <c:pt idx="9">
                  <c:v>185000000</c:v>
                </c:pt>
                <c:pt idx="10">
                  <c:v>78000000</c:v>
                </c:pt>
                <c:pt idx="11">
                  <c:v>58000000</c:v>
                </c:pt>
                <c:pt idx="12">
                  <c:v>130000000</c:v>
                </c:pt>
                <c:pt idx="13">
                  <c:v>63000000</c:v>
                </c:pt>
                <c:pt idx="14">
                  <c:v>76000000</c:v>
                </c:pt>
                <c:pt idx="15">
                  <c:v>58800000</c:v>
                </c:pt>
                <c:pt idx="16">
                  <c:v>94000000</c:v>
                </c:pt>
                <c:pt idx="17">
                  <c:v>150000000</c:v>
                </c:pt>
                <c:pt idx="18">
                  <c:v>94000000</c:v>
                </c:pt>
                <c:pt idx="19">
                  <c:v>32500000</c:v>
                </c:pt>
                <c:pt idx="20">
                  <c:v>55000000</c:v>
                </c:pt>
                <c:pt idx="21">
                  <c:v>18000000</c:v>
                </c:pt>
                <c:pt idx="22">
                  <c:v>18000000</c:v>
                </c:pt>
                <c:pt idx="23">
                  <c:v>113000000</c:v>
                </c:pt>
                <c:pt idx="24">
                  <c:v>139000000</c:v>
                </c:pt>
                <c:pt idx="25">
                  <c:v>74000000</c:v>
                </c:pt>
                <c:pt idx="26">
                  <c:v>40000000</c:v>
                </c:pt>
                <c:pt idx="27">
                  <c:v>8000000</c:v>
                </c:pt>
                <c:pt idx="28">
                  <c:v>150000000</c:v>
                </c:pt>
                <c:pt idx="29">
                  <c:v>75000000</c:v>
                </c:pt>
                <c:pt idx="30">
                  <c:v>50000000</c:v>
                </c:pt>
                <c:pt idx="31">
                  <c:v>94000000</c:v>
                </c:pt>
                <c:pt idx="32">
                  <c:v>35000000</c:v>
                </c:pt>
                <c:pt idx="33">
                  <c:v>5000000</c:v>
                </c:pt>
                <c:pt idx="34">
                  <c:v>68000000</c:v>
                </c:pt>
                <c:pt idx="35">
                  <c:v>75000000</c:v>
                </c:pt>
                <c:pt idx="36">
                  <c:v>29000000</c:v>
                </c:pt>
                <c:pt idx="37">
                  <c:v>18000000</c:v>
                </c:pt>
                <c:pt idx="38">
                  <c:v>93000000</c:v>
                </c:pt>
                <c:pt idx="39">
                  <c:v>14000000</c:v>
                </c:pt>
                <c:pt idx="40">
                  <c:v>35000000</c:v>
                </c:pt>
                <c:pt idx="41">
                  <c:v>200000000</c:v>
                </c:pt>
                <c:pt idx="42">
                  <c:v>125000000</c:v>
                </c:pt>
                <c:pt idx="43">
                  <c:v>200000000</c:v>
                </c:pt>
                <c:pt idx="44">
                  <c:v>250000000</c:v>
                </c:pt>
                <c:pt idx="45">
                  <c:v>60000000</c:v>
                </c:pt>
                <c:pt idx="46">
                  <c:v>200000000</c:v>
                </c:pt>
                <c:pt idx="47">
                  <c:v>80000000</c:v>
                </c:pt>
                <c:pt idx="48">
                  <c:v>250000000</c:v>
                </c:pt>
                <c:pt idx="49">
                  <c:v>225000000</c:v>
                </c:pt>
                <c:pt idx="50">
                  <c:v>60000000</c:v>
                </c:pt>
                <c:pt idx="51">
                  <c:v>8000000</c:v>
                </c:pt>
                <c:pt idx="52">
                  <c:v>115000000</c:v>
                </c:pt>
                <c:pt idx="53">
                  <c:v>22000000</c:v>
                </c:pt>
                <c:pt idx="54">
                  <c:v>3977000</c:v>
                </c:pt>
                <c:pt idx="55">
                  <c:v>25000000</c:v>
                </c:pt>
                <c:pt idx="56">
                  <c:v>125000000</c:v>
                </c:pt>
                <c:pt idx="57">
                  <c:v>19000000</c:v>
                </c:pt>
                <c:pt idx="58">
                  <c:v>28000000</c:v>
                </c:pt>
                <c:pt idx="59">
                  <c:v>175000000</c:v>
                </c:pt>
                <c:pt idx="60">
                  <c:v>175000000</c:v>
                </c:pt>
                <c:pt idx="61">
                  <c:v>2000000</c:v>
                </c:pt>
                <c:pt idx="62">
                  <c:v>69000000</c:v>
                </c:pt>
                <c:pt idx="63">
                  <c:v>175000000</c:v>
                </c:pt>
                <c:pt idx="64">
                  <c:v>140000000</c:v>
                </c:pt>
                <c:pt idx="65">
                  <c:v>6000000</c:v>
                </c:pt>
                <c:pt idx="66">
                  <c:v>115000000</c:v>
                </c:pt>
                <c:pt idx="67">
                  <c:v>80000000</c:v>
                </c:pt>
                <c:pt idx="68">
                  <c:v>100000000</c:v>
                </c:pt>
                <c:pt idx="69">
                  <c:v>200000000</c:v>
                </c:pt>
                <c:pt idx="70">
                  <c:v>33000000</c:v>
                </c:pt>
                <c:pt idx="71">
                  <c:v>120000000</c:v>
                </c:pt>
                <c:pt idx="72">
                  <c:v>120000000</c:v>
                </c:pt>
                <c:pt idx="73">
                  <c:v>92000000</c:v>
                </c:pt>
                <c:pt idx="74">
                  <c:v>150000000</c:v>
                </c:pt>
                <c:pt idx="75">
                  <c:v>50000000</c:v>
                </c:pt>
                <c:pt idx="76">
                  <c:v>8800000</c:v>
                </c:pt>
                <c:pt idx="77">
                  <c:v>140000000</c:v>
                </c:pt>
                <c:pt idx="78">
                  <c:v>14000000</c:v>
                </c:pt>
                <c:pt idx="79">
                  <c:v>170000000</c:v>
                </c:pt>
                <c:pt idx="80">
                  <c:v>22000000</c:v>
                </c:pt>
                <c:pt idx="81">
                  <c:v>100000000</c:v>
                </c:pt>
                <c:pt idx="82">
                  <c:v>30000000</c:v>
                </c:pt>
                <c:pt idx="83">
                  <c:v>15000000</c:v>
                </c:pt>
                <c:pt idx="84">
                  <c:v>81000000</c:v>
                </c:pt>
                <c:pt idx="85">
                  <c:v>160000000</c:v>
                </c:pt>
                <c:pt idx="86">
                  <c:v>90000000</c:v>
                </c:pt>
                <c:pt idx="87">
                  <c:v>190000000</c:v>
                </c:pt>
                <c:pt idx="88">
                  <c:v>195000000</c:v>
                </c:pt>
                <c:pt idx="89">
                  <c:v>60000000</c:v>
                </c:pt>
                <c:pt idx="90">
                  <c:v>250000000</c:v>
                </c:pt>
                <c:pt idx="91">
                  <c:v>11000000</c:v>
                </c:pt>
                <c:pt idx="92">
                  <c:v>73000000</c:v>
                </c:pt>
                <c:pt idx="93">
                  <c:v>72000000</c:v>
                </c:pt>
                <c:pt idx="94">
                  <c:v>90000000</c:v>
                </c:pt>
                <c:pt idx="95">
                  <c:v>18000000</c:v>
                </c:pt>
                <c:pt idx="96">
                  <c:v>22000000</c:v>
                </c:pt>
                <c:pt idx="97">
                  <c:v>8200000</c:v>
                </c:pt>
                <c:pt idx="98">
                  <c:v>37000000</c:v>
                </c:pt>
                <c:pt idx="99">
                  <c:v>37000000</c:v>
                </c:pt>
                <c:pt idx="100">
                  <c:v>29000000</c:v>
                </c:pt>
                <c:pt idx="101">
                  <c:v>5500000</c:v>
                </c:pt>
                <c:pt idx="102">
                  <c:v>23000000</c:v>
                </c:pt>
                <c:pt idx="103">
                  <c:v>28000000</c:v>
                </c:pt>
                <c:pt idx="104">
                  <c:v>63000000</c:v>
                </c:pt>
                <c:pt idx="105">
                  <c:v>92000000</c:v>
                </c:pt>
                <c:pt idx="106">
                  <c:v>48000000</c:v>
                </c:pt>
                <c:pt idx="107">
                  <c:v>20000000</c:v>
                </c:pt>
                <c:pt idx="108">
                  <c:v>25000000</c:v>
                </c:pt>
                <c:pt idx="109">
                  <c:v>70000000</c:v>
                </c:pt>
                <c:pt idx="110">
                  <c:v>65000000</c:v>
                </c:pt>
                <c:pt idx="111">
                  <c:v>25000000</c:v>
                </c:pt>
                <c:pt idx="112">
                  <c:v>75000000</c:v>
                </c:pt>
                <c:pt idx="113">
                  <c:v>90000000</c:v>
                </c:pt>
                <c:pt idx="114">
                  <c:v>14000000</c:v>
                </c:pt>
                <c:pt idx="115">
                  <c:v>150000000</c:v>
                </c:pt>
                <c:pt idx="116">
                  <c:v>50000000</c:v>
                </c:pt>
                <c:pt idx="117">
                  <c:v>20000000</c:v>
                </c:pt>
                <c:pt idx="118">
                  <c:v>110000000</c:v>
                </c:pt>
                <c:pt idx="119">
                  <c:v>60000</c:v>
                </c:pt>
                <c:pt idx="120">
                  <c:v>33000000</c:v>
                </c:pt>
                <c:pt idx="121">
                  <c:v>150000000</c:v>
                </c:pt>
                <c:pt idx="122">
                  <c:v>44000000</c:v>
                </c:pt>
                <c:pt idx="123">
                  <c:v>3000000</c:v>
                </c:pt>
                <c:pt idx="124">
                  <c:v>11000000</c:v>
                </c:pt>
                <c:pt idx="125">
                  <c:v>123000000</c:v>
                </c:pt>
                <c:pt idx="126">
                  <c:v>32500000</c:v>
                </c:pt>
                <c:pt idx="127">
                  <c:v>45000000</c:v>
                </c:pt>
                <c:pt idx="128">
                  <c:v>90000000</c:v>
                </c:pt>
                <c:pt idx="129">
                  <c:v>7500000</c:v>
                </c:pt>
                <c:pt idx="130">
                  <c:v>7500000</c:v>
                </c:pt>
                <c:pt idx="131">
                  <c:v>200000000</c:v>
                </c:pt>
                <c:pt idx="132">
                  <c:v>200000000</c:v>
                </c:pt>
                <c:pt idx="133">
                  <c:v>38000000</c:v>
                </c:pt>
                <c:pt idx="134">
                  <c:v>28000000</c:v>
                </c:pt>
                <c:pt idx="135">
                  <c:v>160000000</c:v>
                </c:pt>
                <c:pt idx="136">
                  <c:v>18000000</c:v>
                </c:pt>
                <c:pt idx="137">
                  <c:v>185000000</c:v>
                </c:pt>
                <c:pt idx="138">
                  <c:v>6000000</c:v>
                </c:pt>
                <c:pt idx="139">
                  <c:v>150000000</c:v>
                </c:pt>
                <c:pt idx="140">
                  <c:v>34200000</c:v>
                </c:pt>
                <c:pt idx="141">
                  <c:v>6000000</c:v>
                </c:pt>
                <c:pt idx="142">
                  <c:v>10000000</c:v>
                </c:pt>
                <c:pt idx="143">
                  <c:v>15000000</c:v>
                </c:pt>
                <c:pt idx="144">
                  <c:v>40000000</c:v>
                </c:pt>
                <c:pt idx="145">
                  <c:v>45000000</c:v>
                </c:pt>
                <c:pt idx="146">
                  <c:v>28000000</c:v>
                </c:pt>
                <c:pt idx="147">
                  <c:v>120000000</c:v>
                </c:pt>
                <c:pt idx="148">
                  <c:v>40000000</c:v>
                </c:pt>
                <c:pt idx="149">
                  <c:v>15000000</c:v>
                </c:pt>
                <c:pt idx="150">
                  <c:v>180000000</c:v>
                </c:pt>
                <c:pt idx="151">
                  <c:v>22000000</c:v>
                </c:pt>
                <c:pt idx="152">
                  <c:v>160000000</c:v>
                </c:pt>
                <c:pt idx="153">
                  <c:v>108000000</c:v>
                </c:pt>
                <c:pt idx="154">
                  <c:v>25000000</c:v>
                </c:pt>
                <c:pt idx="155">
                  <c:v>130000000</c:v>
                </c:pt>
                <c:pt idx="156">
                  <c:v>90000000</c:v>
                </c:pt>
                <c:pt idx="157">
                  <c:v>30000000</c:v>
                </c:pt>
                <c:pt idx="158">
                  <c:v>75000000</c:v>
                </c:pt>
                <c:pt idx="159">
                  <c:v>175000000</c:v>
                </c:pt>
                <c:pt idx="160">
                  <c:v>48000000</c:v>
                </c:pt>
                <c:pt idx="161">
                  <c:v>59000000</c:v>
                </c:pt>
                <c:pt idx="162">
                  <c:v>20000000</c:v>
                </c:pt>
                <c:pt idx="163">
                  <c:v>65000000</c:v>
                </c:pt>
                <c:pt idx="164">
                  <c:v>110000000</c:v>
                </c:pt>
                <c:pt idx="165">
                  <c:v>2600000</c:v>
                </c:pt>
                <c:pt idx="166">
                  <c:v>43000000</c:v>
                </c:pt>
                <c:pt idx="167">
                  <c:v>42000000</c:v>
                </c:pt>
                <c:pt idx="168">
                  <c:v>960000</c:v>
                </c:pt>
                <c:pt idx="169">
                  <c:v>80000000</c:v>
                </c:pt>
                <c:pt idx="170">
                  <c:v>30000000</c:v>
                </c:pt>
                <c:pt idx="171">
                  <c:v>33000000</c:v>
                </c:pt>
                <c:pt idx="172">
                  <c:v>15000000</c:v>
                </c:pt>
                <c:pt idx="173">
                  <c:v>777000</c:v>
                </c:pt>
                <c:pt idx="174">
                  <c:v>37000000</c:v>
                </c:pt>
                <c:pt idx="175">
                  <c:v>6000000</c:v>
                </c:pt>
                <c:pt idx="176">
                  <c:v>15000000</c:v>
                </c:pt>
                <c:pt idx="177">
                  <c:v>12000000</c:v>
                </c:pt>
                <c:pt idx="178">
                  <c:v>70000000</c:v>
                </c:pt>
                <c:pt idx="179">
                  <c:v>58000000</c:v>
                </c:pt>
                <c:pt idx="180">
                  <c:v>52000000</c:v>
                </c:pt>
                <c:pt idx="181">
                  <c:v>200000000</c:v>
                </c:pt>
                <c:pt idx="182">
                  <c:v>19000000</c:v>
                </c:pt>
                <c:pt idx="183">
                  <c:v>180000000</c:v>
                </c:pt>
                <c:pt idx="184">
                  <c:v>55000000</c:v>
                </c:pt>
                <c:pt idx="185">
                  <c:v>16000000</c:v>
                </c:pt>
                <c:pt idx="186">
                  <c:v>21000000</c:v>
                </c:pt>
                <c:pt idx="187">
                  <c:v>13000000</c:v>
                </c:pt>
                <c:pt idx="188">
                  <c:v>18000000</c:v>
                </c:pt>
                <c:pt idx="189">
                  <c:v>40000000</c:v>
                </c:pt>
                <c:pt idx="190">
                  <c:v>62000000</c:v>
                </c:pt>
                <c:pt idx="191">
                  <c:v>35000000</c:v>
                </c:pt>
                <c:pt idx="192">
                  <c:v>25000000</c:v>
                </c:pt>
                <c:pt idx="193">
                  <c:v>19400870</c:v>
                </c:pt>
                <c:pt idx="194">
                  <c:v>63000000</c:v>
                </c:pt>
                <c:pt idx="195">
                  <c:v>75000000</c:v>
                </c:pt>
                <c:pt idx="196">
                  <c:v>15000</c:v>
                </c:pt>
                <c:pt idx="197">
                  <c:v>150000000</c:v>
                </c:pt>
                <c:pt idx="198">
                  <c:v>4400000</c:v>
                </c:pt>
                <c:pt idx="199">
                  <c:v>55000000</c:v>
                </c:pt>
                <c:pt idx="200">
                  <c:v>70000000</c:v>
                </c:pt>
                <c:pt idx="201">
                  <c:v>61000000</c:v>
                </c:pt>
                <c:pt idx="202">
                  <c:v>7000000</c:v>
                </c:pt>
                <c:pt idx="203">
                  <c:v>90000000</c:v>
                </c:pt>
                <c:pt idx="204">
                  <c:v>38000000</c:v>
                </c:pt>
                <c:pt idx="205">
                  <c:v>38000000</c:v>
                </c:pt>
                <c:pt idx="206">
                  <c:v>38000000</c:v>
                </c:pt>
                <c:pt idx="207">
                  <c:v>44000000</c:v>
                </c:pt>
                <c:pt idx="208">
                  <c:v>150000000</c:v>
                </c:pt>
                <c:pt idx="209">
                  <c:v>95000000</c:v>
                </c:pt>
                <c:pt idx="210">
                  <c:v>95000000</c:v>
                </c:pt>
                <c:pt idx="211">
                  <c:v>110000000</c:v>
                </c:pt>
                <c:pt idx="212">
                  <c:v>200000000</c:v>
                </c:pt>
                <c:pt idx="213">
                  <c:v>200000000</c:v>
                </c:pt>
                <c:pt idx="214">
                  <c:v>98000000</c:v>
                </c:pt>
                <c:pt idx="215">
                  <c:v>50000000</c:v>
                </c:pt>
                <c:pt idx="216">
                  <c:v>20000000</c:v>
                </c:pt>
                <c:pt idx="217">
                  <c:v>102000000</c:v>
                </c:pt>
                <c:pt idx="218">
                  <c:v>132000000</c:v>
                </c:pt>
                <c:pt idx="219">
                  <c:v>18000000</c:v>
                </c:pt>
                <c:pt idx="220">
                  <c:v>20000000</c:v>
                </c:pt>
                <c:pt idx="221">
                  <c:v>4000000</c:v>
                </c:pt>
                <c:pt idx="222">
                  <c:v>20000000</c:v>
                </c:pt>
                <c:pt idx="223">
                  <c:v>40000000</c:v>
                </c:pt>
                <c:pt idx="224">
                  <c:v>75000000</c:v>
                </c:pt>
                <c:pt idx="225">
                  <c:v>80000000</c:v>
                </c:pt>
                <c:pt idx="226">
                  <c:v>11000000</c:v>
                </c:pt>
                <c:pt idx="227">
                  <c:v>50000000</c:v>
                </c:pt>
                <c:pt idx="228">
                  <c:v>10000000</c:v>
                </c:pt>
                <c:pt idx="229">
                  <c:v>8000000</c:v>
                </c:pt>
                <c:pt idx="230">
                  <c:v>33000000</c:v>
                </c:pt>
                <c:pt idx="231">
                  <c:v>35000000</c:v>
                </c:pt>
                <c:pt idx="232">
                  <c:v>7500000</c:v>
                </c:pt>
                <c:pt idx="233">
                  <c:v>5000000</c:v>
                </c:pt>
                <c:pt idx="234">
                  <c:v>40000000</c:v>
                </c:pt>
                <c:pt idx="235">
                  <c:v>85000000</c:v>
                </c:pt>
                <c:pt idx="236">
                  <c:v>100000000</c:v>
                </c:pt>
                <c:pt idx="237">
                  <c:v>50000000</c:v>
                </c:pt>
                <c:pt idx="238">
                  <c:v>20000000</c:v>
                </c:pt>
                <c:pt idx="239">
                  <c:v>18000000</c:v>
                </c:pt>
                <c:pt idx="240">
                  <c:v>25000000</c:v>
                </c:pt>
                <c:pt idx="241">
                  <c:v>15000000</c:v>
                </c:pt>
                <c:pt idx="242">
                  <c:v>42000000</c:v>
                </c:pt>
                <c:pt idx="243">
                  <c:v>6000000</c:v>
                </c:pt>
                <c:pt idx="244">
                  <c:v>6000000</c:v>
                </c:pt>
                <c:pt idx="245">
                  <c:v>25000000</c:v>
                </c:pt>
                <c:pt idx="246">
                  <c:v>30000000</c:v>
                </c:pt>
                <c:pt idx="247">
                  <c:v>45000000</c:v>
                </c:pt>
                <c:pt idx="248">
                  <c:v>20000000</c:v>
                </c:pt>
                <c:pt idx="249">
                  <c:v>20000000</c:v>
                </c:pt>
                <c:pt idx="250">
                  <c:v>13000000</c:v>
                </c:pt>
                <c:pt idx="251">
                  <c:v>15800000</c:v>
                </c:pt>
                <c:pt idx="252">
                  <c:v>125000000</c:v>
                </c:pt>
                <c:pt idx="253">
                  <c:v>30000000</c:v>
                </c:pt>
                <c:pt idx="254">
                  <c:v>52000000</c:v>
                </c:pt>
                <c:pt idx="255">
                  <c:v>44500000</c:v>
                </c:pt>
                <c:pt idx="256">
                  <c:v>28000000</c:v>
                </c:pt>
                <c:pt idx="257">
                  <c:v>4000000</c:v>
                </c:pt>
                <c:pt idx="258">
                  <c:v>11000000</c:v>
                </c:pt>
                <c:pt idx="259">
                  <c:v>125000000</c:v>
                </c:pt>
                <c:pt idx="260">
                  <c:v>170000000</c:v>
                </c:pt>
                <c:pt idx="261">
                  <c:v>35000000</c:v>
                </c:pt>
                <c:pt idx="262">
                  <c:v>80000000</c:v>
                </c:pt>
                <c:pt idx="263">
                  <c:v>38000000</c:v>
                </c:pt>
                <c:pt idx="264">
                  <c:v>74000000</c:v>
                </c:pt>
                <c:pt idx="265">
                  <c:v>93000000</c:v>
                </c:pt>
                <c:pt idx="266">
                  <c:v>15000000</c:v>
                </c:pt>
                <c:pt idx="267">
                  <c:v>61000000</c:v>
                </c:pt>
                <c:pt idx="268">
                  <c:v>85000000</c:v>
                </c:pt>
                <c:pt idx="269">
                  <c:v>30000000</c:v>
                </c:pt>
                <c:pt idx="270">
                  <c:v>15000000</c:v>
                </c:pt>
                <c:pt idx="271">
                  <c:v>14400000</c:v>
                </c:pt>
                <c:pt idx="272">
                  <c:v>30000000</c:v>
                </c:pt>
                <c:pt idx="273">
                  <c:v>55000000</c:v>
                </c:pt>
                <c:pt idx="274">
                  <c:v>40000000</c:v>
                </c:pt>
                <c:pt idx="275">
                  <c:v>75000000</c:v>
                </c:pt>
                <c:pt idx="276">
                  <c:v>30000000</c:v>
                </c:pt>
                <c:pt idx="277">
                  <c:v>30000000</c:v>
                </c:pt>
                <c:pt idx="278">
                  <c:v>45000000</c:v>
                </c:pt>
                <c:pt idx="279">
                  <c:v>130000000</c:v>
                </c:pt>
                <c:pt idx="280">
                  <c:v>40000000</c:v>
                </c:pt>
                <c:pt idx="281">
                  <c:v>50000000</c:v>
                </c:pt>
                <c:pt idx="282">
                  <c:v>125000000</c:v>
                </c:pt>
                <c:pt idx="283">
                  <c:v>25000000</c:v>
                </c:pt>
                <c:pt idx="284">
                  <c:v>103000000</c:v>
                </c:pt>
                <c:pt idx="285">
                  <c:v>26000000</c:v>
                </c:pt>
                <c:pt idx="286">
                  <c:v>100000000</c:v>
                </c:pt>
                <c:pt idx="287">
                  <c:v>93000000</c:v>
                </c:pt>
                <c:pt idx="288">
                  <c:v>2800000</c:v>
                </c:pt>
                <c:pt idx="289">
                  <c:v>26000000</c:v>
                </c:pt>
                <c:pt idx="290">
                  <c:v>60000000</c:v>
                </c:pt>
                <c:pt idx="291">
                  <c:v>4000000</c:v>
                </c:pt>
                <c:pt idx="292">
                  <c:v>20000000</c:v>
                </c:pt>
                <c:pt idx="293">
                  <c:v>80000000</c:v>
                </c:pt>
                <c:pt idx="294">
                  <c:v>8000000</c:v>
                </c:pt>
                <c:pt idx="295">
                  <c:v>8000000</c:v>
                </c:pt>
                <c:pt idx="296">
                  <c:v>20000000</c:v>
                </c:pt>
                <c:pt idx="297">
                  <c:v>35000000</c:v>
                </c:pt>
                <c:pt idx="298">
                  <c:v>75000000</c:v>
                </c:pt>
                <c:pt idx="299">
                  <c:v>70000000</c:v>
                </c:pt>
                <c:pt idx="300">
                  <c:v>80000000</c:v>
                </c:pt>
                <c:pt idx="301">
                  <c:v>3000000</c:v>
                </c:pt>
                <c:pt idx="302">
                  <c:v>2600000</c:v>
                </c:pt>
                <c:pt idx="303">
                  <c:v>46000000</c:v>
                </c:pt>
                <c:pt idx="304">
                  <c:v>20000000</c:v>
                </c:pt>
                <c:pt idx="305">
                  <c:v>250000000</c:v>
                </c:pt>
                <c:pt idx="306">
                  <c:v>100000000</c:v>
                </c:pt>
                <c:pt idx="307">
                  <c:v>100000000</c:v>
                </c:pt>
                <c:pt idx="308">
                  <c:v>3500000</c:v>
                </c:pt>
                <c:pt idx="309">
                  <c:v>11000000</c:v>
                </c:pt>
                <c:pt idx="310">
                  <c:v>12000000</c:v>
                </c:pt>
                <c:pt idx="311">
                  <c:v>17000000</c:v>
                </c:pt>
                <c:pt idx="312">
                  <c:v>16400000</c:v>
                </c:pt>
                <c:pt idx="313">
                  <c:v>26000000</c:v>
                </c:pt>
                <c:pt idx="314">
                  <c:v>12000000</c:v>
                </c:pt>
                <c:pt idx="315">
                  <c:v>60000000</c:v>
                </c:pt>
                <c:pt idx="316">
                  <c:v>55000000</c:v>
                </c:pt>
                <c:pt idx="317">
                  <c:v>15000000</c:v>
                </c:pt>
                <c:pt idx="318">
                  <c:v>5000000</c:v>
                </c:pt>
                <c:pt idx="319">
                  <c:v>258000000</c:v>
                </c:pt>
                <c:pt idx="320">
                  <c:v>258000000</c:v>
                </c:pt>
                <c:pt idx="321">
                  <c:v>40000000</c:v>
                </c:pt>
                <c:pt idx="322">
                  <c:v>30000000</c:v>
                </c:pt>
                <c:pt idx="323">
                  <c:v>13000000</c:v>
                </c:pt>
                <c:pt idx="324">
                  <c:v>50000000</c:v>
                </c:pt>
                <c:pt idx="325">
                  <c:v>150000000</c:v>
                </c:pt>
                <c:pt idx="326">
                  <c:v>6500000</c:v>
                </c:pt>
                <c:pt idx="327">
                  <c:v>35000000</c:v>
                </c:pt>
                <c:pt idx="328">
                  <c:v>24000000</c:v>
                </c:pt>
                <c:pt idx="329">
                  <c:v>14000000</c:v>
                </c:pt>
                <c:pt idx="330">
                  <c:v>18000000</c:v>
                </c:pt>
                <c:pt idx="331">
                  <c:v>50000000</c:v>
                </c:pt>
                <c:pt idx="332">
                  <c:v>16000000</c:v>
                </c:pt>
                <c:pt idx="333">
                  <c:v>60000000</c:v>
                </c:pt>
                <c:pt idx="334">
                  <c:v>4500000</c:v>
                </c:pt>
                <c:pt idx="335">
                  <c:v>30000000</c:v>
                </c:pt>
                <c:pt idx="336">
                  <c:v>24000000</c:v>
                </c:pt>
                <c:pt idx="337">
                  <c:v>50000000</c:v>
                </c:pt>
                <c:pt idx="338">
                  <c:v>82000000</c:v>
                </c:pt>
                <c:pt idx="339">
                  <c:v>48000000</c:v>
                </c:pt>
                <c:pt idx="340">
                  <c:v>50000000</c:v>
                </c:pt>
                <c:pt idx="341">
                  <c:v>6500000</c:v>
                </c:pt>
                <c:pt idx="342">
                  <c:v>41000000</c:v>
                </c:pt>
                <c:pt idx="343">
                  <c:v>38000000</c:v>
                </c:pt>
                <c:pt idx="344">
                  <c:v>10000000</c:v>
                </c:pt>
                <c:pt idx="345">
                  <c:v>25000000</c:v>
                </c:pt>
                <c:pt idx="346">
                  <c:v>73000000</c:v>
                </c:pt>
                <c:pt idx="347">
                  <c:v>80000000</c:v>
                </c:pt>
                <c:pt idx="348">
                  <c:v>35000000</c:v>
                </c:pt>
                <c:pt idx="349">
                  <c:v>54000000</c:v>
                </c:pt>
                <c:pt idx="350">
                  <c:v>35000000</c:v>
                </c:pt>
                <c:pt idx="351">
                  <c:v>20000000</c:v>
                </c:pt>
                <c:pt idx="352">
                  <c:v>2280000</c:v>
                </c:pt>
                <c:pt idx="353">
                  <c:v>22000000</c:v>
                </c:pt>
                <c:pt idx="354">
                  <c:v>42000000</c:v>
                </c:pt>
                <c:pt idx="355">
                  <c:v>38000000</c:v>
                </c:pt>
                <c:pt idx="356">
                  <c:v>52000000</c:v>
                </c:pt>
                <c:pt idx="357">
                  <c:v>165000000</c:v>
                </c:pt>
                <c:pt idx="358">
                  <c:v>100000000</c:v>
                </c:pt>
                <c:pt idx="359">
                  <c:v>71500000</c:v>
                </c:pt>
                <c:pt idx="360">
                  <c:v>32000000</c:v>
                </c:pt>
                <c:pt idx="361">
                  <c:v>8200000</c:v>
                </c:pt>
                <c:pt idx="362">
                  <c:v>8200000</c:v>
                </c:pt>
                <c:pt idx="363">
                  <c:v>145000000</c:v>
                </c:pt>
                <c:pt idx="364">
                  <c:v>37000000</c:v>
                </c:pt>
                <c:pt idx="365">
                  <c:v>70000000</c:v>
                </c:pt>
                <c:pt idx="366">
                  <c:v>20000000</c:v>
                </c:pt>
                <c:pt idx="367">
                  <c:v>30000000</c:v>
                </c:pt>
                <c:pt idx="368">
                  <c:v>20000000</c:v>
                </c:pt>
                <c:pt idx="369">
                  <c:v>10000000</c:v>
                </c:pt>
                <c:pt idx="370">
                  <c:v>32000000</c:v>
                </c:pt>
                <c:pt idx="371">
                  <c:v>8000000</c:v>
                </c:pt>
                <c:pt idx="372">
                  <c:v>84000000</c:v>
                </c:pt>
                <c:pt idx="373">
                  <c:v>17000000</c:v>
                </c:pt>
                <c:pt idx="374">
                  <c:v>14000000</c:v>
                </c:pt>
                <c:pt idx="375">
                  <c:v>10000000</c:v>
                </c:pt>
                <c:pt idx="376">
                  <c:v>40000000</c:v>
                </c:pt>
                <c:pt idx="377">
                  <c:v>22000000</c:v>
                </c:pt>
                <c:pt idx="378">
                  <c:v>25000000</c:v>
                </c:pt>
                <c:pt idx="379">
                  <c:v>200000000</c:v>
                </c:pt>
                <c:pt idx="380">
                  <c:v>34000000</c:v>
                </c:pt>
                <c:pt idx="381">
                  <c:v>11000000</c:v>
                </c:pt>
                <c:pt idx="382">
                  <c:v>11000000</c:v>
                </c:pt>
                <c:pt idx="383">
                  <c:v>12000000</c:v>
                </c:pt>
                <c:pt idx="384">
                  <c:v>40000000</c:v>
                </c:pt>
                <c:pt idx="385">
                  <c:v>70000000</c:v>
                </c:pt>
                <c:pt idx="386">
                  <c:v>33000000</c:v>
                </c:pt>
                <c:pt idx="387">
                  <c:v>18500000</c:v>
                </c:pt>
                <c:pt idx="388">
                  <c:v>52000000</c:v>
                </c:pt>
                <c:pt idx="389">
                  <c:v>120000000</c:v>
                </c:pt>
                <c:pt idx="390">
                  <c:v>95000000</c:v>
                </c:pt>
                <c:pt idx="391">
                  <c:v>225000000</c:v>
                </c:pt>
                <c:pt idx="392">
                  <c:v>10700000</c:v>
                </c:pt>
                <c:pt idx="393">
                  <c:v>10700000</c:v>
                </c:pt>
                <c:pt idx="394">
                  <c:v>125000000</c:v>
                </c:pt>
                <c:pt idx="395">
                  <c:v>125000000</c:v>
                </c:pt>
                <c:pt idx="396">
                  <c:v>85000000</c:v>
                </c:pt>
                <c:pt idx="397">
                  <c:v>80000000</c:v>
                </c:pt>
                <c:pt idx="398">
                  <c:v>60000000</c:v>
                </c:pt>
                <c:pt idx="399">
                  <c:v>75000000</c:v>
                </c:pt>
                <c:pt idx="400">
                  <c:v>26000000</c:v>
                </c:pt>
                <c:pt idx="401">
                  <c:v>17000000</c:v>
                </c:pt>
                <c:pt idx="402">
                  <c:v>17000000</c:v>
                </c:pt>
                <c:pt idx="403">
                  <c:v>25000000</c:v>
                </c:pt>
                <c:pt idx="404">
                  <c:v>20000000</c:v>
                </c:pt>
                <c:pt idx="405">
                  <c:v>145000000</c:v>
                </c:pt>
                <c:pt idx="406">
                  <c:v>23000000</c:v>
                </c:pt>
                <c:pt idx="407">
                  <c:v>85000000</c:v>
                </c:pt>
                <c:pt idx="408">
                  <c:v>12000000</c:v>
                </c:pt>
                <c:pt idx="409">
                  <c:v>100000000</c:v>
                </c:pt>
                <c:pt idx="410">
                  <c:v>31000000</c:v>
                </c:pt>
                <c:pt idx="411">
                  <c:v>20000000</c:v>
                </c:pt>
                <c:pt idx="412">
                  <c:v>9000000</c:v>
                </c:pt>
                <c:pt idx="413">
                  <c:v>20000000</c:v>
                </c:pt>
                <c:pt idx="414">
                  <c:v>40000000</c:v>
                </c:pt>
                <c:pt idx="415">
                  <c:v>48000000</c:v>
                </c:pt>
                <c:pt idx="416">
                  <c:v>125000000</c:v>
                </c:pt>
                <c:pt idx="417">
                  <c:v>45000000</c:v>
                </c:pt>
                <c:pt idx="418">
                  <c:v>8000000</c:v>
                </c:pt>
                <c:pt idx="419">
                  <c:v>45000000</c:v>
                </c:pt>
                <c:pt idx="420">
                  <c:v>125000000</c:v>
                </c:pt>
                <c:pt idx="421">
                  <c:v>140000000</c:v>
                </c:pt>
                <c:pt idx="422">
                  <c:v>60000000</c:v>
                </c:pt>
                <c:pt idx="423">
                  <c:v>3000000</c:v>
                </c:pt>
                <c:pt idx="424">
                  <c:v>180000000</c:v>
                </c:pt>
                <c:pt idx="425">
                  <c:v>27000000</c:v>
                </c:pt>
                <c:pt idx="426">
                  <c:v>2300000</c:v>
                </c:pt>
                <c:pt idx="427">
                  <c:v>12000000</c:v>
                </c:pt>
                <c:pt idx="428">
                  <c:v>5000000</c:v>
                </c:pt>
                <c:pt idx="429">
                  <c:v>20000000</c:v>
                </c:pt>
                <c:pt idx="430">
                  <c:v>20000000</c:v>
                </c:pt>
                <c:pt idx="431">
                  <c:v>62000000</c:v>
                </c:pt>
                <c:pt idx="432">
                  <c:v>13000000</c:v>
                </c:pt>
                <c:pt idx="433">
                  <c:v>20000000</c:v>
                </c:pt>
                <c:pt idx="434">
                  <c:v>10000000</c:v>
                </c:pt>
                <c:pt idx="435">
                  <c:v>75000000</c:v>
                </c:pt>
                <c:pt idx="436">
                  <c:v>12000000</c:v>
                </c:pt>
                <c:pt idx="437">
                  <c:v>17000000</c:v>
                </c:pt>
                <c:pt idx="438">
                  <c:v>5000000</c:v>
                </c:pt>
                <c:pt idx="439">
                  <c:v>75000000</c:v>
                </c:pt>
                <c:pt idx="440">
                  <c:v>25000000</c:v>
                </c:pt>
                <c:pt idx="441">
                  <c:v>140000000</c:v>
                </c:pt>
                <c:pt idx="442">
                  <c:v>52000000</c:v>
                </c:pt>
                <c:pt idx="443">
                  <c:v>10000000</c:v>
                </c:pt>
                <c:pt idx="444">
                  <c:v>15000000</c:v>
                </c:pt>
                <c:pt idx="445">
                  <c:v>65000000</c:v>
                </c:pt>
                <c:pt idx="446">
                  <c:v>26000000</c:v>
                </c:pt>
                <c:pt idx="447">
                  <c:v>75000000</c:v>
                </c:pt>
                <c:pt idx="448">
                  <c:v>12000000</c:v>
                </c:pt>
                <c:pt idx="449">
                  <c:v>165000000</c:v>
                </c:pt>
                <c:pt idx="450">
                  <c:v>6000000</c:v>
                </c:pt>
                <c:pt idx="451">
                  <c:v>61000000</c:v>
                </c:pt>
                <c:pt idx="452">
                  <c:v>56000000</c:v>
                </c:pt>
                <c:pt idx="453">
                  <c:v>40000000</c:v>
                </c:pt>
                <c:pt idx="454">
                  <c:v>15000000</c:v>
                </c:pt>
                <c:pt idx="455">
                  <c:v>45000000</c:v>
                </c:pt>
                <c:pt idx="456">
                  <c:v>20000000</c:v>
                </c:pt>
                <c:pt idx="457">
                  <c:v>150000000</c:v>
                </c:pt>
                <c:pt idx="458">
                  <c:v>80000000</c:v>
                </c:pt>
                <c:pt idx="459">
                  <c:v>150000000</c:v>
                </c:pt>
                <c:pt idx="460">
                  <c:v>14600000</c:v>
                </c:pt>
                <c:pt idx="461">
                  <c:v>31000000</c:v>
                </c:pt>
                <c:pt idx="462">
                  <c:v>14000000</c:v>
                </c:pt>
                <c:pt idx="463">
                  <c:v>20000000</c:v>
                </c:pt>
                <c:pt idx="464">
                  <c:v>50000000</c:v>
                </c:pt>
                <c:pt idx="465">
                  <c:v>45000000</c:v>
                </c:pt>
                <c:pt idx="466">
                  <c:v>40000000</c:v>
                </c:pt>
                <c:pt idx="467">
                  <c:v>20000000</c:v>
                </c:pt>
                <c:pt idx="468">
                  <c:v>20000000</c:v>
                </c:pt>
                <c:pt idx="469">
                  <c:v>30000000</c:v>
                </c:pt>
                <c:pt idx="470">
                  <c:v>100000000</c:v>
                </c:pt>
                <c:pt idx="471">
                  <c:v>150000000</c:v>
                </c:pt>
                <c:pt idx="472">
                  <c:v>17000000</c:v>
                </c:pt>
                <c:pt idx="473">
                  <c:v>37000000</c:v>
                </c:pt>
                <c:pt idx="474">
                  <c:v>40000000</c:v>
                </c:pt>
                <c:pt idx="475">
                  <c:v>20000000</c:v>
                </c:pt>
                <c:pt idx="476">
                  <c:v>25000000</c:v>
                </c:pt>
                <c:pt idx="477">
                  <c:v>25000000</c:v>
                </c:pt>
                <c:pt idx="478">
                  <c:v>40000000</c:v>
                </c:pt>
                <c:pt idx="479">
                  <c:v>17000000</c:v>
                </c:pt>
                <c:pt idx="480">
                  <c:v>25000000</c:v>
                </c:pt>
                <c:pt idx="481">
                  <c:v>9000000</c:v>
                </c:pt>
                <c:pt idx="482">
                  <c:v>65000000</c:v>
                </c:pt>
                <c:pt idx="483">
                  <c:v>65000000</c:v>
                </c:pt>
                <c:pt idx="484">
                  <c:v>54000000</c:v>
                </c:pt>
                <c:pt idx="485">
                  <c:v>60000000</c:v>
                </c:pt>
                <c:pt idx="486">
                  <c:v>40000000</c:v>
                </c:pt>
                <c:pt idx="487">
                  <c:v>1200000</c:v>
                </c:pt>
                <c:pt idx="488">
                  <c:v>40000000</c:v>
                </c:pt>
                <c:pt idx="489">
                  <c:v>15000000</c:v>
                </c:pt>
                <c:pt idx="490">
                  <c:v>80000000</c:v>
                </c:pt>
                <c:pt idx="491">
                  <c:v>25000000</c:v>
                </c:pt>
                <c:pt idx="492">
                  <c:v>90000000</c:v>
                </c:pt>
                <c:pt idx="493">
                  <c:v>12000000</c:v>
                </c:pt>
                <c:pt idx="494">
                  <c:v>17000000</c:v>
                </c:pt>
                <c:pt idx="495">
                  <c:v>28000000</c:v>
                </c:pt>
                <c:pt idx="496">
                  <c:v>10000000</c:v>
                </c:pt>
                <c:pt idx="497">
                  <c:v>5500000</c:v>
                </c:pt>
                <c:pt idx="498">
                  <c:v>10000000</c:v>
                </c:pt>
                <c:pt idx="499">
                  <c:v>12000000</c:v>
                </c:pt>
                <c:pt idx="500">
                  <c:v>75000000</c:v>
                </c:pt>
                <c:pt idx="501">
                  <c:v>20000000</c:v>
                </c:pt>
                <c:pt idx="502">
                  <c:v>15600000</c:v>
                </c:pt>
                <c:pt idx="503">
                  <c:v>20000000</c:v>
                </c:pt>
                <c:pt idx="504">
                  <c:v>12000000</c:v>
                </c:pt>
                <c:pt idx="505">
                  <c:v>1500000</c:v>
                </c:pt>
                <c:pt idx="506">
                  <c:v>165000000</c:v>
                </c:pt>
                <c:pt idx="507">
                  <c:v>18000000</c:v>
                </c:pt>
                <c:pt idx="508">
                  <c:v>185000000</c:v>
                </c:pt>
                <c:pt idx="509">
                  <c:v>25000000</c:v>
                </c:pt>
                <c:pt idx="510">
                  <c:v>1000000</c:v>
                </c:pt>
                <c:pt idx="511">
                  <c:v>135000000</c:v>
                </c:pt>
                <c:pt idx="512">
                  <c:v>30000000</c:v>
                </c:pt>
                <c:pt idx="513">
                  <c:v>55000000</c:v>
                </c:pt>
                <c:pt idx="514">
                  <c:v>23600000</c:v>
                </c:pt>
                <c:pt idx="515">
                  <c:v>250000000</c:v>
                </c:pt>
                <c:pt idx="516">
                  <c:v>8000000</c:v>
                </c:pt>
                <c:pt idx="517">
                  <c:v>27000000</c:v>
                </c:pt>
                <c:pt idx="518">
                  <c:v>4900000</c:v>
                </c:pt>
                <c:pt idx="519">
                  <c:v>20000000</c:v>
                </c:pt>
                <c:pt idx="520">
                  <c:v>6000000</c:v>
                </c:pt>
                <c:pt idx="521">
                  <c:v>26000000</c:v>
                </c:pt>
                <c:pt idx="522">
                  <c:v>25000000</c:v>
                </c:pt>
                <c:pt idx="523">
                  <c:v>14800000</c:v>
                </c:pt>
                <c:pt idx="524">
                  <c:v>35000000</c:v>
                </c:pt>
                <c:pt idx="525">
                  <c:v>76000000</c:v>
                </c:pt>
                <c:pt idx="526">
                  <c:v>12000000</c:v>
                </c:pt>
                <c:pt idx="527">
                  <c:v>30000000</c:v>
                </c:pt>
                <c:pt idx="528">
                  <c:v>38000000</c:v>
                </c:pt>
                <c:pt idx="529">
                  <c:v>40000000</c:v>
                </c:pt>
                <c:pt idx="530">
                  <c:v>65000000</c:v>
                </c:pt>
                <c:pt idx="531">
                  <c:v>24000000</c:v>
                </c:pt>
                <c:pt idx="532">
                  <c:v>65000000</c:v>
                </c:pt>
                <c:pt idx="533">
                  <c:v>65000000</c:v>
                </c:pt>
                <c:pt idx="534">
                  <c:v>68000000</c:v>
                </c:pt>
                <c:pt idx="535">
                  <c:v>140000000</c:v>
                </c:pt>
                <c:pt idx="536">
                  <c:v>8000000</c:v>
                </c:pt>
                <c:pt idx="537">
                  <c:v>40000000</c:v>
                </c:pt>
                <c:pt idx="538">
                  <c:v>50000000</c:v>
                </c:pt>
                <c:pt idx="539">
                  <c:v>80000000</c:v>
                </c:pt>
                <c:pt idx="540">
                  <c:v>32000000</c:v>
                </c:pt>
                <c:pt idx="541">
                  <c:v>55000000</c:v>
                </c:pt>
                <c:pt idx="542">
                  <c:v>130000000</c:v>
                </c:pt>
                <c:pt idx="543">
                  <c:v>70000000</c:v>
                </c:pt>
                <c:pt idx="544">
                  <c:v>30000000</c:v>
                </c:pt>
                <c:pt idx="545">
                  <c:v>55000000</c:v>
                </c:pt>
                <c:pt idx="546">
                  <c:v>25000000</c:v>
                </c:pt>
                <c:pt idx="547">
                  <c:v>60000000</c:v>
                </c:pt>
                <c:pt idx="548">
                  <c:v>40000000</c:v>
                </c:pt>
                <c:pt idx="549">
                  <c:v>15000000</c:v>
                </c:pt>
                <c:pt idx="550">
                  <c:v>5000000</c:v>
                </c:pt>
                <c:pt idx="551">
                  <c:v>6000000</c:v>
                </c:pt>
                <c:pt idx="552">
                  <c:v>13000000</c:v>
                </c:pt>
                <c:pt idx="553">
                  <c:v>58000000</c:v>
                </c:pt>
                <c:pt idx="554">
                  <c:v>135000000</c:v>
                </c:pt>
                <c:pt idx="555">
                  <c:v>17000000</c:v>
                </c:pt>
                <c:pt idx="556">
                  <c:v>45000000</c:v>
                </c:pt>
                <c:pt idx="557">
                  <c:v>100000000</c:v>
                </c:pt>
                <c:pt idx="558">
                  <c:v>35000000</c:v>
                </c:pt>
                <c:pt idx="559">
                  <c:v>4500000</c:v>
                </c:pt>
                <c:pt idx="560">
                  <c:v>32000000</c:v>
                </c:pt>
                <c:pt idx="561">
                  <c:v>3000000</c:v>
                </c:pt>
                <c:pt idx="562">
                  <c:v>6500000</c:v>
                </c:pt>
                <c:pt idx="563">
                  <c:v>6500000</c:v>
                </c:pt>
                <c:pt idx="564">
                  <c:v>17000000</c:v>
                </c:pt>
                <c:pt idx="565">
                  <c:v>80000000</c:v>
                </c:pt>
                <c:pt idx="566">
                  <c:v>6500000</c:v>
                </c:pt>
                <c:pt idx="567">
                  <c:v>9500000</c:v>
                </c:pt>
                <c:pt idx="568">
                  <c:v>40000000</c:v>
                </c:pt>
                <c:pt idx="569">
                  <c:v>38000000</c:v>
                </c:pt>
                <c:pt idx="570">
                  <c:v>70000000</c:v>
                </c:pt>
                <c:pt idx="571">
                  <c:v>14000000</c:v>
                </c:pt>
                <c:pt idx="572">
                  <c:v>20000000</c:v>
                </c:pt>
                <c:pt idx="573">
                  <c:v>48000000</c:v>
                </c:pt>
                <c:pt idx="574">
                  <c:v>35000000</c:v>
                </c:pt>
                <c:pt idx="575">
                  <c:v>31500000</c:v>
                </c:pt>
                <c:pt idx="576">
                  <c:v>45000000</c:v>
                </c:pt>
                <c:pt idx="577">
                  <c:v>13000000</c:v>
                </c:pt>
                <c:pt idx="578">
                  <c:v>45000000</c:v>
                </c:pt>
                <c:pt idx="579">
                  <c:v>25000000</c:v>
                </c:pt>
                <c:pt idx="580">
                  <c:v>18000000</c:v>
                </c:pt>
                <c:pt idx="581">
                  <c:v>19000000</c:v>
                </c:pt>
                <c:pt idx="582">
                  <c:v>30000000</c:v>
                </c:pt>
                <c:pt idx="583">
                  <c:v>70000000</c:v>
                </c:pt>
                <c:pt idx="584">
                  <c:v>300000</c:v>
                </c:pt>
                <c:pt idx="585">
                  <c:v>300000</c:v>
                </c:pt>
                <c:pt idx="586">
                  <c:v>300000</c:v>
                </c:pt>
                <c:pt idx="587">
                  <c:v>9800000</c:v>
                </c:pt>
                <c:pt idx="588">
                  <c:v>55000000</c:v>
                </c:pt>
                <c:pt idx="589">
                  <c:v>30000000</c:v>
                </c:pt>
                <c:pt idx="590">
                  <c:v>15000000</c:v>
                </c:pt>
                <c:pt idx="591">
                  <c:v>25000000</c:v>
                </c:pt>
                <c:pt idx="592">
                  <c:v>24000000</c:v>
                </c:pt>
                <c:pt idx="593">
                  <c:v>35000000</c:v>
                </c:pt>
                <c:pt idx="594">
                  <c:v>35000000</c:v>
                </c:pt>
                <c:pt idx="595">
                  <c:v>35000000</c:v>
                </c:pt>
                <c:pt idx="596">
                  <c:v>60000000</c:v>
                </c:pt>
                <c:pt idx="597">
                  <c:v>11500000</c:v>
                </c:pt>
                <c:pt idx="598">
                  <c:v>10800000</c:v>
                </c:pt>
                <c:pt idx="599">
                  <c:v>10000000</c:v>
                </c:pt>
                <c:pt idx="600">
                  <c:v>42000000</c:v>
                </c:pt>
                <c:pt idx="601">
                  <c:v>5000000</c:v>
                </c:pt>
                <c:pt idx="602">
                  <c:v>75000000</c:v>
                </c:pt>
                <c:pt idx="603">
                  <c:v>45000000</c:v>
                </c:pt>
                <c:pt idx="604">
                  <c:v>25000000</c:v>
                </c:pt>
                <c:pt idx="605">
                  <c:v>20000000</c:v>
                </c:pt>
                <c:pt idx="606">
                  <c:v>48000000</c:v>
                </c:pt>
                <c:pt idx="607">
                  <c:v>75000000</c:v>
                </c:pt>
                <c:pt idx="608">
                  <c:v>26000000</c:v>
                </c:pt>
                <c:pt idx="609">
                  <c:v>35000000</c:v>
                </c:pt>
                <c:pt idx="610">
                  <c:v>60000000</c:v>
                </c:pt>
                <c:pt idx="611">
                  <c:v>19000000</c:v>
                </c:pt>
                <c:pt idx="612">
                  <c:v>110000000</c:v>
                </c:pt>
                <c:pt idx="613">
                  <c:v>3000000</c:v>
                </c:pt>
                <c:pt idx="614">
                  <c:v>63000000</c:v>
                </c:pt>
                <c:pt idx="615">
                  <c:v>150000000</c:v>
                </c:pt>
                <c:pt idx="616">
                  <c:v>30000000</c:v>
                </c:pt>
                <c:pt idx="617">
                  <c:v>5500000</c:v>
                </c:pt>
                <c:pt idx="618">
                  <c:v>45000000</c:v>
                </c:pt>
                <c:pt idx="619">
                  <c:v>30000000</c:v>
                </c:pt>
                <c:pt idx="620">
                  <c:v>15000000</c:v>
                </c:pt>
                <c:pt idx="621">
                  <c:v>12000000</c:v>
                </c:pt>
                <c:pt idx="622">
                  <c:v>12000000</c:v>
                </c:pt>
                <c:pt idx="623">
                  <c:v>80000000</c:v>
                </c:pt>
                <c:pt idx="624">
                  <c:v>13000000</c:v>
                </c:pt>
                <c:pt idx="625">
                  <c:v>8000000</c:v>
                </c:pt>
                <c:pt idx="626">
                  <c:v>20000000</c:v>
                </c:pt>
                <c:pt idx="627">
                  <c:v>60000000</c:v>
                </c:pt>
                <c:pt idx="628">
                  <c:v>400000</c:v>
                </c:pt>
                <c:pt idx="629">
                  <c:v>35000000</c:v>
                </c:pt>
                <c:pt idx="630">
                  <c:v>40000000</c:v>
                </c:pt>
                <c:pt idx="631">
                  <c:v>75000000</c:v>
                </c:pt>
                <c:pt idx="632">
                  <c:v>180000000</c:v>
                </c:pt>
                <c:pt idx="633">
                  <c:v>55000000</c:v>
                </c:pt>
                <c:pt idx="634">
                  <c:v>45000000</c:v>
                </c:pt>
                <c:pt idx="635">
                  <c:v>45000000</c:v>
                </c:pt>
                <c:pt idx="636">
                  <c:v>16500000</c:v>
                </c:pt>
                <c:pt idx="637">
                  <c:v>28000000</c:v>
                </c:pt>
                <c:pt idx="638">
                  <c:v>20000000</c:v>
                </c:pt>
                <c:pt idx="639">
                  <c:v>120000000</c:v>
                </c:pt>
                <c:pt idx="640">
                  <c:v>12000000</c:v>
                </c:pt>
                <c:pt idx="641">
                  <c:v>85000000</c:v>
                </c:pt>
                <c:pt idx="642">
                  <c:v>75000000</c:v>
                </c:pt>
                <c:pt idx="643">
                  <c:v>140000000</c:v>
                </c:pt>
                <c:pt idx="644">
                  <c:v>27000000</c:v>
                </c:pt>
                <c:pt idx="645">
                  <c:v>40000000</c:v>
                </c:pt>
                <c:pt idx="646">
                  <c:v>4800000</c:v>
                </c:pt>
                <c:pt idx="647">
                  <c:v>90000000</c:v>
                </c:pt>
                <c:pt idx="648">
                  <c:v>7000000</c:v>
                </c:pt>
                <c:pt idx="649">
                  <c:v>3500000</c:v>
                </c:pt>
                <c:pt idx="650">
                  <c:v>3500000</c:v>
                </c:pt>
                <c:pt idx="651">
                  <c:v>135000000</c:v>
                </c:pt>
                <c:pt idx="652">
                  <c:v>135000000</c:v>
                </c:pt>
                <c:pt idx="653">
                  <c:v>135000000</c:v>
                </c:pt>
                <c:pt idx="654">
                  <c:v>28000000</c:v>
                </c:pt>
                <c:pt idx="655">
                  <c:v>10000000</c:v>
                </c:pt>
                <c:pt idx="656">
                  <c:v>18000000</c:v>
                </c:pt>
                <c:pt idx="657">
                  <c:v>11000000</c:v>
                </c:pt>
                <c:pt idx="658">
                  <c:v>30250000</c:v>
                </c:pt>
                <c:pt idx="659">
                  <c:v>78000000</c:v>
                </c:pt>
                <c:pt idx="660">
                  <c:v>40000000</c:v>
                </c:pt>
                <c:pt idx="661">
                  <c:v>18000000</c:v>
                </c:pt>
                <c:pt idx="662">
                  <c:v>25000000</c:v>
                </c:pt>
                <c:pt idx="663">
                  <c:v>50000000</c:v>
                </c:pt>
                <c:pt idx="664">
                  <c:v>40000000</c:v>
                </c:pt>
                <c:pt idx="665">
                  <c:v>48000000</c:v>
                </c:pt>
                <c:pt idx="666">
                  <c:v>24000000</c:v>
                </c:pt>
                <c:pt idx="667">
                  <c:v>85000000</c:v>
                </c:pt>
                <c:pt idx="668">
                  <c:v>30000000</c:v>
                </c:pt>
                <c:pt idx="669">
                  <c:v>50000000</c:v>
                </c:pt>
                <c:pt idx="670">
                  <c:v>9000000</c:v>
                </c:pt>
                <c:pt idx="671">
                  <c:v>72000000</c:v>
                </c:pt>
                <c:pt idx="672">
                  <c:v>20000000</c:v>
                </c:pt>
                <c:pt idx="673">
                  <c:v>10000000</c:v>
                </c:pt>
                <c:pt idx="674">
                  <c:v>35000000</c:v>
                </c:pt>
                <c:pt idx="675">
                  <c:v>4000000</c:v>
                </c:pt>
                <c:pt idx="676">
                  <c:v>27500000</c:v>
                </c:pt>
                <c:pt idx="677">
                  <c:v>35000000</c:v>
                </c:pt>
                <c:pt idx="678">
                  <c:v>4500000</c:v>
                </c:pt>
                <c:pt idx="679">
                  <c:v>35000000</c:v>
                </c:pt>
                <c:pt idx="680">
                  <c:v>15000000</c:v>
                </c:pt>
                <c:pt idx="681">
                  <c:v>80000000</c:v>
                </c:pt>
                <c:pt idx="682">
                  <c:v>30000000</c:v>
                </c:pt>
                <c:pt idx="683">
                  <c:v>20000000</c:v>
                </c:pt>
                <c:pt idx="684">
                  <c:v>17000000</c:v>
                </c:pt>
                <c:pt idx="685">
                  <c:v>105000000</c:v>
                </c:pt>
                <c:pt idx="686">
                  <c:v>105000000</c:v>
                </c:pt>
                <c:pt idx="687">
                  <c:v>26000000</c:v>
                </c:pt>
                <c:pt idx="688">
                  <c:v>19000000</c:v>
                </c:pt>
                <c:pt idx="689">
                  <c:v>51000000</c:v>
                </c:pt>
                <c:pt idx="690">
                  <c:v>11000000</c:v>
                </c:pt>
                <c:pt idx="691">
                  <c:v>5000000</c:v>
                </c:pt>
                <c:pt idx="692">
                  <c:v>13200000</c:v>
                </c:pt>
                <c:pt idx="693">
                  <c:v>28000000</c:v>
                </c:pt>
                <c:pt idx="694">
                  <c:v>1800000</c:v>
                </c:pt>
                <c:pt idx="695">
                  <c:v>19000000</c:v>
                </c:pt>
                <c:pt idx="696">
                  <c:v>500000</c:v>
                </c:pt>
                <c:pt idx="697">
                  <c:v>28000000</c:v>
                </c:pt>
                <c:pt idx="698">
                  <c:v>13000000</c:v>
                </c:pt>
                <c:pt idx="699">
                  <c:v>55000000</c:v>
                </c:pt>
                <c:pt idx="700">
                  <c:v>11000000</c:v>
                </c:pt>
                <c:pt idx="701">
                  <c:v>5000000</c:v>
                </c:pt>
                <c:pt idx="702">
                  <c:v>5000000</c:v>
                </c:pt>
                <c:pt idx="703">
                  <c:v>190000000</c:v>
                </c:pt>
                <c:pt idx="704">
                  <c:v>13000000</c:v>
                </c:pt>
                <c:pt idx="705">
                  <c:v>50000000</c:v>
                </c:pt>
                <c:pt idx="706">
                  <c:v>170000000</c:v>
                </c:pt>
                <c:pt idx="707">
                  <c:v>13800000</c:v>
                </c:pt>
                <c:pt idx="708">
                  <c:v>53000000</c:v>
                </c:pt>
                <c:pt idx="709">
                  <c:v>45000000</c:v>
                </c:pt>
                <c:pt idx="710">
                  <c:v>125000000</c:v>
                </c:pt>
                <c:pt idx="711">
                  <c:v>125000000</c:v>
                </c:pt>
                <c:pt idx="712">
                  <c:v>18000000</c:v>
                </c:pt>
                <c:pt idx="713">
                  <c:v>35000000</c:v>
                </c:pt>
                <c:pt idx="714">
                  <c:v>16000000</c:v>
                </c:pt>
                <c:pt idx="715">
                  <c:v>20000000</c:v>
                </c:pt>
                <c:pt idx="716">
                  <c:v>22000000</c:v>
                </c:pt>
                <c:pt idx="717">
                  <c:v>6000000</c:v>
                </c:pt>
                <c:pt idx="718">
                  <c:v>2500000</c:v>
                </c:pt>
                <c:pt idx="719">
                  <c:v>10000000</c:v>
                </c:pt>
                <c:pt idx="720">
                  <c:v>10000000</c:v>
                </c:pt>
                <c:pt idx="721">
                  <c:v>5000000</c:v>
                </c:pt>
                <c:pt idx="722">
                  <c:v>17000000</c:v>
                </c:pt>
                <c:pt idx="723">
                  <c:v>17000000</c:v>
                </c:pt>
                <c:pt idx="724">
                  <c:v>30000000</c:v>
                </c:pt>
                <c:pt idx="725">
                  <c:v>17000000</c:v>
                </c:pt>
                <c:pt idx="726">
                  <c:v>8000000</c:v>
                </c:pt>
                <c:pt idx="727">
                  <c:v>9400000</c:v>
                </c:pt>
                <c:pt idx="728">
                  <c:v>16000000</c:v>
                </c:pt>
                <c:pt idx="729">
                  <c:v>17000000</c:v>
                </c:pt>
                <c:pt idx="730">
                  <c:v>20000000</c:v>
                </c:pt>
                <c:pt idx="731">
                  <c:v>80000000</c:v>
                </c:pt>
                <c:pt idx="732">
                  <c:v>140000000</c:v>
                </c:pt>
                <c:pt idx="733">
                  <c:v>30000000</c:v>
                </c:pt>
                <c:pt idx="734">
                  <c:v>7200000</c:v>
                </c:pt>
                <c:pt idx="735">
                  <c:v>30000000</c:v>
                </c:pt>
                <c:pt idx="736">
                  <c:v>15000000</c:v>
                </c:pt>
                <c:pt idx="737">
                  <c:v>30000000</c:v>
                </c:pt>
                <c:pt idx="738">
                  <c:v>20000000</c:v>
                </c:pt>
                <c:pt idx="739">
                  <c:v>10000000</c:v>
                </c:pt>
                <c:pt idx="740">
                  <c:v>28000000</c:v>
                </c:pt>
                <c:pt idx="741">
                  <c:v>20000000</c:v>
                </c:pt>
                <c:pt idx="742">
                  <c:v>170000000</c:v>
                </c:pt>
                <c:pt idx="743">
                  <c:v>22000000</c:v>
                </c:pt>
                <c:pt idx="744">
                  <c:v>30000000</c:v>
                </c:pt>
                <c:pt idx="745">
                  <c:v>20000000</c:v>
                </c:pt>
                <c:pt idx="746">
                  <c:v>12500000</c:v>
                </c:pt>
                <c:pt idx="747">
                  <c:v>13000000</c:v>
                </c:pt>
                <c:pt idx="748">
                  <c:v>7500000</c:v>
                </c:pt>
                <c:pt idx="749">
                  <c:v>35000000</c:v>
                </c:pt>
                <c:pt idx="750">
                  <c:v>28000000</c:v>
                </c:pt>
                <c:pt idx="751">
                  <c:v>12500000</c:v>
                </c:pt>
                <c:pt idx="752">
                  <c:v>26000000</c:v>
                </c:pt>
                <c:pt idx="753">
                  <c:v>65000000</c:v>
                </c:pt>
                <c:pt idx="754">
                  <c:v>20000000</c:v>
                </c:pt>
                <c:pt idx="755">
                  <c:v>20000000</c:v>
                </c:pt>
                <c:pt idx="756">
                  <c:v>65000000</c:v>
                </c:pt>
                <c:pt idx="757">
                  <c:v>25000000</c:v>
                </c:pt>
                <c:pt idx="758">
                  <c:v>210000000</c:v>
                </c:pt>
                <c:pt idx="759">
                  <c:v>40000000</c:v>
                </c:pt>
                <c:pt idx="760">
                  <c:v>37000000</c:v>
                </c:pt>
                <c:pt idx="761">
                  <c:v>4000000</c:v>
                </c:pt>
                <c:pt idx="762">
                  <c:v>3000000</c:v>
                </c:pt>
                <c:pt idx="763">
                  <c:v>14000000</c:v>
                </c:pt>
                <c:pt idx="764">
                  <c:v>14000000</c:v>
                </c:pt>
                <c:pt idx="765">
                  <c:v>36000000</c:v>
                </c:pt>
                <c:pt idx="766">
                  <c:v>30000000</c:v>
                </c:pt>
                <c:pt idx="767">
                  <c:v>23000000</c:v>
                </c:pt>
                <c:pt idx="768">
                  <c:v>65000000</c:v>
                </c:pt>
                <c:pt idx="769">
                  <c:v>15000000</c:v>
                </c:pt>
                <c:pt idx="770">
                  <c:v>10000000</c:v>
                </c:pt>
                <c:pt idx="771">
                  <c:v>55000000</c:v>
                </c:pt>
                <c:pt idx="772">
                  <c:v>35000000</c:v>
                </c:pt>
                <c:pt idx="773">
                  <c:v>6900000</c:v>
                </c:pt>
                <c:pt idx="774">
                  <c:v>28000000</c:v>
                </c:pt>
                <c:pt idx="775">
                  <c:v>50000000</c:v>
                </c:pt>
                <c:pt idx="776">
                  <c:v>73000000</c:v>
                </c:pt>
                <c:pt idx="777">
                  <c:v>1700000</c:v>
                </c:pt>
                <c:pt idx="778">
                  <c:v>30000000</c:v>
                </c:pt>
                <c:pt idx="779">
                  <c:v>40000000</c:v>
                </c:pt>
                <c:pt idx="780">
                  <c:v>25000000</c:v>
                </c:pt>
                <c:pt idx="781">
                  <c:v>29000000</c:v>
                </c:pt>
                <c:pt idx="782">
                  <c:v>7000000</c:v>
                </c:pt>
                <c:pt idx="783">
                  <c:v>200000000</c:v>
                </c:pt>
                <c:pt idx="784">
                  <c:v>6000000</c:v>
                </c:pt>
                <c:pt idx="785">
                  <c:v>22000000</c:v>
                </c:pt>
                <c:pt idx="786">
                  <c:v>13000000</c:v>
                </c:pt>
                <c:pt idx="787">
                  <c:v>18000000</c:v>
                </c:pt>
                <c:pt idx="788">
                  <c:v>9500000</c:v>
                </c:pt>
                <c:pt idx="789">
                  <c:v>13000000</c:v>
                </c:pt>
                <c:pt idx="790">
                  <c:v>17500000</c:v>
                </c:pt>
                <c:pt idx="791">
                  <c:v>30000000</c:v>
                </c:pt>
                <c:pt idx="792">
                  <c:v>27000000</c:v>
                </c:pt>
                <c:pt idx="793">
                  <c:v>60000000</c:v>
                </c:pt>
                <c:pt idx="794">
                  <c:v>225000000</c:v>
                </c:pt>
                <c:pt idx="795">
                  <c:v>70000000</c:v>
                </c:pt>
                <c:pt idx="796">
                  <c:v>60000000</c:v>
                </c:pt>
                <c:pt idx="797">
                  <c:v>92000000</c:v>
                </c:pt>
                <c:pt idx="798">
                  <c:v>24000000</c:v>
                </c:pt>
                <c:pt idx="799">
                  <c:v>7000000</c:v>
                </c:pt>
                <c:pt idx="800">
                  <c:v>87000000</c:v>
                </c:pt>
                <c:pt idx="801">
                  <c:v>20000000</c:v>
                </c:pt>
                <c:pt idx="802">
                  <c:v>35000000</c:v>
                </c:pt>
                <c:pt idx="803">
                  <c:v>500000</c:v>
                </c:pt>
                <c:pt idx="804">
                  <c:v>26000000</c:v>
                </c:pt>
                <c:pt idx="805">
                  <c:v>26000000</c:v>
                </c:pt>
                <c:pt idx="806">
                  <c:v>30000000</c:v>
                </c:pt>
                <c:pt idx="807">
                  <c:v>15000000</c:v>
                </c:pt>
                <c:pt idx="808">
                  <c:v>15000000</c:v>
                </c:pt>
                <c:pt idx="809">
                  <c:v>15000000</c:v>
                </c:pt>
                <c:pt idx="810">
                  <c:v>34000000</c:v>
                </c:pt>
                <c:pt idx="811">
                  <c:v>14000000</c:v>
                </c:pt>
                <c:pt idx="812">
                  <c:v>68000000</c:v>
                </c:pt>
                <c:pt idx="813">
                  <c:v>110000000</c:v>
                </c:pt>
                <c:pt idx="814">
                  <c:v>35000000</c:v>
                </c:pt>
                <c:pt idx="815">
                  <c:v>2000000</c:v>
                </c:pt>
                <c:pt idx="816">
                  <c:v>7000000</c:v>
                </c:pt>
                <c:pt idx="817">
                  <c:v>40000000</c:v>
                </c:pt>
                <c:pt idx="818">
                  <c:v>58000000</c:v>
                </c:pt>
                <c:pt idx="819">
                  <c:v>40000000</c:v>
                </c:pt>
                <c:pt idx="820">
                  <c:v>40000000</c:v>
                </c:pt>
                <c:pt idx="821">
                  <c:v>22000000</c:v>
                </c:pt>
                <c:pt idx="822">
                  <c:v>80000000</c:v>
                </c:pt>
                <c:pt idx="823">
                  <c:v>4000000</c:v>
                </c:pt>
                <c:pt idx="824">
                  <c:v>37000000</c:v>
                </c:pt>
                <c:pt idx="825">
                  <c:v>85000000</c:v>
                </c:pt>
                <c:pt idx="826">
                  <c:v>8000000</c:v>
                </c:pt>
                <c:pt idx="827">
                  <c:v>20000000</c:v>
                </c:pt>
                <c:pt idx="828">
                  <c:v>230000000</c:v>
                </c:pt>
                <c:pt idx="829">
                  <c:v>4000000</c:v>
                </c:pt>
                <c:pt idx="830">
                  <c:v>145000000</c:v>
                </c:pt>
                <c:pt idx="831">
                  <c:v>6500000</c:v>
                </c:pt>
                <c:pt idx="832">
                  <c:v>26000000</c:v>
                </c:pt>
                <c:pt idx="833">
                  <c:v>14500000</c:v>
                </c:pt>
                <c:pt idx="834">
                  <c:v>13000000</c:v>
                </c:pt>
                <c:pt idx="835">
                  <c:v>21000000</c:v>
                </c:pt>
                <c:pt idx="836">
                  <c:v>50000000</c:v>
                </c:pt>
                <c:pt idx="837">
                  <c:v>25000000</c:v>
                </c:pt>
                <c:pt idx="838">
                  <c:v>20000000</c:v>
                </c:pt>
                <c:pt idx="839">
                  <c:v>4000000</c:v>
                </c:pt>
                <c:pt idx="840">
                  <c:v>35000000</c:v>
                </c:pt>
                <c:pt idx="841">
                  <c:v>21000000</c:v>
                </c:pt>
                <c:pt idx="842">
                  <c:v>40000000</c:v>
                </c:pt>
                <c:pt idx="843">
                  <c:v>115000000</c:v>
                </c:pt>
                <c:pt idx="844">
                  <c:v>45000000</c:v>
                </c:pt>
                <c:pt idx="845">
                  <c:v>70000000</c:v>
                </c:pt>
                <c:pt idx="846">
                  <c:v>806947</c:v>
                </c:pt>
                <c:pt idx="847">
                  <c:v>99000000</c:v>
                </c:pt>
                <c:pt idx="848">
                  <c:v>13000000</c:v>
                </c:pt>
                <c:pt idx="849">
                  <c:v>30000000</c:v>
                </c:pt>
                <c:pt idx="850">
                  <c:v>30000000</c:v>
                </c:pt>
                <c:pt idx="851">
                  <c:v>50000000</c:v>
                </c:pt>
                <c:pt idx="852">
                  <c:v>150000000</c:v>
                </c:pt>
                <c:pt idx="853">
                  <c:v>21000000</c:v>
                </c:pt>
                <c:pt idx="854">
                  <c:v>5000000</c:v>
                </c:pt>
                <c:pt idx="855">
                  <c:v>25000000</c:v>
                </c:pt>
                <c:pt idx="856">
                  <c:v>2500000</c:v>
                </c:pt>
                <c:pt idx="857">
                  <c:v>40000000</c:v>
                </c:pt>
                <c:pt idx="858">
                  <c:v>1800000</c:v>
                </c:pt>
                <c:pt idx="859">
                  <c:v>83532</c:v>
                </c:pt>
                <c:pt idx="860">
                  <c:v>83532</c:v>
                </c:pt>
                <c:pt idx="861">
                  <c:v>6600000</c:v>
                </c:pt>
                <c:pt idx="862">
                  <c:v>90000000</c:v>
                </c:pt>
                <c:pt idx="863">
                  <c:v>20000000</c:v>
                </c:pt>
                <c:pt idx="864">
                  <c:v>1000000</c:v>
                </c:pt>
                <c:pt idx="865">
                  <c:v>10000000</c:v>
                </c:pt>
                <c:pt idx="866">
                  <c:v>40000000</c:v>
                </c:pt>
                <c:pt idx="867">
                  <c:v>60000000</c:v>
                </c:pt>
                <c:pt idx="868">
                  <c:v>5500000</c:v>
                </c:pt>
                <c:pt idx="869">
                  <c:v>23000000</c:v>
                </c:pt>
                <c:pt idx="870">
                  <c:v>50000000</c:v>
                </c:pt>
                <c:pt idx="871">
                  <c:v>30000000</c:v>
                </c:pt>
                <c:pt idx="872">
                  <c:v>11000000</c:v>
                </c:pt>
                <c:pt idx="873">
                  <c:v>40000000</c:v>
                </c:pt>
                <c:pt idx="874">
                  <c:v>100000000</c:v>
                </c:pt>
                <c:pt idx="875">
                  <c:v>40000000</c:v>
                </c:pt>
                <c:pt idx="876">
                  <c:v>30000000</c:v>
                </c:pt>
                <c:pt idx="877">
                  <c:v>102000000</c:v>
                </c:pt>
                <c:pt idx="878">
                  <c:v>500000</c:v>
                </c:pt>
                <c:pt idx="879">
                  <c:v>80000000</c:v>
                </c:pt>
                <c:pt idx="880">
                  <c:v>150000000</c:v>
                </c:pt>
                <c:pt idx="881">
                  <c:v>4500000</c:v>
                </c:pt>
                <c:pt idx="882">
                  <c:v>50000000</c:v>
                </c:pt>
                <c:pt idx="883">
                  <c:v>150000000</c:v>
                </c:pt>
                <c:pt idx="884">
                  <c:v>2500000</c:v>
                </c:pt>
                <c:pt idx="885">
                  <c:v>15000000</c:v>
                </c:pt>
                <c:pt idx="886">
                  <c:v>35000000</c:v>
                </c:pt>
                <c:pt idx="887">
                  <c:v>16000000</c:v>
                </c:pt>
                <c:pt idx="888">
                  <c:v>45000000</c:v>
                </c:pt>
                <c:pt idx="889">
                  <c:v>22000000</c:v>
                </c:pt>
                <c:pt idx="890">
                  <c:v>20000000</c:v>
                </c:pt>
                <c:pt idx="891">
                  <c:v>5000000</c:v>
                </c:pt>
                <c:pt idx="892">
                  <c:v>25000000</c:v>
                </c:pt>
                <c:pt idx="893">
                  <c:v>3500159</c:v>
                </c:pt>
                <c:pt idx="894">
                  <c:v>35000000</c:v>
                </c:pt>
                <c:pt idx="895">
                  <c:v>70000000</c:v>
                </c:pt>
                <c:pt idx="896">
                  <c:v>15000000</c:v>
                </c:pt>
                <c:pt idx="897">
                  <c:v>35000000</c:v>
                </c:pt>
                <c:pt idx="898">
                  <c:v>65000000</c:v>
                </c:pt>
                <c:pt idx="899">
                  <c:v>22000000</c:v>
                </c:pt>
                <c:pt idx="900">
                  <c:v>30000000</c:v>
                </c:pt>
                <c:pt idx="901">
                  <c:v>34000000</c:v>
                </c:pt>
                <c:pt idx="902">
                  <c:v>20000000</c:v>
                </c:pt>
                <c:pt idx="903">
                  <c:v>103000000</c:v>
                </c:pt>
                <c:pt idx="904">
                  <c:v>8000000</c:v>
                </c:pt>
                <c:pt idx="905">
                  <c:v>12500000</c:v>
                </c:pt>
                <c:pt idx="906">
                  <c:v>20000000</c:v>
                </c:pt>
                <c:pt idx="907">
                  <c:v>7000000</c:v>
                </c:pt>
                <c:pt idx="908">
                  <c:v>3600000</c:v>
                </c:pt>
                <c:pt idx="909">
                  <c:v>32000000</c:v>
                </c:pt>
                <c:pt idx="910">
                  <c:v>33000000</c:v>
                </c:pt>
                <c:pt idx="911">
                  <c:v>60000000</c:v>
                </c:pt>
                <c:pt idx="912">
                  <c:v>11000000</c:v>
                </c:pt>
                <c:pt idx="913">
                  <c:v>15000000</c:v>
                </c:pt>
                <c:pt idx="914">
                  <c:v>55000000</c:v>
                </c:pt>
                <c:pt idx="915">
                  <c:v>15000000</c:v>
                </c:pt>
                <c:pt idx="916">
                  <c:v>15000000</c:v>
                </c:pt>
                <c:pt idx="917">
                  <c:v>20000000</c:v>
                </c:pt>
                <c:pt idx="918">
                  <c:v>31000000</c:v>
                </c:pt>
                <c:pt idx="919">
                  <c:v>20000000</c:v>
                </c:pt>
                <c:pt idx="920">
                  <c:v>2200000</c:v>
                </c:pt>
                <c:pt idx="921">
                  <c:v>85000000</c:v>
                </c:pt>
                <c:pt idx="922">
                  <c:v>10500000</c:v>
                </c:pt>
                <c:pt idx="923">
                  <c:v>23000000</c:v>
                </c:pt>
                <c:pt idx="924">
                  <c:v>70000000</c:v>
                </c:pt>
                <c:pt idx="925">
                  <c:v>12000000</c:v>
                </c:pt>
                <c:pt idx="926">
                  <c:v>54000000</c:v>
                </c:pt>
                <c:pt idx="927">
                  <c:v>15000000</c:v>
                </c:pt>
                <c:pt idx="928">
                  <c:v>25000000</c:v>
                </c:pt>
                <c:pt idx="929">
                  <c:v>10000000</c:v>
                </c:pt>
                <c:pt idx="930">
                  <c:v>17000000</c:v>
                </c:pt>
                <c:pt idx="931">
                  <c:v>5000000</c:v>
                </c:pt>
                <c:pt idx="932">
                  <c:v>27800000</c:v>
                </c:pt>
                <c:pt idx="933">
                  <c:v>11000000</c:v>
                </c:pt>
                <c:pt idx="934">
                  <c:v>4000000</c:v>
                </c:pt>
                <c:pt idx="935">
                  <c:v>150000000</c:v>
                </c:pt>
                <c:pt idx="936">
                  <c:v>27000000</c:v>
                </c:pt>
                <c:pt idx="937">
                  <c:v>40000000</c:v>
                </c:pt>
                <c:pt idx="938">
                  <c:v>9000000</c:v>
                </c:pt>
                <c:pt idx="939">
                  <c:v>22000000</c:v>
                </c:pt>
                <c:pt idx="940">
                  <c:v>8000000</c:v>
                </c:pt>
                <c:pt idx="941">
                  <c:v>25000000</c:v>
                </c:pt>
                <c:pt idx="942">
                  <c:v>29000000</c:v>
                </c:pt>
                <c:pt idx="943">
                  <c:v>15000000</c:v>
                </c:pt>
                <c:pt idx="944">
                  <c:v>11000000</c:v>
                </c:pt>
                <c:pt idx="945">
                  <c:v>8000000</c:v>
                </c:pt>
                <c:pt idx="946">
                  <c:v>25000000</c:v>
                </c:pt>
                <c:pt idx="947">
                  <c:v>16000000</c:v>
                </c:pt>
                <c:pt idx="948">
                  <c:v>16000000</c:v>
                </c:pt>
                <c:pt idx="949">
                  <c:v>31115000</c:v>
                </c:pt>
                <c:pt idx="950">
                  <c:v>12000000</c:v>
                </c:pt>
                <c:pt idx="951">
                  <c:v>25000000</c:v>
                </c:pt>
                <c:pt idx="952">
                  <c:v>40000000</c:v>
                </c:pt>
                <c:pt idx="953">
                  <c:v>45000000</c:v>
                </c:pt>
                <c:pt idx="954">
                  <c:v>8500000</c:v>
                </c:pt>
                <c:pt idx="955">
                  <c:v>20000000</c:v>
                </c:pt>
                <c:pt idx="956">
                  <c:v>45000000</c:v>
                </c:pt>
                <c:pt idx="957">
                  <c:v>16500000</c:v>
                </c:pt>
                <c:pt idx="958">
                  <c:v>12000000</c:v>
                </c:pt>
                <c:pt idx="959">
                  <c:v>75000000</c:v>
                </c:pt>
                <c:pt idx="960">
                  <c:v>30000000</c:v>
                </c:pt>
                <c:pt idx="961">
                  <c:v>13000000</c:v>
                </c:pt>
                <c:pt idx="962">
                  <c:v>18000000</c:v>
                </c:pt>
                <c:pt idx="963">
                  <c:v>10000000</c:v>
                </c:pt>
                <c:pt idx="964">
                  <c:v>12000000</c:v>
                </c:pt>
                <c:pt idx="965">
                  <c:v>21000000</c:v>
                </c:pt>
                <c:pt idx="966">
                  <c:v>17000000</c:v>
                </c:pt>
                <c:pt idx="967">
                  <c:v>20000000</c:v>
                </c:pt>
                <c:pt idx="968">
                  <c:v>17000000</c:v>
                </c:pt>
                <c:pt idx="969">
                  <c:v>50000000</c:v>
                </c:pt>
                <c:pt idx="970">
                  <c:v>18000000</c:v>
                </c:pt>
                <c:pt idx="971">
                  <c:v>1400</c:v>
                </c:pt>
                <c:pt idx="972">
                  <c:v>3250</c:v>
                </c:pt>
                <c:pt idx="973">
                  <c:v>8500000</c:v>
                </c:pt>
                <c:pt idx="974">
                  <c:v>10000</c:v>
                </c:pt>
                <c:pt idx="975">
                  <c:v>13000</c:v>
                </c:pt>
                <c:pt idx="976">
                  <c:v>15000</c:v>
                </c:pt>
                <c:pt idx="977">
                  <c:v>17350</c:v>
                </c:pt>
                <c:pt idx="978">
                  <c:v>20000</c:v>
                </c:pt>
                <c:pt idx="979">
                  <c:v>20000</c:v>
                </c:pt>
                <c:pt idx="980">
                  <c:v>20000</c:v>
                </c:pt>
                <c:pt idx="981">
                  <c:v>20000</c:v>
                </c:pt>
                <c:pt idx="982">
                  <c:v>22000</c:v>
                </c:pt>
                <c:pt idx="983">
                  <c:v>24000</c:v>
                </c:pt>
                <c:pt idx="984">
                  <c:v>25000</c:v>
                </c:pt>
                <c:pt idx="985">
                  <c:v>40000</c:v>
                </c:pt>
                <c:pt idx="986">
                  <c:v>42000</c:v>
                </c:pt>
                <c:pt idx="987">
                  <c:v>45000</c:v>
                </c:pt>
                <c:pt idx="988">
                  <c:v>50000</c:v>
                </c:pt>
                <c:pt idx="989">
                  <c:v>50000</c:v>
                </c:pt>
                <c:pt idx="990">
                  <c:v>50000</c:v>
                </c:pt>
                <c:pt idx="991">
                  <c:v>50000</c:v>
                </c:pt>
                <c:pt idx="992">
                  <c:v>50000</c:v>
                </c:pt>
                <c:pt idx="993">
                  <c:v>60000</c:v>
                </c:pt>
                <c:pt idx="994">
                  <c:v>60000</c:v>
                </c:pt>
                <c:pt idx="995">
                  <c:v>62000</c:v>
                </c:pt>
                <c:pt idx="996">
                  <c:v>65000000</c:v>
                </c:pt>
                <c:pt idx="997">
                  <c:v>70000</c:v>
                </c:pt>
                <c:pt idx="998">
                  <c:v>70000</c:v>
                </c:pt>
              </c:numCache>
            </c:numRef>
          </c:xVal>
          <c:yVal>
            <c:numRef>
              <c:f>'B. Movies with highest profit'!$C$2:$C$1000</c:f>
              <c:numCache>
                <c:formatCode>General</c:formatCode>
                <c:ptCount val="999"/>
                <c:pt idx="0">
                  <c:v>523505847</c:v>
                </c:pt>
                <c:pt idx="1">
                  <c:v>502177271</c:v>
                </c:pt>
                <c:pt idx="2">
                  <c:v>458672302</c:v>
                </c:pt>
                <c:pt idx="3">
                  <c:v>449935665</c:v>
                </c:pt>
                <c:pt idx="4">
                  <c:v>424449459</c:v>
                </c:pt>
                <c:pt idx="5">
                  <c:v>403279547</c:v>
                </c:pt>
                <c:pt idx="6">
                  <c:v>403279547</c:v>
                </c:pt>
                <c:pt idx="7">
                  <c:v>377783777</c:v>
                </c:pt>
                <c:pt idx="8">
                  <c:v>359544677</c:v>
                </c:pt>
                <c:pt idx="9">
                  <c:v>348316061</c:v>
                </c:pt>
                <c:pt idx="10">
                  <c:v>329999255</c:v>
                </c:pt>
                <c:pt idx="11">
                  <c:v>305024263</c:v>
                </c:pt>
                <c:pt idx="12">
                  <c:v>294645577</c:v>
                </c:pt>
                <c:pt idx="13">
                  <c:v>293784000</c:v>
                </c:pt>
                <c:pt idx="14">
                  <c:v>292049635</c:v>
                </c:pt>
                <c:pt idx="15">
                  <c:v>291323553</c:v>
                </c:pt>
                <c:pt idx="16">
                  <c:v>286838870</c:v>
                </c:pt>
                <c:pt idx="17">
                  <c:v>286471036</c:v>
                </c:pt>
                <c:pt idx="18">
                  <c:v>283019252</c:v>
                </c:pt>
                <c:pt idx="19">
                  <c:v>276625409</c:v>
                </c:pt>
                <c:pt idx="20">
                  <c:v>274691196</c:v>
                </c:pt>
                <c:pt idx="21">
                  <c:v>272158751</c:v>
                </c:pt>
                <c:pt idx="22">
                  <c:v>267761243</c:v>
                </c:pt>
                <c:pt idx="23">
                  <c:v>267262555</c:v>
                </c:pt>
                <c:pt idx="24">
                  <c:v>264706375</c:v>
                </c:pt>
                <c:pt idx="25">
                  <c:v>262029560</c:v>
                </c:pt>
                <c:pt idx="26">
                  <c:v>253501675</c:v>
                </c:pt>
                <c:pt idx="27">
                  <c:v>252000000</c:v>
                </c:pt>
                <c:pt idx="28">
                  <c:v>250736600</c:v>
                </c:pt>
                <c:pt idx="29">
                  <c:v>248505540</c:v>
                </c:pt>
                <c:pt idx="30">
                  <c:v>246623634</c:v>
                </c:pt>
                <c:pt idx="31">
                  <c:v>246478898</c:v>
                </c:pt>
                <c:pt idx="32">
                  <c:v>242313371</c:v>
                </c:pt>
                <c:pt idx="33">
                  <c:v>236437427</c:v>
                </c:pt>
                <c:pt idx="34">
                  <c:v>232523113</c:v>
                </c:pt>
                <c:pt idx="35">
                  <c:v>231124059</c:v>
                </c:pt>
                <c:pt idx="36">
                  <c:v>226950375</c:v>
                </c:pt>
                <c:pt idx="37">
                  <c:v>224374454</c:v>
                </c:pt>
                <c:pt idx="38">
                  <c:v>220837577</c:v>
                </c:pt>
                <c:pt idx="39">
                  <c:v>220760500</c:v>
                </c:pt>
                <c:pt idx="40">
                  <c:v>216188924</c:v>
                </c:pt>
                <c:pt idx="41">
                  <c:v>214984497</c:v>
                </c:pt>
                <c:pt idx="42">
                  <c:v>212103873</c:v>
                </c:pt>
                <c:pt idx="43">
                  <c:v>208992272</c:v>
                </c:pt>
                <c:pt idx="44">
                  <c:v>208991599</c:v>
                </c:pt>
                <c:pt idx="45">
                  <c:v>207652016</c:v>
                </c:pt>
                <c:pt idx="46">
                  <c:v>202076689</c:v>
                </c:pt>
                <c:pt idx="47">
                  <c:v>199167575</c:v>
                </c:pt>
                <c:pt idx="48">
                  <c:v>198130642</c:v>
                </c:pt>
                <c:pt idx="49">
                  <c:v>198032628</c:v>
                </c:pt>
                <c:pt idx="50">
                  <c:v>197756197</c:v>
                </c:pt>
                <c:pt idx="51">
                  <c:v>196565000</c:v>
                </c:pt>
                <c:pt idx="52">
                  <c:v>195675583</c:v>
                </c:pt>
                <c:pt idx="53">
                  <c:v>195631306</c:v>
                </c:pt>
                <c:pt idx="54">
                  <c:v>194678278</c:v>
                </c:pt>
                <c:pt idx="55">
                  <c:v>194200000</c:v>
                </c:pt>
                <c:pt idx="56">
                  <c:v>192557891</c:v>
                </c:pt>
                <c:pt idx="57">
                  <c:v>191609762</c:v>
                </c:pt>
                <c:pt idx="58">
                  <c:v>189350219</c:v>
                </c:pt>
                <c:pt idx="59">
                  <c:v>187645141</c:v>
                </c:pt>
                <c:pt idx="60">
                  <c:v>187645141</c:v>
                </c:pt>
                <c:pt idx="61">
                  <c:v>182925485</c:v>
                </c:pt>
                <c:pt idx="62">
                  <c:v>182501645</c:v>
                </c:pt>
                <c:pt idx="63">
                  <c:v>181454367</c:v>
                </c:pt>
                <c:pt idx="64">
                  <c:v>178298180</c:v>
                </c:pt>
                <c:pt idx="65">
                  <c:v>175360000</c:v>
                </c:pt>
                <c:pt idx="66">
                  <c:v>174907418</c:v>
                </c:pt>
                <c:pt idx="67">
                  <c:v>174455986</c:v>
                </c:pt>
                <c:pt idx="68">
                  <c:v>174084951</c:v>
                </c:pt>
                <c:pt idx="69">
                  <c:v>173377893</c:v>
                </c:pt>
                <c:pt idx="70">
                  <c:v>172399422</c:v>
                </c:pt>
                <c:pt idx="71">
                  <c:v>172298923</c:v>
                </c:pt>
                <c:pt idx="72">
                  <c:v>172298923</c:v>
                </c:pt>
                <c:pt idx="73">
                  <c:v>169437578</c:v>
                </c:pt>
                <c:pt idx="74">
                  <c:v>168759914</c:v>
                </c:pt>
                <c:pt idx="75">
                  <c:v>168628680</c:v>
                </c:pt>
                <c:pt idx="76">
                  <c:v>165835000</c:v>
                </c:pt>
                <c:pt idx="77">
                  <c:v>165388685</c:v>
                </c:pt>
                <c:pt idx="78">
                  <c:v>164406268</c:v>
                </c:pt>
                <c:pt idx="79">
                  <c:v>163130696</c:v>
                </c:pt>
                <c:pt idx="80">
                  <c:v>162208848</c:v>
                </c:pt>
                <c:pt idx="81">
                  <c:v>161970615</c:v>
                </c:pt>
                <c:pt idx="82">
                  <c:v>161796233</c:v>
                </c:pt>
                <c:pt idx="83">
                  <c:v>161781728</c:v>
                </c:pt>
                <c:pt idx="84">
                  <c:v>161589580</c:v>
                </c:pt>
                <c:pt idx="85">
                  <c:v>160706665</c:v>
                </c:pt>
                <c:pt idx="86">
                  <c:v>160147615</c:v>
                </c:pt>
                <c:pt idx="87">
                  <c:v>160034110</c:v>
                </c:pt>
                <c:pt idx="88">
                  <c:v>157358779</c:v>
                </c:pt>
                <c:pt idx="89">
                  <c:v>157326336</c:v>
                </c:pt>
                <c:pt idx="90">
                  <c:v>157197282</c:v>
                </c:pt>
                <c:pt idx="91">
                  <c:v>156780960</c:v>
                </c:pt>
                <c:pt idx="92">
                  <c:v>156074524</c:v>
                </c:pt>
                <c:pt idx="93">
                  <c:v>155965690</c:v>
                </c:pt>
                <c:pt idx="94">
                  <c:v>155823397</c:v>
                </c:pt>
                <c:pt idx="95">
                  <c:v>155585516</c:v>
                </c:pt>
                <c:pt idx="96">
                  <c:v>155200000</c:v>
                </c:pt>
                <c:pt idx="97">
                  <c:v>155014286</c:v>
                </c:pt>
                <c:pt idx="98">
                  <c:v>154449475</c:v>
                </c:pt>
                <c:pt idx="99">
                  <c:v>154449475</c:v>
                </c:pt>
                <c:pt idx="100">
                  <c:v>154436380</c:v>
                </c:pt>
                <c:pt idx="101">
                  <c:v>154100000</c:v>
                </c:pt>
                <c:pt idx="102">
                  <c:v>153483808</c:v>
                </c:pt>
                <c:pt idx="103">
                  <c:v>151870271</c:v>
                </c:pt>
                <c:pt idx="104">
                  <c:v>150079163</c:v>
                </c:pt>
                <c:pt idx="105">
                  <c:v>149688385</c:v>
                </c:pt>
                <c:pt idx="106">
                  <c:v>149171806</c:v>
                </c:pt>
                <c:pt idx="107">
                  <c:v>148213584</c:v>
                </c:pt>
                <c:pt idx="108">
                  <c:v>147825435</c:v>
                </c:pt>
                <c:pt idx="109">
                  <c:v>146119491</c:v>
                </c:pt>
                <c:pt idx="110">
                  <c:v>145592590</c:v>
                </c:pt>
                <c:pt idx="111">
                  <c:v>144705587</c:v>
                </c:pt>
                <c:pt idx="112">
                  <c:v>144613391</c:v>
                </c:pt>
                <c:pt idx="113">
                  <c:v>143630478</c:v>
                </c:pt>
                <c:pt idx="114">
                  <c:v>142645693</c:v>
                </c:pt>
                <c:pt idx="115">
                  <c:v>142000866</c:v>
                </c:pt>
                <c:pt idx="116">
                  <c:v>141616238</c:v>
                </c:pt>
                <c:pt idx="117">
                  <c:v>141487252</c:v>
                </c:pt>
                <c:pt idx="118">
                  <c:v>140863268</c:v>
                </c:pt>
                <c:pt idx="119">
                  <c:v>140470114</c:v>
                </c:pt>
                <c:pt idx="120">
                  <c:v>140381405</c:v>
                </c:pt>
                <c:pt idx="121">
                  <c:v>139994397</c:v>
                </c:pt>
                <c:pt idx="122">
                  <c:v>139875760</c:v>
                </c:pt>
                <c:pt idx="123">
                  <c:v>138600000</c:v>
                </c:pt>
                <c:pt idx="124">
                  <c:v>137170000</c:v>
                </c:pt>
                <c:pt idx="125">
                  <c:v>137031035</c:v>
                </c:pt>
                <c:pt idx="126">
                  <c:v>136576745</c:v>
                </c:pt>
                <c:pt idx="127">
                  <c:v>136395380</c:v>
                </c:pt>
                <c:pt idx="128">
                  <c:v>136138454</c:v>
                </c:pt>
                <c:pt idx="129">
                  <c:v>135992840</c:v>
                </c:pt>
                <c:pt idx="130">
                  <c:v>135992840</c:v>
                </c:pt>
                <c:pt idx="131">
                  <c:v>134185206</c:v>
                </c:pt>
                <c:pt idx="132">
                  <c:v>134185206</c:v>
                </c:pt>
                <c:pt idx="133">
                  <c:v>133031347</c:v>
                </c:pt>
                <c:pt idx="134">
                  <c:v>133029270</c:v>
                </c:pt>
                <c:pt idx="135">
                  <c:v>132568851</c:v>
                </c:pt>
                <c:pt idx="136">
                  <c:v>132056505</c:v>
                </c:pt>
                <c:pt idx="137">
                  <c:v>132011114</c:v>
                </c:pt>
                <c:pt idx="138">
                  <c:v>131963328</c:v>
                </c:pt>
                <c:pt idx="139">
                  <c:v>131492479</c:v>
                </c:pt>
                <c:pt idx="140">
                  <c:v>129279795</c:v>
                </c:pt>
                <c:pt idx="141">
                  <c:v>128821952</c:v>
                </c:pt>
                <c:pt idx="142">
                  <c:v>128339411</c:v>
                </c:pt>
                <c:pt idx="143">
                  <c:v>126319195</c:v>
                </c:pt>
                <c:pt idx="144">
                  <c:v>126147885</c:v>
                </c:pt>
                <c:pt idx="145">
                  <c:v>125684505</c:v>
                </c:pt>
                <c:pt idx="146">
                  <c:v>125665036</c:v>
                </c:pt>
                <c:pt idx="147">
                  <c:v>124052771</c:v>
                </c:pt>
                <c:pt idx="148">
                  <c:v>123947053</c:v>
                </c:pt>
                <c:pt idx="149">
                  <c:v>123795342</c:v>
                </c:pt>
                <c:pt idx="150">
                  <c:v>123001229</c:v>
                </c:pt>
                <c:pt idx="151">
                  <c:v>122833357</c:v>
                </c:pt>
                <c:pt idx="152">
                  <c:v>121666058</c:v>
                </c:pt>
                <c:pt idx="153">
                  <c:v>120430993</c:v>
                </c:pt>
                <c:pt idx="154">
                  <c:v>120000989</c:v>
                </c:pt>
                <c:pt idx="155">
                  <c:v>119358727</c:v>
                </c:pt>
                <c:pt idx="156">
                  <c:v>119019489</c:v>
                </c:pt>
                <c:pt idx="157">
                  <c:v>118734225</c:v>
                </c:pt>
                <c:pt idx="158">
                  <c:v>118136719</c:v>
                </c:pt>
                <c:pt idx="159">
                  <c:v>117979556</c:v>
                </c:pt>
                <c:pt idx="160">
                  <c:v>117500000</c:v>
                </c:pt>
                <c:pt idx="161">
                  <c:v>117387405</c:v>
                </c:pt>
                <c:pt idx="162">
                  <c:v>117387272</c:v>
                </c:pt>
                <c:pt idx="163">
                  <c:v>117204440</c:v>
                </c:pt>
                <c:pt idx="164">
                  <c:v>117137090</c:v>
                </c:pt>
                <c:pt idx="165">
                  <c:v>116900000</c:v>
                </c:pt>
                <c:pt idx="166">
                  <c:v>116578352</c:v>
                </c:pt>
                <c:pt idx="167">
                  <c:v>116348400</c:v>
                </c:pt>
                <c:pt idx="168">
                  <c:v>116275247</c:v>
                </c:pt>
                <c:pt idx="169">
                  <c:v>115329763</c:v>
                </c:pt>
                <c:pt idx="170">
                  <c:v>115096820</c:v>
                </c:pt>
                <c:pt idx="171">
                  <c:v>115085755</c:v>
                </c:pt>
                <c:pt idx="172">
                  <c:v>115058047</c:v>
                </c:pt>
                <c:pt idx="173">
                  <c:v>114223000</c:v>
                </c:pt>
                <c:pt idx="174">
                  <c:v>113368971</c:v>
                </c:pt>
                <c:pt idx="175">
                  <c:v>113078393</c:v>
                </c:pt>
                <c:pt idx="176">
                  <c:v>113067808</c:v>
                </c:pt>
                <c:pt idx="177">
                  <c:v>112868837</c:v>
                </c:pt>
                <c:pt idx="178">
                  <c:v>112805123</c:v>
                </c:pt>
                <c:pt idx="179">
                  <c:v>112708996</c:v>
                </c:pt>
                <c:pt idx="180">
                  <c:v>112435221</c:v>
                </c:pt>
                <c:pt idx="181">
                  <c:v>112057433</c:v>
                </c:pt>
                <c:pt idx="182">
                  <c:v>111727000</c:v>
                </c:pt>
                <c:pt idx="183">
                  <c:v>111709845</c:v>
                </c:pt>
                <c:pt idx="184">
                  <c:v>111225040</c:v>
                </c:pt>
                <c:pt idx="185">
                  <c:v>111175354</c:v>
                </c:pt>
                <c:pt idx="186">
                  <c:v>111088910</c:v>
                </c:pt>
                <c:pt idx="187">
                  <c:v>110922370</c:v>
                </c:pt>
                <c:pt idx="188">
                  <c:v>110505958</c:v>
                </c:pt>
                <c:pt idx="189">
                  <c:v>110117807</c:v>
                </c:pt>
                <c:pt idx="190">
                  <c:v>110071312</c:v>
                </c:pt>
                <c:pt idx="191">
                  <c:v>109731527</c:v>
                </c:pt>
                <c:pt idx="192">
                  <c:v>109141530</c:v>
                </c:pt>
                <c:pt idx="193">
                  <c:v>108899130</c:v>
                </c:pt>
                <c:pt idx="194">
                  <c:v>108383253</c:v>
                </c:pt>
                <c:pt idx="195">
                  <c:v>108132370</c:v>
                </c:pt>
                <c:pt idx="196">
                  <c:v>107902283</c:v>
                </c:pt>
                <c:pt idx="197">
                  <c:v>107704099</c:v>
                </c:pt>
                <c:pt idx="198">
                  <c:v>107600000</c:v>
                </c:pt>
                <c:pt idx="199">
                  <c:v>107586036</c:v>
                </c:pt>
                <c:pt idx="200">
                  <c:v>107575142</c:v>
                </c:pt>
                <c:pt idx="201">
                  <c:v>106735396</c:v>
                </c:pt>
                <c:pt idx="202">
                  <c:v>106709992</c:v>
                </c:pt>
                <c:pt idx="203">
                  <c:v>106573705</c:v>
                </c:pt>
                <c:pt idx="204">
                  <c:v>106512310</c:v>
                </c:pt>
                <c:pt idx="205">
                  <c:v>106512310</c:v>
                </c:pt>
                <c:pt idx="206">
                  <c:v>106512310</c:v>
                </c:pt>
                <c:pt idx="207">
                  <c:v>106415432</c:v>
                </c:pt>
                <c:pt idx="208">
                  <c:v>106386216</c:v>
                </c:pt>
                <c:pt idx="209">
                  <c:v>106148159</c:v>
                </c:pt>
                <c:pt idx="210">
                  <c:v>106148159</c:v>
                </c:pt>
                <c:pt idx="211">
                  <c:v>104948780</c:v>
                </c:pt>
                <c:pt idx="212">
                  <c:v>104360277</c:v>
                </c:pt>
                <c:pt idx="213">
                  <c:v>104360277</c:v>
                </c:pt>
                <c:pt idx="214">
                  <c:v>104007640</c:v>
                </c:pt>
                <c:pt idx="215">
                  <c:v>103620822</c:v>
                </c:pt>
                <c:pt idx="216">
                  <c:v>103070338</c:v>
                </c:pt>
                <c:pt idx="217">
                  <c:v>102843350</c:v>
                </c:pt>
                <c:pt idx="218">
                  <c:v>102277056</c:v>
                </c:pt>
                <c:pt idx="219">
                  <c:v>101938730</c:v>
                </c:pt>
                <c:pt idx="220">
                  <c:v>101697350</c:v>
                </c:pt>
                <c:pt idx="221">
                  <c:v>101500000</c:v>
                </c:pt>
                <c:pt idx="222">
                  <c:v>101463226</c:v>
                </c:pt>
                <c:pt idx="223">
                  <c:v>101340178</c:v>
                </c:pt>
                <c:pt idx="224">
                  <c:v>101049130</c:v>
                </c:pt>
                <c:pt idx="225">
                  <c:v>100965237</c:v>
                </c:pt>
                <c:pt idx="226">
                  <c:v>100722000</c:v>
                </c:pt>
                <c:pt idx="227">
                  <c:v>100315155</c:v>
                </c:pt>
                <c:pt idx="228">
                  <c:v>100175871</c:v>
                </c:pt>
                <c:pt idx="229">
                  <c:v>99930000</c:v>
                </c:pt>
                <c:pt idx="230">
                  <c:v>99541238</c:v>
                </c:pt>
                <c:pt idx="231">
                  <c:v>99455175</c:v>
                </c:pt>
                <c:pt idx="232">
                  <c:v>99093296</c:v>
                </c:pt>
                <c:pt idx="233">
                  <c:v>99007828</c:v>
                </c:pt>
                <c:pt idx="234">
                  <c:v>98614544</c:v>
                </c:pt>
                <c:pt idx="235">
                  <c:v>98405771</c:v>
                </c:pt>
                <c:pt idx="236">
                  <c:v>97992827</c:v>
                </c:pt>
                <c:pt idx="237">
                  <c:v>97637474</c:v>
                </c:pt>
                <c:pt idx="238">
                  <c:v>97224271</c:v>
                </c:pt>
                <c:pt idx="239">
                  <c:v>96968774</c:v>
                </c:pt>
                <c:pt idx="240">
                  <c:v>96945720</c:v>
                </c:pt>
                <c:pt idx="241">
                  <c:v>96936400</c:v>
                </c:pt>
                <c:pt idx="242">
                  <c:v>96447667</c:v>
                </c:pt>
                <c:pt idx="243">
                  <c:v>96308900</c:v>
                </c:pt>
                <c:pt idx="244">
                  <c:v>96300000</c:v>
                </c:pt>
                <c:pt idx="245">
                  <c:v>96248145</c:v>
                </c:pt>
                <c:pt idx="246">
                  <c:v>95014030</c:v>
                </c:pt>
                <c:pt idx="247">
                  <c:v>94852971</c:v>
                </c:pt>
                <c:pt idx="248">
                  <c:v>94324072</c:v>
                </c:pt>
                <c:pt idx="249">
                  <c:v>94324072</c:v>
                </c:pt>
                <c:pt idx="250">
                  <c:v>93952327</c:v>
                </c:pt>
                <c:pt idx="251">
                  <c:v>93506210</c:v>
                </c:pt>
                <c:pt idx="252">
                  <c:v>92536138</c:v>
                </c:pt>
                <c:pt idx="253">
                  <c:v>92012643</c:v>
                </c:pt>
                <c:pt idx="254">
                  <c:v>91704210</c:v>
                </c:pt>
                <c:pt idx="255">
                  <c:v>91519448</c:v>
                </c:pt>
                <c:pt idx="256">
                  <c:v>91518352</c:v>
                </c:pt>
                <c:pt idx="257">
                  <c:v>90900000</c:v>
                </c:pt>
                <c:pt idx="258">
                  <c:v>90736215</c:v>
                </c:pt>
                <c:pt idx="259">
                  <c:v>90397307</c:v>
                </c:pt>
                <c:pt idx="260">
                  <c:v>89746958</c:v>
                </c:pt>
                <c:pt idx="261">
                  <c:v>89732962</c:v>
                </c:pt>
                <c:pt idx="262">
                  <c:v>89692572</c:v>
                </c:pt>
                <c:pt idx="263">
                  <c:v>89214072</c:v>
                </c:pt>
                <c:pt idx="264">
                  <c:v>88495848</c:v>
                </c:pt>
                <c:pt idx="265">
                  <c:v>88166115</c:v>
                </c:pt>
                <c:pt idx="266">
                  <c:v>88001286</c:v>
                </c:pt>
                <c:pt idx="267">
                  <c:v>87775460</c:v>
                </c:pt>
                <c:pt idx="268">
                  <c:v>87620724</c:v>
                </c:pt>
                <c:pt idx="269">
                  <c:v>87559438</c:v>
                </c:pt>
                <c:pt idx="270">
                  <c:v>86978840</c:v>
                </c:pt>
                <c:pt idx="271">
                  <c:v>86757447</c:v>
                </c:pt>
                <c:pt idx="272">
                  <c:v>86631310</c:v>
                </c:pt>
                <c:pt idx="273">
                  <c:v>86600000</c:v>
                </c:pt>
                <c:pt idx="274">
                  <c:v>86546825</c:v>
                </c:pt>
                <c:pt idx="275">
                  <c:v>85762022</c:v>
                </c:pt>
                <c:pt idx="276">
                  <c:v>85648585</c:v>
                </c:pt>
                <c:pt idx="277">
                  <c:v>85646235</c:v>
                </c:pt>
                <c:pt idx="278">
                  <c:v>85512915</c:v>
                </c:pt>
                <c:pt idx="279">
                  <c:v>85395021</c:v>
                </c:pt>
                <c:pt idx="280">
                  <c:v>85069696</c:v>
                </c:pt>
                <c:pt idx="281">
                  <c:v>85014968</c:v>
                </c:pt>
                <c:pt idx="282">
                  <c:v>84805005</c:v>
                </c:pt>
                <c:pt idx="283">
                  <c:v>84713132</c:v>
                </c:pt>
                <c:pt idx="284">
                  <c:v>84670866</c:v>
                </c:pt>
                <c:pt idx="285">
                  <c:v>84222438</c:v>
                </c:pt>
                <c:pt idx="286">
                  <c:v>84031112</c:v>
                </c:pt>
                <c:pt idx="287">
                  <c:v>83740650</c:v>
                </c:pt>
                <c:pt idx="288">
                  <c:v>83500000</c:v>
                </c:pt>
                <c:pt idx="289">
                  <c:v>83243478</c:v>
                </c:pt>
                <c:pt idx="290">
                  <c:v>83151473</c:v>
                </c:pt>
                <c:pt idx="291">
                  <c:v>83025093</c:v>
                </c:pt>
                <c:pt idx="292">
                  <c:v>82922376</c:v>
                </c:pt>
                <c:pt idx="293">
                  <c:v>82831698</c:v>
                </c:pt>
                <c:pt idx="294">
                  <c:v>82800000</c:v>
                </c:pt>
                <c:pt idx="295">
                  <c:v>82800000</c:v>
                </c:pt>
                <c:pt idx="296">
                  <c:v>82797150</c:v>
                </c:pt>
                <c:pt idx="297">
                  <c:v>82528646</c:v>
                </c:pt>
                <c:pt idx="298">
                  <c:v>82299717</c:v>
                </c:pt>
                <c:pt idx="299">
                  <c:v>82149590</c:v>
                </c:pt>
                <c:pt idx="300">
                  <c:v>82001186</c:v>
                </c:pt>
                <c:pt idx="301">
                  <c:v>81749884</c:v>
                </c:pt>
                <c:pt idx="302">
                  <c:v>81700000</c:v>
                </c:pt>
                <c:pt idx="303">
                  <c:v>80805112</c:v>
                </c:pt>
                <c:pt idx="304">
                  <c:v>80292856</c:v>
                </c:pt>
                <c:pt idx="305">
                  <c:v>80249062</c:v>
                </c:pt>
                <c:pt idx="306">
                  <c:v>80011740</c:v>
                </c:pt>
                <c:pt idx="307">
                  <c:v>80011740</c:v>
                </c:pt>
                <c:pt idx="308">
                  <c:v>79900000</c:v>
                </c:pt>
                <c:pt idx="309">
                  <c:v>79556401</c:v>
                </c:pt>
                <c:pt idx="310">
                  <c:v>79547205</c:v>
                </c:pt>
                <c:pt idx="311">
                  <c:v>79471845</c:v>
                </c:pt>
                <c:pt idx="312">
                  <c:v>79460116</c:v>
                </c:pt>
                <c:pt idx="313">
                  <c:v>79444419</c:v>
                </c:pt>
                <c:pt idx="314">
                  <c:v>79443253</c:v>
                </c:pt>
                <c:pt idx="315">
                  <c:v>79225854</c:v>
                </c:pt>
                <c:pt idx="316">
                  <c:v>79218018</c:v>
                </c:pt>
                <c:pt idx="317">
                  <c:v>79175854</c:v>
                </c:pt>
                <c:pt idx="318">
                  <c:v>78574831</c:v>
                </c:pt>
                <c:pt idx="319">
                  <c:v>78530303</c:v>
                </c:pt>
                <c:pt idx="320">
                  <c:v>78530303</c:v>
                </c:pt>
                <c:pt idx="321">
                  <c:v>78500000</c:v>
                </c:pt>
                <c:pt idx="322">
                  <c:v>78360000</c:v>
                </c:pt>
                <c:pt idx="323">
                  <c:v>78038276</c:v>
                </c:pt>
                <c:pt idx="324">
                  <c:v>77997349</c:v>
                </c:pt>
                <c:pt idx="325">
                  <c:v>77946274</c:v>
                </c:pt>
                <c:pt idx="326">
                  <c:v>77763837</c:v>
                </c:pt>
                <c:pt idx="327">
                  <c:v>77692062</c:v>
                </c:pt>
                <c:pt idx="328">
                  <c:v>77334374</c:v>
                </c:pt>
                <c:pt idx="329">
                  <c:v>77121452</c:v>
                </c:pt>
                <c:pt idx="330">
                  <c:v>77001351</c:v>
                </c:pt>
                <c:pt idx="331">
                  <c:v>76975169</c:v>
                </c:pt>
                <c:pt idx="332">
                  <c:v>76823600</c:v>
                </c:pt>
                <c:pt idx="333">
                  <c:v>76801374</c:v>
                </c:pt>
                <c:pt idx="334">
                  <c:v>76700000</c:v>
                </c:pt>
                <c:pt idx="335">
                  <c:v>76694016</c:v>
                </c:pt>
                <c:pt idx="336">
                  <c:v>76491683</c:v>
                </c:pt>
                <c:pt idx="337">
                  <c:v>76203320</c:v>
                </c:pt>
                <c:pt idx="338">
                  <c:v>76115031</c:v>
                </c:pt>
                <c:pt idx="339">
                  <c:v>76107476</c:v>
                </c:pt>
                <c:pt idx="340">
                  <c:v>76088877</c:v>
                </c:pt>
                <c:pt idx="341">
                  <c:v>76028097</c:v>
                </c:pt>
                <c:pt idx="342">
                  <c:v>75724075</c:v>
                </c:pt>
                <c:pt idx="343">
                  <c:v>75502246</c:v>
                </c:pt>
                <c:pt idx="344">
                  <c:v>75300000</c:v>
                </c:pt>
                <c:pt idx="345">
                  <c:v>75241322</c:v>
                </c:pt>
                <c:pt idx="346">
                  <c:v>75213377</c:v>
                </c:pt>
                <c:pt idx="347">
                  <c:v>75019340</c:v>
                </c:pt>
                <c:pt idx="348">
                  <c:v>75008260</c:v>
                </c:pt>
                <c:pt idx="349">
                  <c:v>74769345</c:v>
                </c:pt>
                <c:pt idx="350">
                  <c:v>74712885</c:v>
                </c:pt>
                <c:pt idx="351">
                  <c:v>74497271</c:v>
                </c:pt>
                <c:pt idx="352">
                  <c:v>74120000</c:v>
                </c:pt>
                <c:pt idx="353">
                  <c:v>74067179</c:v>
                </c:pt>
                <c:pt idx="354">
                  <c:v>74006080</c:v>
                </c:pt>
                <c:pt idx="355">
                  <c:v>73760631</c:v>
                </c:pt>
                <c:pt idx="356">
                  <c:v>73548685</c:v>
                </c:pt>
                <c:pt idx="357">
                  <c:v>73371987</c:v>
                </c:pt>
                <c:pt idx="358">
                  <c:v>73005002</c:v>
                </c:pt>
                <c:pt idx="359">
                  <c:v>72656464</c:v>
                </c:pt>
                <c:pt idx="360">
                  <c:v>72632573</c:v>
                </c:pt>
                <c:pt idx="361">
                  <c:v>71800000</c:v>
                </c:pt>
                <c:pt idx="362">
                  <c:v>71800000</c:v>
                </c:pt>
                <c:pt idx="363">
                  <c:v>71366733</c:v>
                </c:pt>
                <c:pt idx="364">
                  <c:v>71244774</c:v>
                </c:pt>
                <c:pt idx="365">
                  <c:v>71204016</c:v>
                </c:pt>
                <c:pt idx="366">
                  <c:v>70485233</c:v>
                </c:pt>
                <c:pt idx="367">
                  <c:v>70422786</c:v>
                </c:pt>
                <c:pt idx="368">
                  <c:v>70400000</c:v>
                </c:pt>
                <c:pt idx="369">
                  <c:v>70150343</c:v>
                </c:pt>
                <c:pt idx="370">
                  <c:v>69470202</c:v>
                </c:pt>
                <c:pt idx="371">
                  <c:v>69413017</c:v>
                </c:pt>
                <c:pt idx="372">
                  <c:v>69288182</c:v>
                </c:pt>
                <c:pt idx="373">
                  <c:v>69049418</c:v>
                </c:pt>
                <c:pt idx="374">
                  <c:v>69025853</c:v>
                </c:pt>
                <c:pt idx="375">
                  <c:v>68845130</c:v>
                </c:pt>
                <c:pt idx="376">
                  <c:v>68706165</c:v>
                </c:pt>
                <c:pt idx="377">
                  <c:v>68636983</c:v>
                </c:pt>
                <c:pt idx="378">
                  <c:v>68571803</c:v>
                </c:pt>
                <c:pt idx="379">
                  <c:v>68488329</c:v>
                </c:pt>
                <c:pt idx="380">
                  <c:v>68413606</c:v>
                </c:pt>
                <c:pt idx="381">
                  <c:v>67900000</c:v>
                </c:pt>
                <c:pt idx="382">
                  <c:v>67900000</c:v>
                </c:pt>
                <c:pt idx="383">
                  <c:v>67568000</c:v>
                </c:pt>
                <c:pt idx="384">
                  <c:v>67458785</c:v>
                </c:pt>
                <c:pt idx="385">
                  <c:v>67340146</c:v>
                </c:pt>
                <c:pt idx="386">
                  <c:v>67125340</c:v>
                </c:pt>
                <c:pt idx="387">
                  <c:v>66700000</c:v>
                </c:pt>
                <c:pt idx="388">
                  <c:v>66683135</c:v>
                </c:pt>
                <c:pt idx="389">
                  <c:v>66336103</c:v>
                </c:pt>
                <c:pt idx="390">
                  <c:v>66317423</c:v>
                </c:pt>
                <c:pt idx="391">
                  <c:v>66021565</c:v>
                </c:pt>
                <c:pt idx="392">
                  <c:v>65900000</c:v>
                </c:pt>
                <c:pt idx="393">
                  <c:v>65900000</c:v>
                </c:pt>
                <c:pt idx="394">
                  <c:v>65871240</c:v>
                </c:pt>
                <c:pt idx="395">
                  <c:v>65871240</c:v>
                </c:pt>
                <c:pt idx="396">
                  <c:v>65832203</c:v>
                </c:pt>
                <c:pt idx="397">
                  <c:v>65771527</c:v>
                </c:pt>
                <c:pt idx="398">
                  <c:v>65603360</c:v>
                </c:pt>
                <c:pt idx="399">
                  <c:v>65459099</c:v>
                </c:pt>
                <c:pt idx="400">
                  <c:v>65457688</c:v>
                </c:pt>
                <c:pt idx="401">
                  <c:v>65389560</c:v>
                </c:pt>
                <c:pt idx="402">
                  <c:v>65234139</c:v>
                </c:pt>
                <c:pt idx="403">
                  <c:v>65135191</c:v>
                </c:pt>
                <c:pt idx="404">
                  <c:v>64518155</c:v>
                </c:pt>
                <c:pt idx="405">
                  <c:v>64364921</c:v>
                </c:pt>
                <c:pt idx="406">
                  <c:v>63930411</c:v>
                </c:pt>
                <c:pt idx="407">
                  <c:v>63313048</c:v>
                </c:pt>
                <c:pt idx="408">
                  <c:v>63074950</c:v>
                </c:pt>
                <c:pt idx="409">
                  <c:v>62804648</c:v>
                </c:pt>
                <c:pt idx="410">
                  <c:v>62749203</c:v>
                </c:pt>
                <c:pt idx="411">
                  <c:v>62624961</c:v>
                </c:pt>
                <c:pt idx="412">
                  <c:v>62519230</c:v>
                </c:pt>
                <c:pt idx="413">
                  <c:v>62506325</c:v>
                </c:pt>
                <c:pt idx="414">
                  <c:v>62310175</c:v>
                </c:pt>
                <c:pt idx="415">
                  <c:v>62000082</c:v>
                </c:pt>
                <c:pt idx="416">
                  <c:v>61830669</c:v>
                </c:pt>
                <c:pt idx="417">
                  <c:v>61807667</c:v>
                </c:pt>
                <c:pt idx="418">
                  <c:v>61800000</c:v>
                </c:pt>
                <c:pt idx="419">
                  <c:v>61793915</c:v>
                </c:pt>
                <c:pt idx="420">
                  <c:v>61739919</c:v>
                </c:pt>
                <c:pt idx="421">
                  <c:v>61573391</c:v>
                </c:pt>
                <c:pt idx="422">
                  <c:v>61468960</c:v>
                </c:pt>
                <c:pt idx="423">
                  <c:v>61423650</c:v>
                </c:pt>
                <c:pt idx="424">
                  <c:v>61407328</c:v>
                </c:pt>
                <c:pt idx="425">
                  <c:v>60341380</c:v>
                </c:pt>
                <c:pt idx="426">
                  <c:v>60249000</c:v>
                </c:pt>
                <c:pt idx="427">
                  <c:v>60217000</c:v>
                </c:pt>
                <c:pt idx="428">
                  <c:v>60069140</c:v>
                </c:pt>
                <c:pt idx="429">
                  <c:v>60050171</c:v>
                </c:pt>
                <c:pt idx="430">
                  <c:v>60050171</c:v>
                </c:pt>
                <c:pt idx="431">
                  <c:v>60012710</c:v>
                </c:pt>
                <c:pt idx="432">
                  <c:v>60000942</c:v>
                </c:pt>
                <c:pt idx="433">
                  <c:v>59900000</c:v>
                </c:pt>
                <c:pt idx="434">
                  <c:v>59800000</c:v>
                </c:pt>
                <c:pt idx="435">
                  <c:v>59568845</c:v>
                </c:pt>
                <c:pt idx="436">
                  <c:v>59502303</c:v>
                </c:pt>
                <c:pt idx="437">
                  <c:v>59400000</c:v>
                </c:pt>
                <c:pt idx="438">
                  <c:v>59267897</c:v>
                </c:pt>
                <c:pt idx="439">
                  <c:v>59006721</c:v>
                </c:pt>
                <c:pt idx="440">
                  <c:v>58813460</c:v>
                </c:pt>
                <c:pt idx="441">
                  <c:v>58539855</c:v>
                </c:pt>
                <c:pt idx="442">
                  <c:v>58476776</c:v>
                </c:pt>
                <c:pt idx="443">
                  <c:v>58353550</c:v>
                </c:pt>
                <c:pt idx="444">
                  <c:v>58326666</c:v>
                </c:pt>
                <c:pt idx="445">
                  <c:v>58307945</c:v>
                </c:pt>
                <c:pt idx="446">
                  <c:v>58136909</c:v>
                </c:pt>
                <c:pt idx="447">
                  <c:v>58103929</c:v>
                </c:pt>
                <c:pt idx="448">
                  <c:v>58011073</c:v>
                </c:pt>
                <c:pt idx="449">
                  <c:v>57487711</c:v>
                </c:pt>
                <c:pt idx="450">
                  <c:v>57231524</c:v>
                </c:pt>
                <c:pt idx="451">
                  <c:v>57153533</c:v>
                </c:pt>
                <c:pt idx="452">
                  <c:v>57006880</c:v>
                </c:pt>
                <c:pt idx="453">
                  <c:v>56917897</c:v>
                </c:pt>
                <c:pt idx="454">
                  <c:v>56897215</c:v>
                </c:pt>
                <c:pt idx="455">
                  <c:v>56702060</c:v>
                </c:pt>
                <c:pt idx="456">
                  <c:v>56657000</c:v>
                </c:pt>
                <c:pt idx="457">
                  <c:v>56456431</c:v>
                </c:pt>
                <c:pt idx="458">
                  <c:v>56448821</c:v>
                </c:pt>
                <c:pt idx="459">
                  <c:v>56435493</c:v>
                </c:pt>
                <c:pt idx="460">
                  <c:v>56306973</c:v>
                </c:pt>
                <c:pt idx="461">
                  <c:v>56100000</c:v>
                </c:pt>
                <c:pt idx="462">
                  <c:v>56001698</c:v>
                </c:pt>
                <c:pt idx="463">
                  <c:v>55888270</c:v>
                </c:pt>
                <c:pt idx="464">
                  <c:v>55807520</c:v>
                </c:pt>
                <c:pt idx="465">
                  <c:v>55768056</c:v>
                </c:pt>
                <c:pt idx="466">
                  <c:v>55720716</c:v>
                </c:pt>
                <c:pt idx="467">
                  <c:v>55621915</c:v>
                </c:pt>
                <c:pt idx="468">
                  <c:v>55597042</c:v>
                </c:pt>
                <c:pt idx="469">
                  <c:v>55416609</c:v>
                </c:pt>
                <c:pt idx="470">
                  <c:v>55370362</c:v>
                </c:pt>
                <c:pt idx="471">
                  <c:v>55343774</c:v>
                </c:pt>
                <c:pt idx="472">
                  <c:v>55219395</c:v>
                </c:pt>
                <c:pt idx="473">
                  <c:v>55173235</c:v>
                </c:pt>
                <c:pt idx="474">
                  <c:v>55149435</c:v>
                </c:pt>
                <c:pt idx="475">
                  <c:v>55072454</c:v>
                </c:pt>
                <c:pt idx="476">
                  <c:v>55034302</c:v>
                </c:pt>
                <c:pt idx="477">
                  <c:v>55014842</c:v>
                </c:pt>
                <c:pt idx="478">
                  <c:v>55001343</c:v>
                </c:pt>
                <c:pt idx="479">
                  <c:v>55000000</c:v>
                </c:pt>
                <c:pt idx="480">
                  <c:v>54817937</c:v>
                </c:pt>
                <c:pt idx="481">
                  <c:v>54600000</c:v>
                </c:pt>
                <c:pt idx="482">
                  <c:v>54412921</c:v>
                </c:pt>
                <c:pt idx="483">
                  <c:v>54412921</c:v>
                </c:pt>
                <c:pt idx="484">
                  <c:v>54200000</c:v>
                </c:pt>
                <c:pt idx="485">
                  <c:v>54195633</c:v>
                </c:pt>
                <c:pt idx="486">
                  <c:v>54125426</c:v>
                </c:pt>
                <c:pt idx="487">
                  <c:v>53953403</c:v>
                </c:pt>
                <c:pt idx="488">
                  <c:v>53952276</c:v>
                </c:pt>
                <c:pt idx="489">
                  <c:v>53856263</c:v>
                </c:pt>
                <c:pt idx="490">
                  <c:v>53668525</c:v>
                </c:pt>
                <c:pt idx="491">
                  <c:v>53656813</c:v>
                </c:pt>
                <c:pt idx="492">
                  <c:v>53618384</c:v>
                </c:pt>
                <c:pt idx="493">
                  <c:v>53500000</c:v>
                </c:pt>
                <c:pt idx="494">
                  <c:v>53492685</c:v>
                </c:pt>
                <c:pt idx="495">
                  <c:v>53350242</c:v>
                </c:pt>
                <c:pt idx="496">
                  <c:v>53319509</c:v>
                </c:pt>
                <c:pt idx="497">
                  <c:v>53300000</c:v>
                </c:pt>
                <c:pt idx="498">
                  <c:v>53270259</c:v>
                </c:pt>
                <c:pt idx="499">
                  <c:v>53269010</c:v>
                </c:pt>
                <c:pt idx="500">
                  <c:v>53200012</c:v>
                </c:pt>
                <c:pt idx="501">
                  <c:v>52980108</c:v>
                </c:pt>
                <c:pt idx="502">
                  <c:v>52925609</c:v>
                </c:pt>
                <c:pt idx="503">
                  <c:v>52755517</c:v>
                </c:pt>
                <c:pt idx="504">
                  <c:v>52572496</c:v>
                </c:pt>
                <c:pt idx="505">
                  <c:v>52491137</c:v>
                </c:pt>
                <c:pt idx="506">
                  <c:v>52387997</c:v>
                </c:pt>
                <c:pt idx="507">
                  <c:v>52360285</c:v>
                </c:pt>
                <c:pt idx="508">
                  <c:v>52282182</c:v>
                </c:pt>
                <c:pt idx="509">
                  <c:v>52264926</c:v>
                </c:pt>
                <c:pt idx="510">
                  <c:v>52245055</c:v>
                </c:pt>
                <c:pt idx="511">
                  <c:v>52165546</c:v>
                </c:pt>
                <c:pt idx="512">
                  <c:v>52163317</c:v>
                </c:pt>
                <c:pt idx="513">
                  <c:v>52100855</c:v>
                </c:pt>
                <c:pt idx="514">
                  <c:v>51990286</c:v>
                </c:pt>
                <c:pt idx="515">
                  <c:v>51956980</c:v>
                </c:pt>
                <c:pt idx="516">
                  <c:v>51889948</c:v>
                </c:pt>
                <c:pt idx="517">
                  <c:v>51651430</c:v>
                </c:pt>
                <c:pt idx="518">
                  <c:v>51636016</c:v>
                </c:pt>
                <c:pt idx="519">
                  <c:v>51588220</c:v>
                </c:pt>
                <c:pt idx="520">
                  <c:v>51504069</c:v>
                </c:pt>
                <c:pt idx="521">
                  <c:v>51324422</c:v>
                </c:pt>
                <c:pt idx="522">
                  <c:v>51270454</c:v>
                </c:pt>
                <c:pt idx="523">
                  <c:v>51209973</c:v>
                </c:pt>
                <c:pt idx="524">
                  <c:v>51208010</c:v>
                </c:pt>
                <c:pt idx="525">
                  <c:v>51083765</c:v>
                </c:pt>
                <c:pt idx="526">
                  <c:v>51071133</c:v>
                </c:pt>
                <c:pt idx="527">
                  <c:v>50920948</c:v>
                </c:pt>
                <c:pt idx="528">
                  <c:v>50915214</c:v>
                </c:pt>
                <c:pt idx="529">
                  <c:v>50835030</c:v>
                </c:pt>
                <c:pt idx="530">
                  <c:v>50731542</c:v>
                </c:pt>
                <c:pt idx="531">
                  <c:v>50608545</c:v>
                </c:pt>
                <c:pt idx="532">
                  <c:v>50603980</c:v>
                </c:pt>
                <c:pt idx="533">
                  <c:v>50603980</c:v>
                </c:pt>
                <c:pt idx="534">
                  <c:v>50471320</c:v>
                </c:pt>
                <c:pt idx="535">
                  <c:v>50418803</c:v>
                </c:pt>
                <c:pt idx="536">
                  <c:v>50401464</c:v>
                </c:pt>
                <c:pt idx="537">
                  <c:v>50353764</c:v>
                </c:pt>
                <c:pt idx="538">
                  <c:v>50328194</c:v>
                </c:pt>
                <c:pt idx="539">
                  <c:v>50313314</c:v>
                </c:pt>
                <c:pt idx="540">
                  <c:v>50301521</c:v>
                </c:pt>
                <c:pt idx="541">
                  <c:v>50263257</c:v>
                </c:pt>
                <c:pt idx="542">
                  <c:v>50191634</c:v>
                </c:pt>
                <c:pt idx="543">
                  <c:v>49654900</c:v>
                </c:pt>
                <c:pt idx="544">
                  <c:v>49566871</c:v>
                </c:pt>
                <c:pt idx="545">
                  <c:v>49354205</c:v>
                </c:pt>
                <c:pt idx="546">
                  <c:v>49273505</c:v>
                </c:pt>
                <c:pt idx="547">
                  <c:v>49176215</c:v>
                </c:pt>
                <c:pt idx="548">
                  <c:v>49138076</c:v>
                </c:pt>
                <c:pt idx="549">
                  <c:v>49001297</c:v>
                </c:pt>
                <c:pt idx="550">
                  <c:v>48884821</c:v>
                </c:pt>
                <c:pt idx="551">
                  <c:v>48800000</c:v>
                </c:pt>
                <c:pt idx="552">
                  <c:v>48693523</c:v>
                </c:pt>
                <c:pt idx="553">
                  <c:v>48635996</c:v>
                </c:pt>
                <c:pt idx="554">
                  <c:v>48635922</c:v>
                </c:pt>
                <c:pt idx="555">
                  <c:v>48535067</c:v>
                </c:pt>
                <c:pt idx="556">
                  <c:v>48452056</c:v>
                </c:pt>
                <c:pt idx="557">
                  <c:v>48383780</c:v>
                </c:pt>
                <c:pt idx="558">
                  <c:v>48299761</c:v>
                </c:pt>
                <c:pt idx="559">
                  <c:v>48200832</c:v>
                </c:pt>
                <c:pt idx="560">
                  <c:v>48197993</c:v>
                </c:pt>
                <c:pt idx="561">
                  <c:v>48100000</c:v>
                </c:pt>
                <c:pt idx="562">
                  <c:v>48057348</c:v>
                </c:pt>
                <c:pt idx="563">
                  <c:v>48057348</c:v>
                </c:pt>
                <c:pt idx="564">
                  <c:v>47998368</c:v>
                </c:pt>
                <c:pt idx="565">
                  <c:v>47968405</c:v>
                </c:pt>
                <c:pt idx="566">
                  <c:v>47715416</c:v>
                </c:pt>
                <c:pt idx="567">
                  <c:v>47676582</c:v>
                </c:pt>
                <c:pt idx="568">
                  <c:v>47666629</c:v>
                </c:pt>
                <c:pt idx="569">
                  <c:v>47570368</c:v>
                </c:pt>
                <c:pt idx="570">
                  <c:v>47541000</c:v>
                </c:pt>
                <c:pt idx="571">
                  <c:v>47356221</c:v>
                </c:pt>
                <c:pt idx="572">
                  <c:v>47325559</c:v>
                </c:pt>
                <c:pt idx="573">
                  <c:v>47308367</c:v>
                </c:pt>
                <c:pt idx="574">
                  <c:v>47300000</c:v>
                </c:pt>
                <c:pt idx="575">
                  <c:v>47300000</c:v>
                </c:pt>
                <c:pt idx="576">
                  <c:v>47115211</c:v>
                </c:pt>
                <c:pt idx="577">
                  <c:v>47008303</c:v>
                </c:pt>
                <c:pt idx="578">
                  <c:v>47001027</c:v>
                </c:pt>
                <c:pt idx="579">
                  <c:v>46975611</c:v>
                </c:pt>
                <c:pt idx="580">
                  <c:v>46955956</c:v>
                </c:pt>
                <c:pt idx="581">
                  <c:v>46807024</c:v>
                </c:pt>
                <c:pt idx="582">
                  <c:v>46806312</c:v>
                </c:pt>
                <c:pt idx="583">
                  <c:v>46735231</c:v>
                </c:pt>
                <c:pt idx="584">
                  <c:v>46700000</c:v>
                </c:pt>
                <c:pt idx="585">
                  <c:v>46700000</c:v>
                </c:pt>
                <c:pt idx="586">
                  <c:v>46700000</c:v>
                </c:pt>
                <c:pt idx="587">
                  <c:v>46637947</c:v>
                </c:pt>
                <c:pt idx="588">
                  <c:v>46530738</c:v>
                </c:pt>
                <c:pt idx="589">
                  <c:v>46501438</c:v>
                </c:pt>
                <c:pt idx="590">
                  <c:v>46400000</c:v>
                </c:pt>
                <c:pt idx="591">
                  <c:v>46309760</c:v>
                </c:pt>
                <c:pt idx="592">
                  <c:v>46269171</c:v>
                </c:pt>
                <c:pt idx="593">
                  <c:v>46257845</c:v>
                </c:pt>
                <c:pt idx="594">
                  <c:v>46159365</c:v>
                </c:pt>
                <c:pt idx="595">
                  <c:v>46150692</c:v>
                </c:pt>
                <c:pt idx="596">
                  <c:v>46126012</c:v>
                </c:pt>
                <c:pt idx="597">
                  <c:v>45969179</c:v>
                </c:pt>
                <c:pt idx="598">
                  <c:v>45929973</c:v>
                </c:pt>
                <c:pt idx="599">
                  <c:v>45865715</c:v>
                </c:pt>
                <c:pt idx="600">
                  <c:v>45856565</c:v>
                </c:pt>
                <c:pt idx="601">
                  <c:v>45820940</c:v>
                </c:pt>
                <c:pt idx="602">
                  <c:v>45776832</c:v>
                </c:pt>
                <c:pt idx="603">
                  <c:v>45703745</c:v>
                </c:pt>
                <c:pt idx="604">
                  <c:v>45625986</c:v>
                </c:pt>
                <c:pt idx="605">
                  <c:v>45623128</c:v>
                </c:pt>
                <c:pt idx="606">
                  <c:v>45607673</c:v>
                </c:pt>
                <c:pt idx="607">
                  <c:v>45523073</c:v>
                </c:pt>
                <c:pt idx="608">
                  <c:v>45500556</c:v>
                </c:pt>
                <c:pt idx="609">
                  <c:v>45276912</c:v>
                </c:pt>
                <c:pt idx="610">
                  <c:v>45264608</c:v>
                </c:pt>
                <c:pt idx="611">
                  <c:v>45255243</c:v>
                </c:pt>
                <c:pt idx="612">
                  <c:v>45181732</c:v>
                </c:pt>
                <c:pt idx="613">
                  <c:v>45056940</c:v>
                </c:pt>
                <c:pt idx="614">
                  <c:v>45012170</c:v>
                </c:pt>
                <c:pt idx="615">
                  <c:v>45000874</c:v>
                </c:pt>
                <c:pt idx="616">
                  <c:v>44888996</c:v>
                </c:pt>
                <c:pt idx="617">
                  <c:v>44882128</c:v>
                </c:pt>
                <c:pt idx="618">
                  <c:v>44808372</c:v>
                </c:pt>
                <c:pt idx="619">
                  <c:v>44787599</c:v>
                </c:pt>
                <c:pt idx="620">
                  <c:v>44735548</c:v>
                </c:pt>
                <c:pt idx="621">
                  <c:v>44715371</c:v>
                </c:pt>
                <c:pt idx="622">
                  <c:v>44631572</c:v>
                </c:pt>
                <c:pt idx="623">
                  <c:v>44590960</c:v>
                </c:pt>
                <c:pt idx="624">
                  <c:v>44300000</c:v>
                </c:pt>
                <c:pt idx="625">
                  <c:v>44287414</c:v>
                </c:pt>
                <c:pt idx="626">
                  <c:v>44149837</c:v>
                </c:pt>
                <c:pt idx="627">
                  <c:v>44148781</c:v>
                </c:pt>
                <c:pt idx="628">
                  <c:v>44140956</c:v>
                </c:pt>
                <c:pt idx="629">
                  <c:v>44100000</c:v>
                </c:pt>
                <c:pt idx="630">
                  <c:v>43906114</c:v>
                </c:pt>
                <c:pt idx="631">
                  <c:v>43823091</c:v>
                </c:pt>
                <c:pt idx="632">
                  <c:v>43806889</c:v>
                </c:pt>
                <c:pt idx="633">
                  <c:v>43711404</c:v>
                </c:pt>
                <c:pt idx="634">
                  <c:v>43625922</c:v>
                </c:pt>
                <c:pt idx="635">
                  <c:v>43504640</c:v>
                </c:pt>
                <c:pt idx="636">
                  <c:v>43347242</c:v>
                </c:pt>
                <c:pt idx="637">
                  <c:v>43346930</c:v>
                </c:pt>
                <c:pt idx="638">
                  <c:v>42933793</c:v>
                </c:pt>
                <c:pt idx="639">
                  <c:v>42792677</c:v>
                </c:pt>
                <c:pt idx="640">
                  <c:v>42724272</c:v>
                </c:pt>
                <c:pt idx="641">
                  <c:v>42706877</c:v>
                </c:pt>
                <c:pt idx="642">
                  <c:v>42698894</c:v>
                </c:pt>
                <c:pt idx="643">
                  <c:v>42618434</c:v>
                </c:pt>
                <c:pt idx="644">
                  <c:v>42586544</c:v>
                </c:pt>
                <c:pt idx="645">
                  <c:v>42522790</c:v>
                </c:pt>
                <c:pt idx="646">
                  <c:v>42477326</c:v>
                </c:pt>
                <c:pt idx="647">
                  <c:v>42373442</c:v>
                </c:pt>
                <c:pt idx="648">
                  <c:v>42369900</c:v>
                </c:pt>
                <c:pt idx="649">
                  <c:v>42357453</c:v>
                </c:pt>
                <c:pt idx="650">
                  <c:v>42357453</c:v>
                </c:pt>
                <c:pt idx="651">
                  <c:v>42343675</c:v>
                </c:pt>
                <c:pt idx="652">
                  <c:v>42343675</c:v>
                </c:pt>
                <c:pt idx="653">
                  <c:v>42343675</c:v>
                </c:pt>
                <c:pt idx="654">
                  <c:v>42235322</c:v>
                </c:pt>
                <c:pt idx="655">
                  <c:v>42200504</c:v>
                </c:pt>
                <c:pt idx="656">
                  <c:v>42057639</c:v>
                </c:pt>
                <c:pt idx="657">
                  <c:v>41929168</c:v>
                </c:pt>
                <c:pt idx="658">
                  <c:v>41827000</c:v>
                </c:pt>
                <c:pt idx="659">
                  <c:v>41793567</c:v>
                </c:pt>
                <c:pt idx="660">
                  <c:v>41593527</c:v>
                </c:pt>
                <c:pt idx="661">
                  <c:v>41573085</c:v>
                </c:pt>
                <c:pt idx="662">
                  <c:v>41489425</c:v>
                </c:pt>
                <c:pt idx="663">
                  <c:v>41439400</c:v>
                </c:pt>
                <c:pt idx="664">
                  <c:v>41292135</c:v>
                </c:pt>
                <c:pt idx="665">
                  <c:v>41253340</c:v>
                </c:pt>
                <c:pt idx="666">
                  <c:v>41182182</c:v>
                </c:pt>
                <c:pt idx="667">
                  <c:v>41149655</c:v>
                </c:pt>
                <c:pt idx="668">
                  <c:v>41038190</c:v>
                </c:pt>
                <c:pt idx="669">
                  <c:v>41030827</c:v>
                </c:pt>
                <c:pt idx="670">
                  <c:v>41000000</c:v>
                </c:pt>
                <c:pt idx="671">
                  <c:v>40950721</c:v>
                </c:pt>
                <c:pt idx="672">
                  <c:v>40923325</c:v>
                </c:pt>
                <c:pt idx="673">
                  <c:v>40752337</c:v>
                </c:pt>
                <c:pt idx="674">
                  <c:v>40668868</c:v>
                </c:pt>
                <c:pt idx="675">
                  <c:v>40566004</c:v>
                </c:pt>
                <c:pt idx="676">
                  <c:v>40400000</c:v>
                </c:pt>
                <c:pt idx="677">
                  <c:v>40367693</c:v>
                </c:pt>
                <c:pt idx="678">
                  <c:v>40293200</c:v>
                </c:pt>
                <c:pt idx="679">
                  <c:v>40274748</c:v>
                </c:pt>
                <c:pt idx="680">
                  <c:v>40184721</c:v>
                </c:pt>
                <c:pt idx="681">
                  <c:v>40136047</c:v>
                </c:pt>
                <c:pt idx="682">
                  <c:v>40098138</c:v>
                </c:pt>
                <c:pt idx="683">
                  <c:v>40072596</c:v>
                </c:pt>
                <c:pt idx="684">
                  <c:v>39816662</c:v>
                </c:pt>
                <c:pt idx="685">
                  <c:v>39812796</c:v>
                </c:pt>
                <c:pt idx="686">
                  <c:v>39812796</c:v>
                </c:pt>
                <c:pt idx="687">
                  <c:v>39703412</c:v>
                </c:pt>
                <c:pt idx="688">
                  <c:v>39571513</c:v>
                </c:pt>
                <c:pt idx="689">
                  <c:v>39567722</c:v>
                </c:pt>
                <c:pt idx="690">
                  <c:v>39461335</c:v>
                </c:pt>
                <c:pt idx="691">
                  <c:v>39456509</c:v>
                </c:pt>
                <c:pt idx="692">
                  <c:v>39343632</c:v>
                </c:pt>
                <c:pt idx="693">
                  <c:v>39266300</c:v>
                </c:pt>
                <c:pt idx="694">
                  <c:v>39190055</c:v>
                </c:pt>
                <c:pt idx="695">
                  <c:v>39156435</c:v>
                </c:pt>
                <c:pt idx="696">
                  <c:v>39052600</c:v>
                </c:pt>
                <c:pt idx="697">
                  <c:v>38950483</c:v>
                </c:pt>
                <c:pt idx="698">
                  <c:v>38872378</c:v>
                </c:pt>
                <c:pt idx="699">
                  <c:v>38815117</c:v>
                </c:pt>
                <c:pt idx="700">
                  <c:v>38797148</c:v>
                </c:pt>
                <c:pt idx="701">
                  <c:v>38771291</c:v>
                </c:pt>
                <c:pt idx="702">
                  <c:v>38771291</c:v>
                </c:pt>
                <c:pt idx="703">
                  <c:v>38756232</c:v>
                </c:pt>
                <c:pt idx="704">
                  <c:v>38697449</c:v>
                </c:pt>
                <c:pt idx="705">
                  <c:v>38658172</c:v>
                </c:pt>
                <c:pt idx="706">
                  <c:v>38543795</c:v>
                </c:pt>
                <c:pt idx="707">
                  <c:v>38493982</c:v>
                </c:pt>
                <c:pt idx="708">
                  <c:v>38400000</c:v>
                </c:pt>
                <c:pt idx="709">
                  <c:v>38287363</c:v>
                </c:pt>
                <c:pt idx="710">
                  <c:v>38192114</c:v>
                </c:pt>
                <c:pt idx="711">
                  <c:v>38192114</c:v>
                </c:pt>
                <c:pt idx="712">
                  <c:v>38127162</c:v>
                </c:pt>
                <c:pt idx="713">
                  <c:v>38023275</c:v>
                </c:pt>
                <c:pt idx="714">
                  <c:v>38000000</c:v>
                </c:pt>
                <c:pt idx="715">
                  <c:v>37744720</c:v>
                </c:pt>
                <c:pt idx="716">
                  <c:v>37696176</c:v>
                </c:pt>
                <c:pt idx="717">
                  <c:v>37650000</c:v>
                </c:pt>
                <c:pt idx="718">
                  <c:v>37541683</c:v>
                </c:pt>
                <c:pt idx="719">
                  <c:v>37536959</c:v>
                </c:pt>
                <c:pt idx="720">
                  <c:v>37536959</c:v>
                </c:pt>
                <c:pt idx="721">
                  <c:v>37365600</c:v>
                </c:pt>
                <c:pt idx="722">
                  <c:v>37322273</c:v>
                </c:pt>
                <c:pt idx="723">
                  <c:v>37257433</c:v>
                </c:pt>
                <c:pt idx="724">
                  <c:v>37253092</c:v>
                </c:pt>
                <c:pt idx="725">
                  <c:v>37239856</c:v>
                </c:pt>
                <c:pt idx="726">
                  <c:v>37063889</c:v>
                </c:pt>
                <c:pt idx="727">
                  <c:v>36900000</c:v>
                </c:pt>
                <c:pt idx="728">
                  <c:v>36885587</c:v>
                </c:pt>
                <c:pt idx="729">
                  <c:v>36868030</c:v>
                </c:pt>
                <c:pt idx="730">
                  <c:v>36667870</c:v>
                </c:pt>
                <c:pt idx="731">
                  <c:v>36643346</c:v>
                </c:pt>
                <c:pt idx="732">
                  <c:v>36636816</c:v>
                </c:pt>
                <c:pt idx="733">
                  <c:v>36600000</c:v>
                </c:pt>
                <c:pt idx="734">
                  <c:v>36600000</c:v>
                </c:pt>
                <c:pt idx="735">
                  <c:v>36528842</c:v>
                </c:pt>
                <c:pt idx="736">
                  <c:v>36527787</c:v>
                </c:pt>
                <c:pt idx="737">
                  <c:v>36468315</c:v>
                </c:pt>
                <c:pt idx="738">
                  <c:v>36398162</c:v>
                </c:pt>
                <c:pt idx="739">
                  <c:v>36377022</c:v>
                </c:pt>
                <c:pt idx="740">
                  <c:v>36371181</c:v>
                </c:pt>
                <c:pt idx="741">
                  <c:v>36362352</c:v>
                </c:pt>
                <c:pt idx="742">
                  <c:v>36360018</c:v>
                </c:pt>
                <c:pt idx="743">
                  <c:v>36328680</c:v>
                </c:pt>
                <c:pt idx="744">
                  <c:v>36207920</c:v>
                </c:pt>
                <c:pt idx="745">
                  <c:v>36154094</c:v>
                </c:pt>
                <c:pt idx="746">
                  <c:v>36137684</c:v>
                </c:pt>
                <c:pt idx="747">
                  <c:v>36121934</c:v>
                </c:pt>
                <c:pt idx="748">
                  <c:v>35990057</c:v>
                </c:pt>
                <c:pt idx="749">
                  <c:v>35960517</c:v>
                </c:pt>
                <c:pt idx="750">
                  <c:v>35910583</c:v>
                </c:pt>
                <c:pt idx="751">
                  <c:v>35592846</c:v>
                </c:pt>
                <c:pt idx="752">
                  <c:v>35490000</c:v>
                </c:pt>
                <c:pt idx="753">
                  <c:v>35468793</c:v>
                </c:pt>
                <c:pt idx="754">
                  <c:v>35461307</c:v>
                </c:pt>
                <c:pt idx="755">
                  <c:v>35461307</c:v>
                </c:pt>
                <c:pt idx="756">
                  <c:v>35448498</c:v>
                </c:pt>
                <c:pt idx="757">
                  <c:v>35443237</c:v>
                </c:pt>
                <c:pt idx="758">
                  <c:v>35428137</c:v>
                </c:pt>
                <c:pt idx="759">
                  <c:v>35305995</c:v>
                </c:pt>
                <c:pt idx="760">
                  <c:v>35279690</c:v>
                </c:pt>
                <c:pt idx="761">
                  <c:v>35200000</c:v>
                </c:pt>
                <c:pt idx="762">
                  <c:v>35168022</c:v>
                </c:pt>
                <c:pt idx="763">
                  <c:v>35122319</c:v>
                </c:pt>
                <c:pt idx="764">
                  <c:v>35122319</c:v>
                </c:pt>
                <c:pt idx="765">
                  <c:v>35026631</c:v>
                </c:pt>
                <c:pt idx="766">
                  <c:v>35010106</c:v>
                </c:pt>
                <c:pt idx="767">
                  <c:v>35006147</c:v>
                </c:pt>
                <c:pt idx="768">
                  <c:v>35003492</c:v>
                </c:pt>
                <c:pt idx="769">
                  <c:v>35003300</c:v>
                </c:pt>
                <c:pt idx="770">
                  <c:v>34886089</c:v>
                </c:pt>
                <c:pt idx="771">
                  <c:v>34706988</c:v>
                </c:pt>
                <c:pt idx="772">
                  <c:v>34700000</c:v>
                </c:pt>
                <c:pt idx="773">
                  <c:v>34500000</c:v>
                </c:pt>
                <c:pt idx="774">
                  <c:v>34300000</c:v>
                </c:pt>
                <c:pt idx="775">
                  <c:v>34244877</c:v>
                </c:pt>
                <c:pt idx="776">
                  <c:v>34225164</c:v>
                </c:pt>
                <c:pt idx="777">
                  <c:v>34218429</c:v>
                </c:pt>
                <c:pt idx="778">
                  <c:v>34172251</c:v>
                </c:pt>
                <c:pt idx="779">
                  <c:v>34098862</c:v>
                </c:pt>
                <c:pt idx="780">
                  <c:v>34073773</c:v>
                </c:pt>
                <c:pt idx="781">
                  <c:v>34034755</c:v>
                </c:pt>
                <c:pt idx="782">
                  <c:v>33983001</c:v>
                </c:pt>
                <c:pt idx="783">
                  <c:v>33914986</c:v>
                </c:pt>
                <c:pt idx="784">
                  <c:v>33800000</c:v>
                </c:pt>
                <c:pt idx="785">
                  <c:v>33762229</c:v>
                </c:pt>
                <c:pt idx="786">
                  <c:v>33729374</c:v>
                </c:pt>
                <c:pt idx="787">
                  <c:v>33600000</c:v>
                </c:pt>
                <c:pt idx="788">
                  <c:v>33600000</c:v>
                </c:pt>
                <c:pt idx="789">
                  <c:v>33563158</c:v>
                </c:pt>
                <c:pt idx="790">
                  <c:v>33553787</c:v>
                </c:pt>
                <c:pt idx="791">
                  <c:v>33536011</c:v>
                </c:pt>
                <c:pt idx="792">
                  <c:v>33491560</c:v>
                </c:pt>
                <c:pt idx="793">
                  <c:v>33375151</c:v>
                </c:pt>
                <c:pt idx="794">
                  <c:v>33355354</c:v>
                </c:pt>
                <c:pt idx="795">
                  <c:v>33338338</c:v>
                </c:pt>
                <c:pt idx="796">
                  <c:v>33307796</c:v>
                </c:pt>
                <c:pt idx="797">
                  <c:v>33305545</c:v>
                </c:pt>
                <c:pt idx="798">
                  <c:v>33262492</c:v>
                </c:pt>
                <c:pt idx="799">
                  <c:v>33158000</c:v>
                </c:pt>
                <c:pt idx="800">
                  <c:v>33147445</c:v>
                </c:pt>
                <c:pt idx="801">
                  <c:v>33146000</c:v>
                </c:pt>
                <c:pt idx="802">
                  <c:v>32962333</c:v>
                </c:pt>
                <c:pt idx="803">
                  <c:v>32951479</c:v>
                </c:pt>
                <c:pt idx="804">
                  <c:v>32885635</c:v>
                </c:pt>
                <c:pt idx="805">
                  <c:v>32885635</c:v>
                </c:pt>
                <c:pt idx="806">
                  <c:v>32877175</c:v>
                </c:pt>
                <c:pt idx="807">
                  <c:v>32860214</c:v>
                </c:pt>
                <c:pt idx="808">
                  <c:v>32811275</c:v>
                </c:pt>
                <c:pt idx="809">
                  <c:v>32811275</c:v>
                </c:pt>
                <c:pt idx="810">
                  <c:v>32808615</c:v>
                </c:pt>
                <c:pt idx="811">
                  <c:v>32800000</c:v>
                </c:pt>
                <c:pt idx="812">
                  <c:v>32614858</c:v>
                </c:pt>
                <c:pt idx="813">
                  <c:v>32614158</c:v>
                </c:pt>
                <c:pt idx="814">
                  <c:v>32523385</c:v>
                </c:pt>
                <c:pt idx="815">
                  <c:v>32522221</c:v>
                </c:pt>
                <c:pt idx="816">
                  <c:v>32462438</c:v>
                </c:pt>
                <c:pt idx="817">
                  <c:v>32455275</c:v>
                </c:pt>
                <c:pt idx="818">
                  <c:v>32356857</c:v>
                </c:pt>
                <c:pt idx="819">
                  <c:v>32306065</c:v>
                </c:pt>
                <c:pt idx="820">
                  <c:v>32266306</c:v>
                </c:pt>
                <c:pt idx="821">
                  <c:v>32235441</c:v>
                </c:pt>
                <c:pt idx="822">
                  <c:v>32225777</c:v>
                </c:pt>
                <c:pt idx="823">
                  <c:v>32200000</c:v>
                </c:pt>
                <c:pt idx="824">
                  <c:v>32148997</c:v>
                </c:pt>
                <c:pt idx="825">
                  <c:v>32144465</c:v>
                </c:pt>
                <c:pt idx="826">
                  <c:v>32066497</c:v>
                </c:pt>
                <c:pt idx="827">
                  <c:v>32066000</c:v>
                </c:pt>
                <c:pt idx="828">
                  <c:v>32030663</c:v>
                </c:pt>
                <c:pt idx="829">
                  <c:v>32000000</c:v>
                </c:pt>
                <c:pt idx="830">
                  <c:v>31997107</c:v>
                </c:pt>
                <c:pt idx="831">
                  <c:v>31900000</c:v>
                </c:pt>
                <c:pt idx="832">
                  <c:v>31859105</c:v>
                </c:pt>
                <c:pt idx="833">
                  <c:v>31838728</c:v>
                </c:pt>
                <c:pt idx="834">
                  <c:v>31726644</c:v>
                </c:pt>
                <c:pt idx="835">
                  <c:v>31691009</c:v>
                </c:pt>
                <c:pt idx="836">
                  <c:v>31517441</c:v>
                </c:pt>
                <c:pt idx="837">
                  <c:v>31505065</c:v>
                </c:pt>
                <c:pt idx="838">
                  <c:v>31431160</c:v>
                </c:pt>
                <c:pt idx="839">
                  <c:v>31385560</c:v>
                </c:pt>
                <c:pt idx="840">
                  <c:v>31359959</c:v>
                </c:pt>
                <c:pt idx="841">
                  <c:v>31353636</c:v>
                </c:pt>
                <c:pt idx="842">
                  <c:v>31347010</c:v>
                </c:pt>
                <c:pt idx="843">
                  <c:v>31282411</c:v>
                </c:pt>
                <c:pt idx="844">
                  <c:v>31261036</c:v>
                </c:pt>
                <c:pt idx="845">
                  <c:v>31217900</c:v>
                </c:pt>
                <c:pt idx="846">
                  <c:v>31193053</c:v>
                </c:pt>
                <c:pt idx="847">
                  <c:v>31174897</c:v>
                </c:pt>
                <c:pt idx="848">
                  <c:v>31134898</c:v>
                </c:pt>
                <c:pt idx="849">
                  <c:v>31094903</c:v>
                </c:pt>
                <c:pt idx="850">
                  <c:v>31094903</c:v>
                </c:pt>
                <c:pt idx="851">
                  <c:v>31022333</c:v>
                </c:pt>
                <c:pt idx="852">
                  <c:v>31015141</c:v>
                </c:pt>
                <c:pt idx="853">
                  <c:v>31008288</c:v>
                </c:pt>
                <c:pt idx="854">
                  <c:v>31000000</c:v>
                </c:pt>
                <c:pt idx="855">
                  <c:v>30973336</c:v>
                </c:pt>
                <c:pt idx="856">
                  <c:v>30849949</c:v>
                </c:pt>
                <c:pt idx="857">
                  <c:v>30836296</c:v>
                </c:pt>
                <c:pt idx="858">
                  <c:v>30800000</c:v>
                </c:pt>
                <c:pt idx="859">
                  <c:v>30775468</c:v>
                </c:pt>
                <c:pt idx="860">
                  <c:v>30775468</c:v>
                </c:pt>
                <c:pt idx="861">
                  <c:v>30695394</c:v>
                </c:pt>
                <c:pt idx="862">
                  <c:v>30618403</c:v>
                </c:pt>
                <c:pt idx="863">
                  <c:v>30562555</c:v>
                </c:pt>
                <c:pt idx="864">
                  <c:v>30537320</c:v>
                </c:pt>
                <c:pt idx="865">
                  <c:v>30485039</c:v>
                </c:pt>
                <c:pt idx="866">
                  <c:v>30405498</c:v>
                </c:pt>
                <c:pt idx="867">
                  <c:v>30341670</c:v>
                </c:pt>
                <c:pt idx="868">
                  <c:v>30311509</c:v>
                </c:pt>
                <c:pt idx="869">
                  <c:v>30302314</c:v>
                </c:pt>
                <c:pt idx="870">
                  <c:v>30270227</c:v>
                </c:pt>
                <c:pt idx="871">
                  <c:v>30269340</c:v>
                </c:pt>
                <c:pt idx="872">
                  <c:v>30227069</c:v>
                </c:pt>
                <c:pt idx="873">
                  <c:v>30163652</c:v>
                </c:pt>
                <c:pt idx="874">
                  <c:v>30127620</c:v>
                </c:pt>
                <c:pt idx="875">
                  <c:v>30100000</c:v>
                </c:pt>
                <c:pt idx="876">
                  <c:v>30033780</c:v>
                </c:pt>
                <c:pt idx="877">
                  <c:v>30014112</c:v>
                </c:pt>
                <c:pt idx="878">
                  <c:v>30000882</c:v>
                </c:pt>
                <c:pt idx="879">
                  <c:v>29993847</c:v>
                </c:pt>
                <c:pt idx="880">
                  <c:v>29982968</c:v>
                </c:pt>
                <c:pt idx="881">
                  <c:v>29968224</c:v>
                </c:pt>
                <c:pt idx="882">
                  <c:v>29948113</c:v>
                </c:pt>
                <c:pt idx="883">
                  <c:v>29883016</c:v>
                </c:pt>
                <c:pt idx="884">
                  <c:v>29730907</c:v>
                </c:pt>
                <c:pt idx="885">
                  <c:v>29667095</c:v>
                </c:pt>
                <c:pt idx="886">
                  <c:v>29604977</c:v>
                </c:pt>
                <c:pt idx="887">
                  <c:v>29507053</c:v>
                </c:pt>
                <c:pt idx="888">
                  <c:v>29484168</c:v>
                </c:pt>
                <c:pt idx="889">
                  <c:v>29483949</c:v>
                </c:pt>
                <c:pt idx="890">
                  <c:v>29186871</c:v>
                </c:pt>
                <c:pt idx="891">
                  <c:v>29099640</c:v>
                </c:pt>
                <c:pt idx="892">
                  <c:v>29098051</c:v>
                </c:pt>
                <c:pt idx="893">
                  <c:v>29041560</c:v>
                </c:pt>
                <c:pt idx="894">
                  <c:v>28939454</c:v>
                </c:pt>
                <c:pt idx="895">
                  <c:v>28895417</c:v>
                </c:pt>
                <c:pt idx="896">
                  <c:v>28848100</c:v>
                </c:pt>
                <c:pt idx="897">
                  <c:v>28826569</c:v>
                </c:pt>
                <c:pt idx="898">
                  <c:v>28771072</c:v>
                </c:pt>
                <c:pt idx="899">
                  <c:v>28728000</c:v>
                </c:pt>
                <c:pt idx="900">
                  <c:v>28715510</c:v>
                </c:pt>
                <c:pt idx="901">
                  <c:v>28700000</c:v>
                </c:pt>
                <c:pt idx="902">
                  <c:v>28546578</c:v>
                </c:pt>
                <c:pt idx="903">
                  <c:v>28536019</c:v>
                </c:pt>
                <c:pt idx="904">
                  <c:v>28500000</c:v>
                </c:pt>
                <c:pt idx="905">
                  <c:v>28462534</c:v>
                </c:pt>
                <c:pt idx="906">
                  <c:v>28423368</c:v>
                </c:pt>
                <c:pt idx="907">
                  <c:v>28400000</c:v>
                </c:pt>
                <c:pt idx="908">
                  <c:v>28368347</c:v>
                </c:pt>
                <c:pt idx="909">
                  <c:v>28328558</c:v>
                </c:pt>
                <c:pt idx="910">
                  <c:v>28280963</c:v>
                </c:pt>
                <c:pt idx="911">
                  <c:v>28200225</c:v>
                </c:pt>
                <c:pt idx="912">
                  <c:v>28025000</c:v>
                </c:pt>
                <c:pt idx="913">
                  <c:v>28022524</c:v>
                </c:pt>
                <c:pt idx="914">
                  <c:v>28000000</c:v>
                </c:pt>
                <c:pt idx="915">
                  <c:v>27919096</c:v>
                </c:pt>
                <c:pt idx="916">
                  <c:v>27919096</c:v>
                </c:pt>
                <c:pt idx="917">
                  <c:v>27887943</c:v>
                </c:pt>
                <c:pt idx="918">
                  <c:v>27879132</c:v>
                </c:pt>
                <c:pt idx="919">
                  <c:v>27852604</c:v>
                </c:pt>
                <c:pt idx="920">
                  <c:v>27800000</c:v>
                </c:pt>
                <c:pt idx="921">
                  <c:v>27703470</c:v>
                </c:pt>
                <c:pt idx="922">
                  <c:v>27701895</c:v>
                </c:pt>
                <c:pt idx="923">
                  <c:v>27693162</c:v>
                </c:pt>
                <c:pt idx="924">
                  <c:v>27680195</c:v>
                </c:pt>
                <c:pt idx="925">
                  <c:v>27647595</c:v>
                </c:pt>
                <c:pt idx="926">
                  <c:v>27645152</c:v>
                </c:pt>
                <c:pt idx="927">
                  <c:v>27592530</c:v>
                </c:pt>
                <c:pt idx="928">
                  <c:v>27528330</c:v>
                </c:pt>
                <c:pt idx="929">
                  <c:v>27470017</c:v>
                </c:pt>
                <c:pt idx="930">
                  <c:v>27469602</c:v>
                </c:pt>
                <c:pt idx="931">
                  <c:v>27453345</c:v>
                </c:pt>
                <c:pt idx="932">
                  <c:v>27410049</c:v>
                </c:pt>
                <c:pt idx="933">
                  <c:v>27317535</c:v>
                </c:pt>
                <c:pt idx="934">
                  <c:v>27252964</c:v>
                </c:pt>
                <c:pt idx="935">
                  <c:v>27243721</c:v>
                </c:pt>
                <c:pt idx="936">
                  <c:v>27200000</c:v>
                </c:pt>
                <c:pt idx="937">
                  <c:v>27061228</c:v>
                </c:pt>
                <c:pt idx="938">
                  <c:v>27049108</c:v>
                </c:pt>
                <c:pt idx="939">
                  <c:v>27002815</c:v>
                </c:pt>
                <c:pt idx="940">
                  <c:v>26963967</c:v>
                </c:pt>
                <c:pt idx="941">
                  <c:v>26853450</c:v>
                </c:pt>
                <c:pt idx="942">
                  <c:v>26845943</c:v>
                </c:pt>
                <c:pt idx="943">
                  <c:v>26777564</c:v>
                </c:pt>
                <c:pt idx="944">
                  <c:v>26766350</c:v>
                </c:pt>
                <c:pt idx="945">
                  <c:v>26746109</c:v>
                </c:pt>
                <c:pt idx="946">
                  <c:v>26676606</c:v>
                </c:pt>
                <c:pt idx="947">
                  <c:v>26638165</c:v>
                </c:pt>
                <c:pt idx="948">
                  <c:v>26638165</c:v>
                </c:pt>
                <c:pt idx="949">
                  <c:v>26635000</c:v>
                </c:pt>
                <c:pt idx="950">
                  <c:v>26624000</c:v>
                </c:pt>
                <c:pt idx="951">
                  <c:v>26533608</c:v>
                </c:pt>
                <c:pt idx="952">
                  <c:v>26466372</c:v>
                </c:pt>
                <c:pt idx="953">
                  <c:v>26423726</c:v>
                </c:pt>
                <c:pt idx="954">
                  <c:v>26372293</c:v>
                </c:pt>
                <c:pt idx="955">
                  <c:v>26363118</c:v>
                </c:pt>
                <c:pt idx="956">
                  <c:v>26277420</c:v>
                </c:pt>
                <c:pt idx="957">
                  <c:v>26200000</c:v>
                </c:pt>
                <c:pt idx="958">
                  <c:v>26087366</c:v>
                </c:pt>
                <c:pt idx="959">
                  <c:v>26087161</c:v>
                </c:pt>
                <c:pt idx="960">
                  <c:v>26068547</c:v>
                </c:pt>
                <c:pt idx="961">
                  <c:v>25916903</c:v>
                </c:pt>
                <c:pt idx="962">
                  <c:v>25853424</c:v>
                </c:pt>
                <c:pt idx="963">
                  <c:v>25794166</c:v>
                </c:pt>
                <c:pt idx="964">
                  <c:v>25707719</c:v>
                </c:pt>
                <c:pt idx="965">
                  <c:v>25700000</c:v>
                </c:pt>
                <c:pt idx="966">
                  <c:v>25672630</c:v>
                </c:pt>
                <c:pt idx="967">
                  <c:v>25670855</c:v>
                </c:pt>
                <c:pt idx="968">
                  <c:v>25660000</c:v>
                </c:pt>
                <c:pt idx="969">
                  <c:v>25605492</c:v>
                </c:pt>
                <c:pt idx="970">
                  <c:v>25601508</c:v>
                </c:pt>
                <c:pt idx="971">
                  <c:v>25521597.5</c:v>
                </c:pt>
                <c:pt idx="972">
                  <c:v>25519747.5</c:v>
                </c:pt>
                <c:pt idx="973">
                  <c:v>25517854</c:v>
                </c:pt>
                <c:pt idx="974">
                  <c:v>25512997.5</c:v>
                </c:pt>
                <c:pt idx="975">
                  <c:v>25509997.5</c:v>
                </c:pt>
                <c:pt idx="976">
                  <c:v>25507997.5</c:v>
                </c:pt>
                <c:pt idx="977">
                  <c:v>25505647.5</c:v>
                </c:pt>
                <c:pt idx="978">
                  <c:v>25502997.5</c:v>
                </c:pt>
                <c:pt idx="979">
                  <c:v>25502997.5</c:v>
                </c:pt>
                <c:pt idx="980">
                  <c:v>25502997.5</c:v>
                </c:pt>
                <c:pt idx="981">
                  <c:v>25502997.5</c:v>
                </c:pt>
                <c:pt idx="982">
                  <c:v>25500997.5</c:v>
                </c:pt>
                <c:pt idx="983">
                  <c:v>25498997.5</c:v>
                </c:pt>
                <c:pt idx="984">
                  <c:v>25497997.5</c:v>
                </c:pt>
                <c:pt idx="985">
                  <c:v>25482997.5</c:v>
                </c:pt>
                <c:pt idx="986">
                  <c:v>25480997.5</c:v>
                </c:pt>
                <c:pt idx="987">
                  <c:v>25477997.5</c:v>
                </c:pt>
                <c:pt idx="988">
                  <c:v>25472997.5</c:v>
                </c:pt>
                <c:pt idx="989">
                  <c:v>25472997.5</c:v>
                </c:pt>
                <c:pt idx="990">
                  <c:v>25472997.5</c:v>
                </c:pt>
                <c:pt idx="991">
                  <c:v>25472997.5</c:v>
                </c:pt>
                <c:pt idx="992">
                  <c:v>25472997.5</c:v>
                </c:pt>
                <c:pt idx="993">
                  <c:v>25462997.5</c:v>
                </c:pt>
                <c:pt idx="994">
                  <c:v>25462997.5</c:v>
                </c:pt>
                <c:pt idx="995">
                  <c:v>25460997.5</c:v>
                </c:pt>
                <c:pt idx="996">
                  <c:v>25454043</c:v>
                </c:pt>
                <c:pt idx="997">
                  <c:v>25452997.5</c:v>
                </c:pt>
                <c:pt idx="998">
                  <c:v>25452997.5</c:v>
                </c:pt>
              </c:numCache>
            </c:numRef>
          </c:yVal>
          <c:smooth val="0"/>
          <c:extLst>
            <c:ext xmlns:c16="http://schemas.microsoft.com/office/drawing/2014/chart" uri="{C3380CC4-5D6E-409C-BE32-E72D297353CC}">
              <c16:uniqueId val="{00000000-E03C-1B45-9D0C-4254CD852292}"/>
            </c:ext>
          </c:extLst>
        </c:ser>
        <c:dLbls>
          <c:showLegendKey val="0"/>
          <c:showVal val="0"/>
          <c:showCatName val="0"/>
          <c:showSerName val="0"/>
          <c:showPercent val="0"/>
          <c:showBubbleSize val="0"/>
        </c:dLbls>
        <c:axId val="147402063"/>
        <c:axId val="147308399"/>
      </c:scatterChart>
      <c:valAx>
        <c:axId val="147402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Budget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t;999999]\ #,,&quot;M&quot;;#,&quot;K&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308399"/>
        <c:crosses val="autoZero"/>
        <c:crossBetween val="midCat"/>
      </c:valAx>
      <c:valAx>
        <c:axId val="147308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t;999999]\ #,,&quot;M&quot;;#,&quot;K&quot;"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0206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[IMDB_Movies.xlsx]df by decade!PivotTable1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Helvetica Neue" panose="02000503000000020004" pitchFamily="2" charset="0"/>
                <a:ea typeface="Helvetica Neue" panose="02000503000000020004" pitchFamily="2" charset="0"/>
                <a:cs typeface="Helvetica Neue" panose="02000503000000020004" pitchFamily="2" charset="0"/>
              </a:rPr>
              <a:t>User’s vote’s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'df by decade'!$B$3</c:f>
              <c:strCache>
                <c:ptCount val="1"/>
                <c:pt idx="0">
                  <c:v>Total</c:v>
                </c:pt>
              </c:strCache>
            </c:strRef>
          </c:tx>
          <c:spPr>
            <a:solidFill>
              <a:srgbClr val="00B050"/>
            </a:solidFill>
            <a:ln>
              <a:noFill/>
            </a:ln>
            <a:effectLst/>
          </c:spPr>
          <c:invertIfNegative val="0"/>
          <c:dLbls>
            <c:numFmt formatCode="[&gt;999999]\ #,,&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'df by decade'!$A$4:$A$15</c:f>
              <c:strCache>
                <c:ptCount val="11"/>
                <c:pt idx="0">
                  <c:v>1910</c:v>
                </c:pt>
                <c:pt idx="1">
                  <c:v>1920</c:v>
                </c:pt>
                <c:pt idx="2">
                  <c:v>1930</c:v>
                </c:pt>
                <c:pt idx="3">
                  <c:v>1940</c:v>
                </c:pt>
                <c:pt idx="4">
                  <c:v>1950</c:v>
                </c:pt>
                <c:pt idx="5">
                  <c:v>1960</c:v>
                </c:pt>
                <c:pt idx="6">
                  <c:v>1970</c:v>
                </c:pt>
                <c:pt idx="7">
                  <c:v>1980</c:v>
                </c:pt>
                <c:pt idx="8">
                  <c:v>1990</c:v>
                </c:pt>
                <c:pt idx="9">
                  <c:v>2000</c:v>
                </c:pt>
                <c:pt idx="10">
                  <c:v>2010</c:v>
                </c:pt>
              </c:strCache>
            </c:strRef>
          </c:cat>
          <c:val>
            <c:numRef>
              <c:f>'df by decade'!$B$4:$B$15</c:f>
              <c:numCache>
                <c:formatCode>General</c:formatCode>
                <c:ptCount val="11"/>
                <c:pt idx="0">
                  <c:v>10718</c:v>
                </c:pt>
                <c:pt idx="1">
                  <c:v>128672</c:v>
                </c:pt>
                <c:pt idx="2">
                  <c:v>984397</c:v>
                </c:pt>
                <c:pt idx="3">
                  <c:v>1211888</c:v>
                </c:pt>
                <c:pt idx="4">
                  <c:v>1638504</c:v>
                </c:pt>
                <c:pt idx="5">
                  <c:v>5153052</c:v>
                </c:pt>
                <c:pt idx="6">
                  <c:v>11312705</c:v>
                </c:pt>
                <c:pt idx="7">
                  <c:v>23176169</c:v>
                </c:pt>
                <c:pt idx="8">
                  <c:v>70633270</c:v>
                </c:pt>
                <c:pt idx="9">
                  <c:v>181486454</c:v>
                </c:pt>
                <c:pt idx="10">
                  <c:v>126202706</c:v>
                </c:pt>
              </c:numCache>
            </c:numRef>
          </c:val>
          <c:extLst>
            <c:ext xmlns:c16="http://schemas.microsoft.com/office/drawing/2014/chart" uri="{C3380CC4-5D6E-409C-BE32-E72D297353CC}">
              <c16:uniqueId val="{00000000-DC1C-A54B-A272-CF141F85EEC1}"/>
            </c:ext>
          </c:extLst>
        </c:ser>
        <c:dLbls>
          <c:dLblPos val="outEnd"/>
          <c:showLegendKey val="0"/>
          <c:showVal val="1"/>
          <c:showCatName val="0"/>
          <c:showSerName val="0"/>
          <c:showPercent val="0"/>
          <c:showBubbleSize val="0"/>
        </c:dLbls>
        <c:gapWidth val="219"/>
        <c:overlap val="-27"/>
        <c:axId val="1027372687"/>
        <c:axId val="1027374687"/>
      </c:barChart>
      <c:catAx>
        <c:axId val="10273726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Decade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374687"/>
        <c:crosses val="autoZero"/>
        <c:auto val="1"/>
        <c:lblAlgn val="ctr"/>
        <c:lblOffset val="100"/>
        <c:noMultiLvlLbl val="0"/>
      </c:catAx>
      <c:valAx>
        <c:axId val="1027374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latin typeface="Helvetica Neue" panose="02000503000000020004" pitchFamily="2" charset="0"/>
                    <a:ea typeface="Helvetica Neue" panose="02000503000000020004" pitchFamily="2" charset="0"/>
                    <a:cs typeface="Helvetica Neue" panose="02000503000000020004" pitchFamily="2" charset="0"/>
                  </a:rPr>
                  <a:t>User’s vote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t;999999]\ #,,&quot;M&quot;;#,&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372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E2AC-14CD-0D2A-9142-DE79323F4B2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B875D3-96CD-3033-785E-2189C4A17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441FB46-8550-6817-7A6C-82FBA7B1EF1B}"/>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91F791CE-E776-D804-AA71-D31EFF462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B6200-D32B-8055-42B4-D3BF38E692D1}"/>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200748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2B10-DD8E-D5EA-D5B3-AF607BF133F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9F961F-626D-1DD2-426E-70BDA4459E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F7AAC5-E515-F913-332E-FA5F0CAEDBC5}"/>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8C3FC0D2-1EF7-4F56-6E92-7FF8006C0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EEBC9-331C-C295-FF6E-AD0D168D96D3}"/>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308111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CD1E7-EAAD-6A50-5831-AEB2E47B40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B1FB62-A853-6687-1BC1-300A4B1FED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A61C59-926F-5202-481B-AA8BF4F951BC}"/>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6DB058AD-FAF6-BA25-3EEE-DC0242A2C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23A18-25FF-AB43-7A4B-900E8F289B53}"/>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150558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885C-F574-D997-D863-42E2623F9C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46B4A8-71CC-00B8-69CC-7302A42193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CB18F2-B7D9-BE5D-9DAB-6671285120DA}"/>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DB549264-A079-5549-D76A-68066F437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43767-3B31-7DFF-9D37-F0A5C52422FE}"/>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8734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14E0-6F8C-6DB3-1CDD-671BC1AEBD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AE1071F-11C3-0F00-1EE6-0DA470C92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DEB07C-FCE9-C64A-C2CA-D303519DF44B}"/>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728BE766-E6D3-FFD0-0F5B-C2666726C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C2C1-9DFA-3983-6FA0-808E3A600E0A}"/>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418170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C254-548D-C2DF-8843-AF61ABE02E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C91C57-0FBA-DEF4-84D7-3AE2D73CFA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19D792C-A09C-2A2C-1F2F-E7EBC7F2A9D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8481CB6-8F77-E2D7-80BE-A5F2ECB971AD}"/>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6" name="Footer Placeholder 5">
            <a:extLst>
              <a:ext uri="{FF2B5EF4-FFF2-40B4-BE49-F238E27FC236}">
                <a16:creationId xmlns:a16="http://schemas.microsoft.com/office/drawing/2014/main" id="{AA3688BF-5ECC-C629-4CCE-26ED49B2D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05D13-97D9-DBDD-A4FB-956139CDA876}"/>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251662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5233-4CF0-8ABE-AAF9-1A5CF1231C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1A1DA-8925-CC9D-C509-30598C163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A70C3C-4799-48AE-208F-EB8E9273BCD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BB2525-63B8-EEE4-D2D8-9B6232083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13721C-A60D-653D-479C-14D4BF162A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5973ADC-9E0E-344F-C4A5-E885489861C0}"/>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8" name="Footer Placeholder 7">
            <a:extLst>
              <a:ext uri="{FF2B5EF4-FFF2-40B4-BE49-F238E27FC236}">
                <a16:creationId xmlns:a16="http://schemas.microsoft.com/office/drawing/2014/main" id="{82345C6E-E93F-FC87-4530-55C0E1F3D3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8182C-BA2D-1A29-EDC9-63075F7570C2}"/>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148387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EB21-978F-8EA8-0807-B6578BBA416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1E2EF3-7F2D-7DBA-8ADA-74710E5CDAD5}"/>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4" name="Footer Placeholder 3">
            <a:extLst>
              <a:ext uri="{FF2B5EF4-FFF2-40B4-BE49-F238E27FC236}">
                <a16:creationId xmlns:a16="http://schemas.microsoft.com/office/drawing/2014/main" id="{90C930A6-E119-6ECC-44C9-B3AFDC72A6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5786D-4DDB-F5F6-2696-6B313730F039}"/>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47019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36FAD-3493-E06A-8706-305C65F53532}"/>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3" name="Footer Placeholder 2">
            <a:extLst>
              <a:ext uri="{FF2B5EF4-FFF2-40B4-BE49-F238E27FC236}">
                <a16:creationId xmlns:a16="http://schemas.microsoft.com/office/drawing/2014/main" id="{2690DAF8-BD62-2B50-49D5-E1C2E0F89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5EA07-538E-9BCA-FC44-44D73CBF288E}"/>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33958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7B3D-360F-0D35-1F42-AF9448B16C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585E49-06D1-2145-B2A2-6C0F363BB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53A27E6-18AC-5223-50AC-4A9AFFE1F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E606B7-C8D4-E435-4BD5-965361719F48}"/>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6" name="Footer Placeholder 5">
            <a:extLst>
              <a:ext uri="{FF2B5EF4-FFF2-40B4-BE49-F238E27FC236}">
                <a16:creationId xmlns:a16="http://schemas.microsoft.com/office/drawing/2014/main" id="{D6C10B24-950A-16DB-9EE9-51BAC4EC4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19F44-2005-E6F5-B3AF-3450935C82E5}"/>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373015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17CD-0563-067A-F3C1-0C3AD8EB98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6398D3-D32A-63C7-E420-5AA5DA6D5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97C55-1292-CD4D-4EFF-F0800554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6BB259-D5D7-7E3B-9FA5-E219C387357E}"/>
              </a:ext>
            </a:extLst>
          </p:cNvPr>
          <p:cNvSpPr>
            <a:spLocks noGrp="1"/>
          </p:cNvSpPr>
          <p:nvPr>
            <p:ph type="dt" sz="half" idx="10"/>
          </p:nvPr>
        </p:nvSpPr>
        <p:spPr/>
        <p:txBody>
          <a:bodyPr/>
          <a:lstStyle/>
          <a:p>
            <a:fld id="{5FD9C9E5-A73C-8949-B268-7AF8B68E644A}" type="datetimeFigureOut">
              <a:rPr lang="en-US" smtClean="0"/>
              <a:t>6/22/23</a:t>
            </a:fld>
            <a:endParaRPr lang="en-US"/>
          </a:p>
        </p:txBody>
      </p:sp>
      <p:sp>
        <p:nvSpPr>
          <p:cNvPr id="6" name="Footer Placeholder 5">
            <a:extLst>
              <a:ext uri="{FF2B5EF4-FFF2-40B4-BE49-F238E27FC236}">
                <a16:creationId xmlns:a16="http://schemas.microsoft.com/office/drawing/2014/main" id="{E29D5177-E430-F743-486C-9560F9767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2F119-B2D1-9801-1657-859A729A86DB}"/>
              </a:ext>
            </a:extLst>
          </p:cNvPr>
          <p:cNvSpPr>
            <a:spLocks noGrp="1"/>
          </p:cNvSpPr>
          <p:nvPr>
            <p:ph type="sldNum" sz="quarter" idx="12"/>
          </p:nvPr>
        </p:nvSpPr>
        <p:spPr/>
        <p:txBody>
          <a:bodyPr/>
          <a:lstStyle/>
          <a:p>
            <a:fld id="{03A7BE37-7146-E24B-8DA4-E641768F5112}" type="slidenum">
              <a:rPr lang="en-US" smtClean="0"/>
              <a:t>‹#›</a:t>
            </a:fld>
            <a:endParaRPr lang="en-US"/>
          </a:p>
        </p:txBody>
      </p:sp>
    </p:spTree>
    <p:extLst>
      <p:ext uri="{BB962C8B-B14F-4D97-AF65-F5344CB8AC3E}">
        <p14:creationId xmlns:p14="http://schemas.microsoft.com/office/powerpoint/2010/main" val="160526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86AE35-94AF-90B6-3E0D-0519DC159B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C35FC-9265-103A-34EA-E7990E43F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368F0E-82CE-CFBD-AD83-EAF983A0F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D9C9E5-A73C-8949-B268-7AF8B68E644A}" type="datetimeFigureOut">
              <a:rPr lang="en-US" smtClean="0"/>
              <a:t>6/22/23</a:t>
            </a:fld>
            <a:endParaRPr lang="en-US"/>
          </a:p>
        </p:txBody>
      </p:sp>
      <p:sp>
        <p:nvSpPr>
          <p:cNvPr id="5" name="Footer Placeholder 4">
            <a:extLst>
              <a:ext uri="{FF2B5EF4-FFF2-40B4-BE49-F238E27FC236}">
                <a16:creationId xmlns:a16="http://schemas.microsoft.com/office/drawing/2014/main" id="{6274E671-53C5-D026-5192-39F58458A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3B2024-B21C-E854-80AD-B0D43C642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BE37-7146-E24B-8DA4-E641768F5112}" type="slidenum">
              <a:rPr lang="en-US" smtClean="0"/>
              <a:t>‹#›</a:t>
            </a:fld>
            <a:endParaRPr lang="en-US"/>
          </a:p>
        </p:txBody>
      </p:sp>
    </p:spTree>
    <p:extLst>
      <p:ext uri="{BB962C8B-B14F-4D97-AF65-F5344CB8AC3E}">
        <p14:creationId xmlns:p14="http://schemas.microsoft.com/office/powerpoint/2010/main" val="138409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2538144-C038-1E85-43A7-3162D78FE10D}"/>
              </a:ext>
            </a:extLst>
          </p:cNvPr>
          <p:cNvGrpSpPr/>
          <p:nvPr/>
        </p:nvGrpSpPr>
        <p:grpSpPr>
          <a:xfrm>
            <a:off x="5859518" y="0"/>
            <a:ext cx="5430252" cy="6858000"/>
            <a:chOff x="5859518" y="0"/>
            <a:chExt cx="5430252" cy="6858000"/>
          </a:xfrm>
        </p:grpSpPr>
        <p:sp>
          <p:nvSpPr>
            <p:cNvPr id="9" name="Parallelogram 8">
              <a:extLst>
                <a:ext uri="{FF2B5EF4-FFF2-40B4-BE49-F238E27FC236}">
                  <a16:creationId xmlns:a16="http://schemas.microsoft.com/office/drawing/2014/main" id="{19F95983-DC88-0643-41EC-2EBF33E2E645}"/>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A1664A81-14BD-9EDD-1E84-45D87CD92549}"/>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F104B3EC-B47F-5781-4E92-3178D780C883}"/>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arallelogram 4">
              <a:extLst>
                <a:ext uri="{FF2B5EF4-FFF2-40B4-BE49-F238E27FC236}">
                  <a16:creationId xmlns:a16="http://schemas.microsoft.com/office/drawing/2014/main" id="{A248B036-3ABD-045D-D771-9AE7866CD43C}"/>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8D549A5E-509F-952B-2732-3D28271A4405}"/>
              </a:ext>
            </a:extLst>
          </p:cNvPr>
          <p:cNvSpPr txBox="1"/>
          <p:nvPr/>
        </p:nvSpPr>
        <p:spPr>
          <a:xfrm>
            <a:off x="600151" y="2151727"/>
            <a:ext cx="6527749" cy="2554545"/>
          </a:xfrm>
          <a:prstGeom prst="rect">
            <a:avLst/>
          </a:prstGeom>
          <a:noFill/>
        </p:spPr>
        <p:txBody>
          <a:bodyPr wrap="none" rtlCol="0">
            <a:spAutoFit/>
          </a:bodyPr>
          <a:lstStyle/>
          <a:p>
            <a:pPr algn="ctr"/>
            <a:r>
              <a:rPr lang="en-US" sz="8000" b="1" dirty="0">
                <a:latin typeface="Helvetica Neue" panose="02000503000000020004" pitchFamily="2" charset="0"/>
                <a:ea typeface="Helvetica Neue" panose="02000503000000020004" pitchFamily="2" charset="0"/>
                <a:cs typeface="Helvetica Neue" panose="02000503000000020004" pitchFamily="2" charset="0"/>
              </a:rPr>
              <a:t>IMDB MOVIE</a:t>
            </a:r>
          </a:p>
          <a:p>
            <a:pPr algn="ctr"/>
            <a:r>
              <a:rPr lang="en-US" sz="8000" b="1" dirty="0">
                <a:latin typeface="Helvetica Neue" panose="02000503000000020004" pitchFamily="2" charset="0"/>
                <a:ea typeface="Helvetica Neue" panose="02000503000000020004" pitchFamily="2" charset="0"/>
                <a:cs typeface="Helvetica Neue" panose="02000503000000020004" pitchFamily="2" charset="0"/>
              </a:rPr>
              <a:t>ANALYSIS</a:t>
            </a:r>
          </a:p>
        </p:txBody>
      </p:sp>
      <p:sp>
        <p:nvSpPr>
          <p:cNvPr id="12" name="Rounded Rectangle 11">
            <a:extLst>
              <a:ext uri="{FF2B5EF4-FFF2-40B4-BE49-F238E27FC236}">
                <a16:creationId xmlns:a16="http://schemas.microsoft.com/office/drawing/2014/main" id="{4E107325-8658-F933-1A4C-E051B5E25D00}"/>
              </a:ext>
            </a:extLst>
          </p:cNvPr>
          <p:cNvSpPr/>
          <p:nvPr/>
        </p:nvSpPr>
        <p:spPr>
          <a:xfrm>
            <a:off x="1997350" y="4964716"/>
            <a:ext cx="2947190" cy="817419"/>
          </a:xfrm>
          <a:prstGeom prst="roundRect">
            <a:avLst>
              <a:gd name="adj" fmla="val 50000"/>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Segoe Print" panose="02000800000000000000" pitchFamily="2" charset="0"/>
              </a:rPr>
              <a:t>by Subrata Mondal</a:t>
            </a:r>
          </a:p>
        </p:txBody>
      </p:sp>
      <p:sp>
        <p:nvSpPr>
          <p:cNvPr id="13" name="Oval 12">
            <a:extLst>
              <a:ext uri="{FF2B5EF4-FFF2-40B4-BE49-F238E27FC236}">
                <a16:creationId xmlns:a16="http://schemas.microsoft.com/office/drawing/2014/main" id="{54A0FAA3-E0B8-34DA-EDD8-BDF76576A7A3}"/>
              </a:ext>
            </a:extLst>
          </p:cNvPr>
          <p:cNvSpPr/>
          <p:nvPr/>
        </p:nvSpPr>
        <p:spPr>
          <a:xfrm>
            <a:off x="759229" y="2228051"/>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6225FF-EEDF-B0EE-4AC6-21D1B6CE3FCC}"/>
              </a:ext>
            </a:extLst>
          </p:cNvPr>
          <p:cNvSpPr/>
          <p:nvPr/>
        </p:nvSpPr>
        <p:spPr>
          <a:xfrm>
            <a:off x="5417027" y="4450896"/>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327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3.75E-6 0.00185 L 0.43451 -0.00046 " pathEditMode="relative" rAng="0" ptsTypes="AA">
                                      <p:cBhvr>
                                        <p:cTn id="6" dur="5000" fill="hold"/>
                                        <p:tgtEl>
                                          <p:spTgt spid="13"/>
                                        </p:tgtEl>
                                        <p:attrNameLst>
                                          <p:attrName>ppt_x</p:attrName>
                                          <p:attrName>ppt_y</p:attrName>
                                        </p:attrNameLst>
                                      </p:cBhvr>
                                      <p:rCtr x="21719" y="-116"/>
                                    </p:animMotion>
                                  </p:childTnLst>
                                </p:cTn>
                              </p:par>
                              <p:par>
                                <p:cTn id="7" presetID="0" presetClass="path" presetSubtype="0" repeatCount="indefinite" accel="50000" decel="50000" autoRev="1" fill="hold" grpId="0" nodeType="withEffect">
                                  <p:stCondLst>
                                    <p:cond delay="0"/>
                                  </p:stCondLst>
                                  <p:childTnLst>
                                    <p:animMotion origin="layout" path="M 5E-6 -4.81481E-6 L -0.33217 -0.00023 " pathEditMode="relative" rAng="0" ptsTypes="AA">
                                      <p:cBhvr>
                                        <p:cTn id="8" dur="5000" fill="hold"/>
                                        <p:tgtEl>
                                          <p:spTgt spid="14"/>
                                        </p:tgtEl>
                                        <p:attrNameLst>
                                          <p:attrName>ppt_x</p:attrName>
                                          <p:attrName>ppt_y</p:attrName>
                                        </p:attrNameLst>
                                      </p:cBhvr>
                                      <p:rCtr x="-1661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25ADF5F-1B52-DD39-B493-3551DF96DEE4}"/>
              </a:ext>
            </a:extLst>
          </p:cNvPr>
          <p:cNvGrpSpPr/>
          <p:nvPr/>
        </p:nvGrpSpPr>
        <p:grpSpPr>
          <a:xfrm>
            <a:off x="-1815902" y="0"/>
            <a:ext cx="5430252" cy="6858000"/>
            <a:chOff x="5859518" y="0"/>
            <a:chExt cx="5430252" cy="6858000"/>
          </a:xfrm>
        </p:grpSpPr>
        <p:sp>
          <p:nvSpPr>
            <p:cNvPr id="15" name="Parallelogram 14">
              <a:extLst>
                <a:ext uri="{FF2B5EF4-FFF2-40B4-BE49-F238E27FC236}">
                  <a16:creationId xmlns:a16="http://schemas.microsoft.com/office/drawing/2014/main" id="{429CFC1B-CC12-C46D-0795-60BF08CE7BFF}"/>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arallelogram 15">
              <a:extLst>
                <a:ext uri="{FF2B5EF4-FFF2-40B4-BE49-F238E27FC236}">
                  <a16:creationId xmlns:a16="http://schemas.microsoft.com/office/drawing/2014/main" id="{A724FACD-4B5E-B3B4-EFAB-884B8BA1E370}"/>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FEB6BF77-BEAF-CED5-9C27-FAF04278E7AD}"/>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83B17DF7-38C9-5347-FA7F-CBBCD26E6B10}"/>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1" name="TextBox 20">
            <a:extLst>
              <a:ext uri="{FF2B5EF4-FFF2-40B4-BE49-F238E27FC236}">
                <a16:creationId xmlns:a16="http://schemas.microsoft.com/office/drawing/2014/main" id="{6A1659CE-E4EC-13AF-1157-DAB70B3BF087}"/>
              </a:ext>
            </a:extLst>
          </p:cNvPr>
          <p:cNvSpPr txBox="1"/>
          <p:nvPr/>
        </p:nvSpPr>
        <p:spPr>
          <a:xfrm>
            <a:off x="3814763" y="328613"/>
            <a:ext cx="7729538" cy="861774"/>
          </a:xfrm>
          <a:prstGeom prst="rect">
            <a:avLst/>
          </a:prstGeom>
          <a:noFill/>
        </p:spPr>
        <p:txBody>
          <a:bodyPr wrap="square" rtlCol="0">
            <a:spAutoFit/>
          </a:bodyPr>
          <a:lstStyle/>
          <a:p>
            <a:pPr algn="ctr"/>
            <a:r>
              <a:rPr lang="en-US" sz="5000" b="1" dirty="0">
                <a:latin typeface="Helvetica Neue" panose="02000503000000020004" pitchFamily="2" charset="0"/>
                <a:ea typeface="Helvetica Neue" panose="02000503000000020004" pitchFamily="2" charset="0"/>
                <a:cs typeface="Helvetica Neue" panose="02000503000000020004" pitchFamily="2" charset="0"/>
              </a:rPr>
              <a:t>APPROACH</a:t>
            </a:r>
          </a:p>
        </p:txBody>
      </p:sp>
      <p:sp>
        <p:nvSpPr>
          <p:cNvPr id="4" name="TextBox 3">
            <a:extLst>
              <a:ext uri="{FF2B5EF4-FFF2-40B4-BE49-F238E27FC236}">
                <a16:creationId xmlns:a16="http://schemas.microsoft.com/office/drawing/2014/main" id="{9F11C67A-2A10-026C-E3F5-A32C69EF920D}"/>
              </a:ext>
            </a:extLst>
          </p:cNvPr>
          <p:cNvSpPr txBox="1"/>
          <p:nvPr/>
        </p:nvSpPr>
        <p:spPr>
          <a:xfrm>
            <a:off x="3814763" y="1328173"/>
            <a:ext cx="7729538" cy="440120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collection: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for this project was obtained from the company containing </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various columns of information about movies, such as title, genre, country, language, year, budget, revenue, runtime, rating, popularity, cast, crew, and keywords. </a:t>
            </a: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cleaning: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was checked for missing values, outliers, skewness duplicates, and errors. </a:t>
            </a:r>
          </a:p>
          <a:p>
            <a:pPr marL="342900" indent="-342900">
              <a:buFont typeface="Arial" panose="020B0604020202020204" pitchFamily="34" charset="0"/>
              <a:buChar char="•"/>
            </a:pP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analysis: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data was </a:t>
            </a:r>
            <a:r>
              <a:rPr lang="en-IN" sz="2000" dirty="0" err="1">
                <a:latin typeface="Helvetica Neue" panose="02000503000000020004" pitchFamily="2" charset="0"/>
                <a:ea typeface="Helvetica Neue" panose="02000503000000020004" pitchFamily="2" charset="0"/>
                <a:cs typeface="Helvetica Neue" panose="02000503000000020004" pitchFamily="2" charset="0"/>
              </a:rPr>
              <a:t>analyzed</a:t>
            </a:r>
            <a:r>
              <a:rPr lang="en-IN" sz="2000" dirty="0">
                <a:latin typeface="Helvetica Neue" panose="02000503000000020004" pitchFamily="2" charset="0"/>
                <a:ea typeface="Helvetica Neue" panose="02000503000000020004" pitchFamily="2" charset="0"/>
                <a:cs typeface="Helvetica Neue" panose="02000503000000020004" pitchFamily="2" charset="0"/>
              </a:rPr>
              <a:t> using various statistical methods and Excel formulas to calculate descriptive statistics, such as mean, median, mode, standard deviation, range, IQR, etc. The data was also visualized using tables, pivot tables, charts, and pivot charts to explore the trends and patterns in the hiring process. </a:t>
            </a:r>
          </a:p>
        </p:txBody>
      </p:sp>
      <p:sp>
        <p:nvSpPr>
          <p:cNvPr id="2" name="Oval 1">
            <a:extLst>
              <a:ext uri="{FF2B5EF4-FFF2-40B4-BE49-F238E27FC236}">
                <a16:creationId xmlns:a16="http://schemas.microsoft.com/office/drawing/2014/main" id="{9D5B4C4F-8C2E-3CC2-0482-86A64320F7B7}"/>
              </a:ext>
            </a:extLst>
          </p:cNvPr>
          <p:cNvSpPr/>
          <p:nvPr/>
        </p:nvSpPr>
        <p:spPr>
          <a:xfrm>
            <a:off x="3706763" y="112613"/>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4DD4DD2-0DF1-255A-F47E-039253813A86}"/>
              </a:ext>
            </a:extLst>
          </p:cNvPr>
          <p:cNvSpPr/>
          <p:nvPr/>
        </p:nvSpPr>
        <p:spPr>
          <a:xfrm>
            <a:off x="2009343" y="6508158"/>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8120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6.25E-7 0.00185 L -0.06068 0.43217 " pathEditMode="relative" rAng="0" ptsTypes="AA">
                                      <p:cBhvr>
                                        <p:cTn id="6" dur="5000" fill="hold"/>
                                        <p:tgtEl>
                                          <p:spTgt spid="2"/>
                                        </p:tgtEl>
                                        <p:attrNameLst>
                                          <p:attrName>ppt_x</p:attrName>
                                          <p:attrName>ppt_y</p:attrName>
                                        </p:attrNameLst>
                                      </p:cBhvr>
                                      <p:rCtr x="-3034" y="21505"/>
                                    </p:animMotion>
                                  </p:childTnLst>
                                </p:cTn>
                              </p:par>
                              <p:par>
                                <p:cTn id="7" presetID="0" presetClass="path" presetSubtype="0" repeatCount="indefinite" accel="50000" decel="50000" autoRev="1" fill="hold" grpId="0" nodeType="withEffect">
                                  <p:stCondLst>
                                    <p:cond delay="0"/>
                                  </p:stCondLst>
                                  <p:childTnLst>
                                    <p:animMotion origin="layout" path="M 2.08333E-6 0.00186 L 0.07239 -0.46481 " pathEditMode="relative" rAng="0" ptsTypes="AA">
                                      <p:cBhvr>
                                        <p:cTn id="8" dur="5000" fill="hold"/>
                                        <p:tgtEl>
                                          <p:spTgt spid="3"/>
                                        </p:tgtEl>
                                        <p:attrNameLst>
                                          <p:attrName>ppt_x</p:attrName>
                                          <p:attrName>ppt_y</p:attrName>
                                        </p:attrNameLst>
                                      </p:cBhvr>
                                      <p:rCtr x="362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8AE71-22BF-CF88-05AD-196D6C86AD59}"/>
              </a:ext>
            </a:extLst>
          </p:cNvPr>
          <p:cNvSpPr txBox="1"/>
          <p:nvPr/>
        </p:nvSpPr>
        <p:spPr>
          <a:xfrm>
            <a:off x="898357" y="566678"/>
            <a:ext cx="10395285" cy="286232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interpretation: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results of the data analysis were interpreted and discussed in relation to the research questions and objectives of the project. The findings were also compared and contrasted with the existing literature on hiring data analysis for multinational companies. </a:t>
            </a:r>
          </a:p>
          <a:p>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IN" sz="2000" b="1" dirty="0">
                <a:latin typeface="Helvetica Neue" panose="02000503000000020004" pitchFamily="2" charset="0"/>
                <a:ea typeface="Helvetica Neue" panose="02000503000000020004" pitchFamily="2" charset="0"/>
                <a:cs typeface="Helvetica Neue" panose="02000503000000020004" pitchFamily="2" charset="0"/>
              </a:rPr>
              <a:t>Data presentation: </a:t>
            </a:r>
            <a:r>
              <a:rPr lang="en-IN" sz="2000" dirty="0">
                <a:latin typeface="Helvetica Neue" panose="02000503000000020004" pitchFamily="2" charset="0"/>
                <a:ea typeface="Helvetica Neue" panose="02000503000000020004" pitchFamily="2" charset="0"/>
                <a:cs typeface="Helvetica Neue" panose="02000503000000020004" pitchFamily="2" charset="0"/>
              </a:rPr>
              <a:t>The final report of the project was prepared using MS PowerPoint. The report included an project description, approach, tech-stack used,  insights and results. The report also included relevant tables, charts, and graphs to illustrate the findings and recommendations of the project.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46611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25ADF5F-1B52-DD39-B493-3551DF96DEE4}"/>
              </a:ext>
            </a:extLst>
          </p:cNvPr>
          <p:cNvGrpSpPr/>
          <p:nvPr/>
        </p:nvGrpSpPr>
        <p:grpSpPr>
          <a:xfrm>
            <a:off x="-1815902" y="0"/>
            <a:ext cx="5430252" cy="6858000"/>
            <a:chOff x="5859518" y="0"/>
            <a:chExt cx="5430252" cy="6858000"/>
          </a:xfrm>
        </p:grpSpPr>
        <p:sp>
          <p:nvSpPr>
            <p:cNvPr id="15" name="Parallelogram 14">
              <a:extLst>
                <a:ext uri="{FF2B5EF4-FFF2-40B4-BE49-F238E27FC236}">
                  <a16:creationId xmlns:a16="http://schemas.microsoft.com/office/drawing/2014/main" id="{429CFC1B-CC12-C46D-0795-60BF08CE7BFF}"/>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arallelogram 15">
              <a:extLst>
                <a:ext uri="{FF2B5EF4-FFF2-40B4-BE49-F238E27FC236}">
                  <a16:creationId xmlns:a16="http://schemas.microsoft.com/office/drawing/2014/main" id="{A724FACD-4B5E-B3B4-EFAB-884B8BA1E370}"/>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FEB6BF77-BEAF-CED5-9C27-FAF04278E7AD}"/>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83B17DF7-38C9-5347-FA7F-CBBCD26E6B10}"/>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1" name="TextBox 20">
            <a:extLst>
              <a:ext uri="{FF2B5EF4-FFF2-40B4-BE49-F238E27FC236}">
                <a16:creationId xmlns:a16="http://schemas.microsoft.com/office/drawing/2014/main" id="{6A1659CE-E4EC-13AF-1157-DAB70B3BF087}"/>
              </a:ext>
            </a:extLst>
          </p:cNvPr>
          <p:cNvSpPr txBox="1"/>
          <p:nvPr/>
        </p:nvSpPr>
        <p:spPr>
          <a:xfrm>
            <a:off x="3814763" y="328613"/>
            <a:ext cx="7729538" cy="861774"/>
          </a:xfrm>
          <a:prstGeom prst="rect">
            <a:avLst/>
          </a:prstGeom>
          <a:noFill/>
        </p:spPr>
        <p:txBody>
          <a:bodyPr wrap="square" rtlCol="0">
            <a:spAutoFit/>
          </a:bodyPr>
          <a:lstStyle/>
          <a:p>
            <a:pPr algn="ctr"/>
            <a:r>
              <a:rPr lang="en-US" sz="5000" b="1" dirty="0">
                <a:latin typeface="Helvetica Neue" panose="02000503000000020004" pitchFamily="2" charset="0"/>
                <a:ea typeface="Helvetica Neue" panose="02000503000000020004" pitchFamily="2" charset="0"/>
                <a:cs typeface="Helvetica Neue" panose="02000503000000020004" pitchFamily="2" charset="0"/>
              </a:rPr>
              <a:t>TECH STACK USED</a:t>
            </a:r>
          </a:p>
        </p:txBody>
      </p:sp>
      <p:sp>
        <p:nvSpPr>
          <p:cNvPr id="4" name="TextBox 3">
            <a:extLst>
              <a:ext uri="{FF2B5EF4-FFF2-40B4-BE49-F238E27FC236}">
                <a16:creationId xmlns:a16="http://schemas.microsoft.com/office/drawing/2014/main" id="{293D9D02-C353-249E-C993-ABDE87C19AEE}"/>
              </a:ext>
            </a:extLst>
          </p:cNvPr>
          <p:cNvSpPr txBox="1"/>
          <p:nvPr/>
        </p:nvSpPr>
        <p:spPr>
          <a:xfrm>
            <a:off x="5409485" y="3075057"/>
            <a:ext cx="4540094" cy="707886"/>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1" i="0" kern="120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Microsoft</a:t>
            </a: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1" i="0" kern="1200" baseline="0" dirty="0" err="1">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Powerpoint</a:t>
            </a:r>
            <a:r>
              <a:rPr lang="en-IN" sz="2000" b="1" dirty="0">
                <a:solidFill>
                  <a:schemeClr val="tx1">
                    <a:alpha val="70000"/>
                  </a:schemeClr>
                </a:solidFill>
                <a:latin typeface="Helvetica Neue" panose="02000503000000020004" pitchFamily="2" charset="0"/>
                <a:ea typeface="Helvetica Neue" panose="02000503000000020004" pitchFamily="2" charset="0"/>
                <a:cs typeface="Helvetica Neue" panose="02000503000000020004" pitchFamily="2" charset="0"/>
              </a:rPr>
              <a:t>:</a:t>
            </a: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sz="2000" b="0"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16.72</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1"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Microsoft Excel: </a:t>
            </a:r>
            <a:r>
              <a:rPr lang="en-IN" sz="2000" b="0" i="0" kern="1200" baseline="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rPr>
              <a:t>16.72</a:t>
            </a:r>
            <a:endParaRPr lang="en-IN" sz="2000" b="0" i="0" kern="1200" dirty="0">
              <a:solidFill>
                <a:schemeClr val="tx1">
                  <a:alpha val="70000"/>
                </a:schemeClr>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Oval 1">
            <a:extLst>
              <a:ext uri="{FF2B5EF4-FFF2-40B4-BE49-F238E27FC236}">
                <a16:creationId xmlns:a16="http://schemas.microsoft.com/office/drawing/2014/main" id="{12D690DF-6547-EC0A-950F-BAE937AF3B14}"/>
              </a:ext>
            </a:extLst>
          </p:cNvPr>
          <p:cNvSpPr/>
          <p:nvPr/>
        </p:nvSpPr>
        <p:spPr>
          <a:xfrm>
            <a:off x="3706763" y="112613"/>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EBB4B9-E9DC-E388-DBC1-436C9FE9C727}"/>
              </a:ext>
            </a:extLst>
          </p:cNvPr>
          <p:cNvSpPr/>
          <p:nvPr/>
        </p:nvSpPr>
        <p:spPr>
          <a:xfrm>
            <a:off x="2009343" y="6508158"/>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377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6.25E-7 0.00185 L -0.06068 0.43217 " pathEditMode="relative" rAng="0" ptsTypes="AA">
                                      <p:cBhvr>
                                        <p:cTn id="6" dur="5000" fill="hold"/>
                                        <p:tgtEl>
                                          <p:spTgt spid="2"/>
                                        </p:tgtEl>
                                        <p:attrNameLst>
                                          <p:attrName>ppt_x</p:attrName>
                                          <p:attrName>ppt_y</p:attrName>
                                        </p:attrNameLst>
                                      </p:cBhvr>
                                      <p:rCtr x="-3034" y="21505"/>
                                    </p:animMotion>
                                  </p:childTnLst>
                                </p:cTn>
                              </p:par>
                              <p:par>
                                <p:cTn id="7" presetID="0" presetClass="path" presetSubtype="0" repeatCount="indefinite" accel="50000" decel="50000" autoRev="1" fill="hold" grpId="0" nodeType="withEffect">
                                  <p:stCondLst>
                                    <p:cond delay="0"/>
                                  </p:stCondLst>
                                  <p:childTnLst>
                                    <p:animMotion origin="layout" path="M 2.08333E-6 0.00186 L 0.07239 -0.46481 " pathEditMode="relative" rAng="0" ptsTypes="AA">
                                      <p:cBhvr>
                                        <p:cTn id="8" dur="5000" fill="hold"/>
                                        <p:tgtEl>
                                          <p:spTgt spid="3"/>
                                        </p:tgtEl>
                                        <p:attrNameLst>
                                          <p:attrName>ppt_x</p:attrName>
                                          <p:attrName>ppt_y</p:attrName>
                                        </p:attrNameLst>
                                      </p:cBhvr>
                                      <p:rCtr x="362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25ADF5F-1B52-DD39-B493-3551DF96DEE4}"/>
              </a:ext>
            </a:extLst>
          </p:cNvPr>
          <p:cNvGrpSpPr/>
          <p:nvPr/>
        </p:nvGrpSpPr>
        <p:grpSpPr>
          <a:xfrm>
            <a:off x="-1815902" y="0"/>
            <a:ext cx="5430252" cy="6858000"/>
            <a:chOff x="5859518" y="0"/>
            <a:chExt cx="5430252" cy="6858000"/>
          </a:xfrm>
        </p:grpSpPr>
        <p:sp>
          <p:nvSpPr>
            <p:cNvPr id="15" name="Parallelogram 14">
              <a:extLst>
                <a:ext uri="{FF2B5EF4-FFF2-40B4-BE49-F238E27FC236}">
                  <a16:creationId xmlns:a16="http://schemas.microsoft.com/office/drawing/2014/main" id="{429CFC1B-CC12-C46D-0795-60BF08CE7BFF}"/>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arallelogram 15">
              <a:extLst>
                <a:ext uri="{FF2B5EF4-FFF2-40B4-BE49-F238E27FC236}">
                  <a16:creationId xmlns:a16="http://schemas.microsoft.com/office/drawing/2014/main" id="{A724FACD-4B5E-B3B4-EFAB-884B8BA1E370}"/>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FEB6BF77-BEAF-CED5-9C27-FAF04278E7AD}"/>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83B17DF7-38C9-5347-FA7F-CBBCD26E6B10}"/>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1" name="TextBox 20">
            <a:extLst>
              <a:ext uri="{FF2B5EF4-FFF2-40B4-BE49-F238E27FC236}">
                <a16:creationId xmlns:a16="http://schemas.microsoft.com/office/drawing/2014/main" id="{6A1659CE-E4EC-13AF-1157-DAB70B3BF087}"/>
              </a:ext>
            </a:extLst>
          </p:cNvPr>
          <p:cNvSpPr txBox="1"/>
          <p:nvPr/>
        </p:nvSpPr>
        <p:spPr>
          <a:xfrm>
            <a:off x="3814763" y="328613"/>
            <a:ext cx="7729538" cy="861774"/>
          </a:xfrm>
          <a:prstGeom prst="rect">
            <a:avLst/>
          </a:prstGeom>
          <a:noFill/>
        </p:spPr>
        <p:txBody>
          <a:bodyPr wrap="square" rtlCol="0">
            <a:spAutoFit/>
          </a:bodyPr>
          <a:lstStyle/>
          <a:p>
            <a:pPr algn="ctr"/>
            <a:r>
              <a:rPr lang="en-US" sz="5000" b="1" dirty="0">
                <a:latin typeface="Helvetica Neue" panose="02000503000000020004" pitchFamily="2" charset="0"/>
                <a:ea typeface="Helvetica Neue" panose="02000503000000020004" pitchFamily="2" charset="0"/>
                <a:cs typeface="Helvetica Neue" panose="02000503000000020004" pitchFamily="2" charset="0"/>
              </a:rPr>
              <a:t>INSIGHTS</a:t>
            </a:r>
          </a:p>
        </p:txBody>
      </p:sp>
      <p:sp>
        <p:nvSpPr>
          <p:cNvPr id="2" name="TextBox 1">
            <a:extLst>
              <a:ext uri="{FF2B5EF4-FFF2-40B4-BE49-F238E27FC236}">
                <a16:creationId xmlns:a16="http://schemas.microsoft.com/office/drawing/2014/main" id="{E4DBB59C-BDB2-1023-6AA1-46096B9629A2}"/>
              </a:ext>
            </a:extLst>
          </p:cNvPr>
          <p:cNvSpPr txBox="1"/>
          <p:nvPr/>
        </p:nvSpPr>
        <p:spPr>
          <a:xfrm>
            <a:off x="3814763" y="1328173"/>
            <a:ext cx="7729538" cy="5016758"/>
          </a:xfrm>
          <a:prstGeom prst="rect">
            <a:avLst/>
          </a:prstGeom>
          <a:noFill/>
        </p:spPr>
        <p:txBody>
          <a:bodyPr wrap="square" rtlCol="0">
            <a:spAutoFit/>
          </a:bodyPr>
          <a:lstStyle/>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problem is to find out what factors affect the success of a movie. This is important for stakeholders such as producers, investors, consumers, critics, and researchers. Without solving this problem, stakeholders may make poor decisions or choices regarding movies. To solve this problem, I cleaned the data and created new columns for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profit,rank</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decade, combined, etc. I then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analyzed</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the data using various techniques and found some insights.</a:t>
            </a:r>
          </a:p>
          <a:p>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Some of the insights that I found are:</a:t>
            </a:r>
          </a:p>
          <a:p>
            <a:pPr algn="l"/>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movies with the highest profit are Avatar, Titanic, Jurassic World, Star Wars: The Force Awakens, and The Avengers. These movies have high budgets, high grosses, high IMDb ratings, high user reviews, and belong to popular genres such as action, adventure, sci-fi, and fantasy.</a:t>
            </a:r>
          </a:p>
        </p:txBody>
      </p:sp>
      <p:sp>
        <p:nvSpPr>
          <p:cNvPr id="4" name="Oval 3">
            <a:extLst>
              <a:ext uri="{FF2B5EF4-FFF2-40B4-BE49-F238E27FC236}">
                <a16:creationId xmlns:a16="http://schemas.microsoft.com/office/drawing/2014/main" id="{CA0C6030-24B9-12D6-F7EC-09312A4D7F6F}"/>
              </a:ext>
            </a:extLst>
          </p:cNvPr>
          <p:cNvSpPr/>
          <p:nvPr/>
        </p:nvSpPr>
        <p:spPr>
          <a:xfrm>
            <a:off x="3706763" y="112613"/>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A764ACD-1AB2-A123-9B98-9F9AE1D21D39}"/>
              </a:ext>
            </a:extLst>
          </p:cNvPr>
          <p:cNvSpPr/>
          <p:nvPr/>
        </p:nvSpPr>
        <p:spPr>
          <a:xfrm>
            <a:off x="2009343" y="6508158"/>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63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6.25E-7 0.00185 L -0.06068 0.43217 " pathEditMode="relative" rAng="0" ptsTypes="AA">
                                      <p:cBhvr>
                                        <p:cTn id="6" dur="5000" fill="hold"/>
                                        <p:tgtEl>
                                          <p:spTgt spid="4"/>
                                        </p:tgtEl>
                                        <p:attrNameLst>
                                          <p:attrName>ppt_x</p:attrName>
                                          <p:attrName>ppt_y</p:attrName>
                                        </p:attrNameLst>
                                      </p:cBhvr>
                                      <p:rCtr x="-3034" y="21505"/>
                                    </p:animMotion>
                                  </p:childTnLst>
                                </p:cTn>
                              </p:par>
                              <p:par>
                                <p:cTn id="7" presetID="0" presetClass="path" presetSubtype="0" repeatCount="indefinite" accel="50000" decel="50000" autoRev="1" fill="hold" grpId="0" nodeType="withEffect">
                                  <p:stCondLst>
                                    <p:cond delay="0"/>
                                  </p:stCondLst>
                                  <p:childTnLst>
                                    <p:animMotion origin="layout" path="M 2.08333E-6 0.00186 L 0.07239 -0.46481 " pathEditMode="relative" rAng="0" ptsTypes="AA">
                                      <p:cBhvr>
                                        <p:cTn id="8" dur="5000" fill="hold"/>
                                        <p:tgtEl>
                                          <p:spTgt spid="5"/>
                                        </p:tgtEl>
                                        <p:attrNameLst>
                                          <p:attrName>ppt_x</p:attrName>
                                          <p:attrName>ppt_y</p:attrName>
                                        </p:attrNameLst>
                                      </p:cBhvr>
                                      <p:rCtr x="362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BB89D-9375-45F9-B01D-8EDBF6146477}"/>
              </a:ext>
            </a:extLst>
          </p:cNvPr>
          <p:cNvSpPr txBox="1"/>
          <p:nvPr/>
        </p:nvSpPr>
        <p:spPr>
          <a:xfrm>
            <a:off x="656309" y="612844"/>
            <a:ext cx="10879381" cy="5632311"/>
          </a:xfrm>
          <a:prstGeom prst="rect">
            <a:avLst/>
          </a:prstGeom>
          <a:noFill/>
        </p:spPr>
        <p:txBody>
          <a:bodyPr wrap="square" rtlCol="0">
            <a:spAutoFit/>
          </a:bodyPr>
          <a:lstStyle/>
          <a:p>
            <a:pPr marL="457200" indent="-4572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top 250 movies based on IMDb rating are mostly in English language, except for 37 movies that are in foreign languages such as French, Spanish, Japanese, Hindi, etc. The top foreign language film is The Good, the Bad and the Ugly, which ranks 9th overall. These movies have lower budgets and grosses than the English movies, but have higher IMDb ratings, higher user reviews, and belong to diverse genres such as drama, crime, thriller, comedy, etc.</a:t>
            </a:r>
          </a:p>
          <a:p>
            <a:pPr marL="457200" indent="-457200">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There is a positive correlation between gross and IMDb rating (0.18), indicating that movies with higher grosses tend to have higher ratings from viewers. However, this correlation is not very strong and there are many outliers that have low grosses but high ratings or vice versa.</a:t>
            </a:r>
          </a:p>
          <a:p>
            <a:pPr marL="457200" indent="-457200">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There is a positive correlation between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num_voted_users</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and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num_user_for_reviews</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(0.8), indicating that movies with more votes from users tend to have more reviews from users as well. This suggests that users who vote for a movie are also likely to write a review about it.</a:t>
            </a:r>
          </a:p>
          <a:p>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These insights can help stakeholders understand what factors influence the success of a movie and how they can use this information to make better decisions or choices regarding movies.</a:t>
            </a:r>
          </a:p>
        </p:txBody>
      </p:sp>
    </p:spTree>
    <p:extLst>
      <p:ext uri="{BB962C8B-B14F-4D97-AF65-F5344CB8AC3E}">
        <p14:creationId xmlns:p14="http://schemas.microsoft.com/office/powerpoint/2010/main" val="3036075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25ADF5F-1B52-DD39-B493-3551DF96DEE4}"/>
              </a:ext>
            </a:extLst>
          </p:cNvPr>
          <p:cNvGrpSpPr/>
          <p:nvPr/>
        </p:nvGrpSpPr>
        <p:grpSpPr>
          <a:xfrm>
            <a:off x="-1815902" y="0"/>
            <a:ext cx="5430252" cy="6858000"/>
            <a:chOff x="5859518" y="0"/>
            <a:chExt cx="5430252" cy="6858000"/>
          </a:xfrm>
        </p:grpSpPr>
        <p:sp>
          <p:nvSpPr>
            <p:cNvPr id="15" name="Parallelogram 14">
              <a:extLst>
                <a:ext uri="{FF2B5EF4-FFF2-40B4-BE49-F238E27FC236}">
                  <a16:creationId xmlns:a16="http://schemas.microsoft.com/office/drawing/2014/main" id="{429CFC1B-CC12-C46D-0795-60BF08CE7BFF}"/>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arallelogram 15">
              <a:extLst>
                <a:ext uri="{FF2B5EF4-FFF2-40B4-BE49-F238E27FC236}">
                  <a16:creationId xmlns:a16="http://schemas.microsoft.com/office/drawing/2014/main" id="{A724FACD-4B5E-B3B4-EFAB-884B8BA1E370}"/>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FEB6BF77-BEAF-CED5-9C27-FAF04278E7AD}"/>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83B17DF7-38C9-5347-FA7F-CBBCD26E6B10}"/>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1" name="TextBox 20">
            <a:extLst>
              <a:ext uri="{FF2B5EF4-FFF2-40B4-BE49-F238E27FC236}">
                <a16:creationId xmlns:a16="http://schemas.microsoft.com/office/drawing/2014/main" id="{6A1659CE-E4EC-13AF-1157-DAB70B3BF087}"/>
              </a:ext>
            </a:extLst>
          </p:cNvPr>
          <p:cNvSpPr txBox="1"/>
          <p:nvPr/>
        </p:nvSpPr>
        <p:spPr>
          <a:xfrm>
            <a:off x="3814763" y="328613"/>
            <a:ext cx="7729538" cy="861774"/>
          </a:xfrm>
          <a:prstGeom prst="rect">
            <a:avLst/>
          </a:prstGeom>
          <a:noFill/>
        </p:spPr>
        <p:txBody>
          <a:bodyPr wrap="square" rtlCol="0">
            <a:spAutoFit/>
          </a:bodyPr>
          <a:lstStyle/>
          <a:p>
            <a:pPr algn="ctr"/>
            <a:r>
              <a:rPr lang="en-US" sz="5000" b="1" dirty="0">
                <a:latin typeface="Helvetica Neue" panose="02000503000000020004" pitchFamily="2" charset="0"/>
                <a:ea typeface="Helvetica Neue" panose="02000503000000020004" pitchFamily="2" charset="0"/>
                <a:cs typeface="Helvetica Neue" panose="02000503000000020004" pitchFamily="2" charset="0"/>
              </a:rPr>
              <a:t>RESULT</a:t>
            </a:r>
          </a:p>
        </p:txBody>
      </p:sp>
      <p:sp>
        <p:nvSpPr>
          <p:cNvPr id="2" name="TextBox 1">
            <a:extLst>
              <a:ext uri="{FF2B5EF4-FFF2-40B4-BE49-F238E27FC236}">
                <a16:creationId xmlns:a16="http://schemas.microsoft.com/office/drawing/2014/main" id="{2B75803D-1D51-9D23-5E65-8BD35697572E}"/>
              </a:ext>
            </a:extLst>
          </p:cNvPr>
          <p:cNvSpPr txBox="1"/>
          <p:nvPr/>
        </p:nvSpPr>
        <p:spPr>
          <a:xfrm>
            <a:off x="3814763" y="1328173"/>
            <a:ext cx="7729538" cy="5324535"/>
          </a:xfrm>
          <a:prstGeom prst="rect">
            <a:avLst/>
          </a:prstGeom>
          <a:noFill/>
        </p:spPr>
        <p:txBody>
          <a:bodyPr wrap="square" rtlCol="0">
            <a:spAutoFit/>
          </a:bodyPr>
          <a:lstStyle/>
          <a:p>
            <a:pPr algn="l"/>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result of the data analysis shows that the success of a movie is influenced by various factors, such as budget, gross, IMDb rating, user reviews, genre, and language. Some of the key findings are:</a:t>
            </a:r>
          </a:p>
          <a:p>
            <a:pPr algn="l"/>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most profitable movies are those that have high budgets and grosses, high IMDb ratings and user reviews, and belong to popular genres such as action, adventure, sci-fi, and fantasy. These movies appeal to a large and diverse audience and generate a lot of revenue and positive feedback.</a:t>
            </a:r>
          </a:p>
          <a:p>
            <a:pPr algn="l"/>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highest rated movies are those that have high IMDb ratings and user reviews, and belong to diverse genres such as drama, crime, thriller, comedy, etc. These movies also include 37 foreign language films that have lower budgets and grosses than the English films, but have higher quality and popularity among viewers. </a:t>
            </a:r>
          </a:p>
        </p:txBody>
      </p:sp>
      <p:sp>
        <p:nvSpPr>
          <p:cNvPr id="4" name="Oval 3">
            <a:extLst>
              <a:ext uri="{FF2B5EF4-FFF2-40B4-BE49-F238E27FC236}">
                <a16:creationId xmlns:a16="http://schemas.microsoft.com/office/drawing/2014/main" id="{D3AED56E-FA29-B41B-5EAC-51B867D1639E}"/>
              </a:ext>
            </a:extLst>
          </p:cNvPr>
          <p:cNvSpPr/>
          <p:nvPr/>
        </p:nvSpPr>
        <p:spPr>
          <a:xfrm>
            <a:off x="3706763" y="112613"/>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FC67161-5E91-63B1-C346-D0C189EF7302}"/>
              </a:ext>
            </a:extLst>
          </p:cNvPr>
          <p:cNvSpPr/>
          <p:nvPr/>
        </p:nvSpPr>
        <p:spPr>
          <a:xfrm>
            <a:off x="2009343" y="6508158"/>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990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6.25E-7 0.00185 L -0.06068 0.43217 " pathEditMode="relative" rAng="0" ptsTypes="AA">
                                      <p:cBhvr>
                                        <p:cTn id="6" dur="5000" fill="hold"/>
                                        <p:tgtEl>
                                          <p:spTgt spid="4"/>
                                        </p:tgtEl>
                                        <p:attrNameLst>
                                          <p:attrName>ppt_x</p:attrName>
                                          <p:attrName>ppt_y</p:attrName>
                                        </p:attrNameLst>
                                      </p:cBhvr>
                                      <p:rCtr x="-3034" y="21505"/>
                                    </p:animMotion>
                                  </p:childTnLst>
                                </p:cTn>
                              </p:par>
                              <p:par>
                                <p:cTn id="7" presetID="0" presetClass="path" presetSubtype="0" repeatCount="indefinite" accel="50000" decel="50000" autoRev="1" fill="hold" grpId="0" nodeType="withEffect">
                                  <p:stCondLst>
                                    <p:cond delay="0"/>
                                  </p:stCondLst>
                                  <p:childTnLst>
                                    <p:animMotion origin="layout" path="M 2.08333E-6 0.00186 L 0.07239 -0.46481 " pathEditMode="relative" rAng="0" ptsTypes="AA">
                                      <p:cBhvr>
                                        <p:cTn id="8" dur="5000" fill="hold"/>
                                        <p:tgtEl>
                                          <p:spTgt spid="5"/>
                                        </p:tgtEl>
                                        <p:attrNameLst>
                                          <p:attrName>ppt_x</p:attrName>
                                          <p:attrName>ppt_y</p:attrName>
                                        </p:attrNameLst>
                                      </p:cBhvr>
                                      <p:rCtr x="362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D3377-8502-471B-3AC4-755C762BEDC6}"/>
              </a:ext>
            </a:extLst>
          </p:cNvPr>
          <p:cNvSpPr txBox="1"/>
          <p:nvPr/>
        </p:nvSpPr>
        <p:spPr>
          <a:xfrm>
            <a:off x="656309" y="766732"/>
            <a:ext cx="10879381" cy="5324535"/>
          </a:xfrm>
          <a:prstGeom prst="rect">
            <a:avLst/>
          </a:prstGeom>
          <a:noFill/>
        </p:spPr>
        <p:txBody>
          <a:bodyPr wrap="square" rtlCol="0">
            <a:spAutoFit/>
          </a:bodyPr>
          <a:lstStyle/>
          <a:p>
            <a:pPr algn="l"/>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These movies reflect the artistic and cultural diversity of cinema and attract a loyal 	and   </a:t>
            </a:r>
          </a:p>
          <a:p>
            <a:pPr algn="l"/>
            <a:r>
              <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discerning audience.</a:t>
            </a:r>
          </a:p>
          <a:p>
            <a:pPr marL="342900" indent="-342900" algn="l">
              <a:buFont typeface="Arial" panose="020B0604020202020204" pitchFamily="34" charset="0"/>
              <a:buChar char="•"/>
            </a:pPr>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There is a weak positive correlation between gross and IMDb rating, indicating that movies with higher grosses tend to have higher ratings from viewers. However, this relationship is not very strong and there are many exceptions that have low grosses but high ratings or vice versa. This suggests that gross is not a reliable indicator of the quality or popularity of a movie among viewers.</a:t>
            </a:r>
          </a:p>
          <a:p>
            <a:pPr marL="342900" indent="-342900" algn="l">
              <a:buFont typeface="Arial" panose="020B0604020202020204" pitchFamily="34" charset="0"/>
              <a:buChar char="•"/>
            </a:pPr>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lgn="l">
              <a:buFont typeface="Arial" panose="020B0604020202020204" pitchFamily="34" charset="0"/>
              <a:buChar char="•"/>
            </a:pP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There is a strong positive correlation between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num_voted_users</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and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num_user_for_reviews</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indicating that movies with more votes from users tend to have more reviews from users as well. This suggests that users who vote for a movie are also likely to write a review about it. This implies that user feedback is an important source of information and evaluation for movies.</a:t>
            </a:r>
          </a:p>
          <a:p>
            <a:pPr algn="l"/>
            <a:endPar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r>
              <a:rPr lang="en-IN" sz="2000" dirty="0">
                <a:effectLst/>
                <a:latin typeface="Helvetica Neue" panose="02000503000000020004" pitchFamily="2" charset="0"/>
                <a:ea typeface="Helvetica Neue" panose="02000503000000020004" pitchFamily="2" charset="0"/>
                <a:cs typeface="Helvetica Neue" panose="02000503000000020004" pitchFamily="2" charset="0"/>
              </a:rPr>
              <a:t>These results can help stakeholders understand what factors affect the success of a movie and how they can use this information to make better decisions or choices regarding movies.</a:t>
            </a:r>
          </a:p>
        </p:txBody>
      </p:sp>
    </p:spTree>
    <p:extLst>
      <p:ext uri="{BB962C8B-B14F-4D97-AF65-F5344CB8AC3E}">
        <p14:creationId xmlns:p14="http://schemas.microsoft.com/office/powerpoint/2010/main" val="191190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B3C33E-6BA0-D7A8-DE16-4FFCCF4464C6}"/>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D9A7992-A4A4-202B-1174-34D051894A25}"/>
              </a:ext>
            </a:extLst>
          </p:cNvPr>
          <p:cNvSpPr txBox="1"/>
          <p:nvPr/>
        </p:nvSpPr>
        <p:spPr>
          <a:xfrm>
            <a:off x="0" y="-1"/>
            <a:ext cx="12192000" cy="6858000"/>
          </a:xfrm>
          <a:custGeom>
            <a:avLst/>
            <a:gdLst/>
            <a:ahLst/>
            <a:cxnLst/>
            <a:rect l="l" t="t" r="r" b="b"/>
            <a:pathLst>
              <a:path w="12192000" h="6858000">
                <a:moveTo>
                  <a:pt x="9669684" y="4570625"/>
                </a:moveTo>
                <a:cubicBezTo>
                  <a:pt x="9725021" y="4570625"/>
                  <a:pt x="9768865" y="4595351"/>
                  <a:pt x="9801216" y="4644803"/>
                </a:cubicBezTo>
                <a:cubicBezTo>
                  <a:pt x="9833567" y="4694254"/>
                  <a:pt x="9849743" y="4758937"/>
                  <a:pt x="9849743" y="4838851"/>
                </a:cubicBezTo>
                <a:cubicBezTo>
                  <a:pt x="9849743" y="4983765"/>
                  <a:pt x="9796550" y="5114576"/>
                  <a:pt x="9690164" y="5231284"/>
                </a:cubicBezTo>
                <a:cubicBezTo>
                  <a:pt x="9583778" y="5347992"/>
                  <a:pt x="9482990" y="5406346"/>
                  <a:pt x="9387799" y="5406346"/>
                </a:cubicBezTo>
                <a:cubicBezTo>
                  <a:pt x="9356522" y="5406346"/>
                  <a:pt x="9330075" y="5387212"/>
                  <a:pt x="9308460" y="5348943"/>
                </a:cubicBezTo>
                <a:cubicBezTo>
                  <a:pt x="9286846" y="5310674"/>
                  <a:pt x="9276038" y="5259027"/>
                  <a:pt x="9276038" y="5194001"/>
                </a:cubicBezTo>
                <a:cubicBezTo>
                  <a:pt x="9276038" y="5084233"/>
                  <a:pt x="9303012" y="4974597"/>
                  <a:pt x="9356958" y="4865093"/>
                </a:cubicBezTo>
                <a:cubicBezTo>
                  <a:pt x="9410904" y="4755590"/>
                  <a:pt x="9463050" y="4678544"/>
                  <a:pt x="9513394" y="4633956"/>
                </a:cubicBezTo>
                <a:lnTo>
                  <a:pt x="9514558" y="4633956"/>
                </a:lnTo>
                <a:cubicBezTo>
                  <a:pt x="9563363" y="4591736"/>
                  <a:pt x="9615072" y="4570625"/>
                  <a:pt x="9669684" y="4570625"/>
                </a:cubicBezTo>
                <a:close/>
                <a:moveTo>
                  <a:pt x="10696928" y="4291224"/>
                </a:moveTo>
                <a:cubicBezTo>
                  <a:pt x="10616108" y="4291224"/>
                  <a:pt x="10556089" y="4332410"/>
                  <a:pt x="10516870" y="4414781"/>
                </a:cubicBezTo>
                <a:cubicBezTo>
                  <a:pt x="10516870" y="4501603"/>
                  <a:pt x="10495345" y="4633672"/>
                  <a:pt x="10452297" y="4810988"/>
                </a:cubicBezTo>
                <a:cubicBezTo>
                  <a:pt x="10402625" y="4995600"/>
                  <a:pt x="10377790" y="5138587"/>
                  <a:pt x="10377790" y="5239947"/>
                </a:cubicBezTo>
                <a:cubicBezTo>
                  <a:pt x="10377790" y="5385857"/>
                  <a:pt x="10412637" y="5494772"/>
                  <a:pt x="10482332" y="5566692"/>
                </a:cubicBezTo>
                <a:cubicBezTo>
                  <a:pt x="10552028" y="5638612"/>
                  <a:pt x="10622318" y="5674572"/>
                  <a:pt x="10693203" y="5674572"/>
                </a:cubicBezTo>
                <a:cubicBezTo>
                  <a:pt x="10807240" y="5674572"/>
                  <a:pt x="10918480" y="5630424"/>
                  <a:pt x="11026923" y="5542128"/>
                </a:cubicBezTo>
                <a:cubicBezTo>
                  <a:pt x="11135365" y="5453832"/>
                  <a:pt x="11214118" y="5340273"/>
                  <a:pt x="11263182" y="5201452"/>
                </a:cubicBezTo>
                <a:cubicBezTo>
                  <a:pt x="11263182" y="5343753"/>
                  <a:pt x="11282045" y="5464390"/>
                  <a:pt x="11319770" y="5563364"/>
                </a:cubicBezTo>
                <a:cubicBezTo>
                  <a:pt x="11357496" y="5662338"/>
                  <a:pt x="11414796" y="5711825"/>
                  <a:pt x="11491670" y="5711825"/>
                </a:cubicBezTo>
                <a:cubicBezTo>
                  <a:pt x="11535275" y="5711825"/>
                  <a:pt x="11581153" y="5696720"/>
                  <a:pt x="11629305" y="5666510"/>
                </a:cubicBezTo>
                <a:cubicBezTo>
                  <a:pt x="11677456" y="5636300"/>
                  <a:pt x="11701532" y="5601733"/>
                  <a:pt x="11701532" y="5562811"/>
                </a:cubicBezTo>
                <a:cubicBezTo>
                  <a:pt x="11701532" y="5532983"/>
                  <a:pt x="11685182" y="5508483"/>
                  <a:pt x="11652482" y="5489313"/>
                </a:cubicBezTo>
                <a:cubicBezTo>
                  <a:pt x="11588323" y="5452124"/>
                  <a:pt x="11556243" y="5330507"/>
                  <a:pt x="11556244" y="5124461"/>
                </a:cubicBezTo>
                <a:cubicBezTo>
                  <a:pt x="11556243" y="4942850"/>
                  <a:pt x="11580122" y="4780409"/>
                  <a:pt x="11627879" y="4637139"/>
                </a:cubicBezTo>
                <a:cubicBezTo>
                  <a:pt x="11643039" y="4591658"/>
                  <a:pt x="11650619" y="4560795"/>
                  <a:pt x="11650619" y="4544548"/>
                </a:cubicBezTo>
                <a:cubicBezTo>
                  <a:pt x="11650619" y="4431959"/>
                  <a:pt x="11598878" y="4375665"/>
                  <a:pt x="11495396" y="4375665"/>
                </a:cubicBezTo>
                <a:cubicBezTo>
                  <a:pt x="11433397" y="4375665"/>
                  <a:pt x="11386348" y="4399967"/>
                  <a:pt x="11354250" y="4448572"/>
                </a:cubicBezTo>
                <a:cubicBezTo>
                  <a:pt x="11322150" y="4497176"/>
                  <a:pt x="11288496" y="4588379"/>
                  <a:pt x="11253286" y="4722181"/>
                </a:cubicBezTo>
                <a:cubicBezTo>
                  <a:pt x="11214260" y="4873951"/>
                  <a:pt x="11135392" y="5016814"/>
                  <a:pt x="11016678" y="5150772"/>
                </a:cubicBezTo>
                <a:cubicBezTo>
                  <a:pt x="10897964" y="5284729"/>
                  <a:pt x="10806283" y="5351708"/>
                  <a:pt x="10741632" y="5351708"/>
                </a:cubicBezTo>
                <a:cubicBezTo>
                  <a:pt x="10713485" y="5351708"/>
                  <a:pt x="10699412" y="5304934"/>
                  <a:pt x="10699412" y="5211386"/>
                </a:cubicBezTo>
                <a:cubicBezTo>
                  <a:pt x="10699412" y="5179863"/>
                  <a:pt x="10713165" y="5105595"/>
                  <a:pt x="10740672" y="4988583"/>
                </a:cubicBezTo>
                <a:cubicBezTo>
                  <a:pt x="10768179" y="4871571"/>
                  <a:pt x="10793484" y="4782000"/>
                  <a:pt x="10816586" y="4719872"/>
                </a:cubicBezTo>
                <a:cubicBezTo>
                  <a:pt x="10859337" y="4607866"/>
                  <a:pt x="10880712" y="4521277"/>
                  <a:pt x="10880712" y="4460107"/>
                </a:cubicBezTo>
                <a:cubicBezTo>
                  <a:pt x="10880712" y="4422103"/>
                  <a:pt x="10864003" y="4384455"/>
                  <a:pt x="10830585" y="4347162"/>
                </a:cubicBezTo>
                <a:cubicBezTo>
                  <a:pt x="10797167" y="4309870"/>
                  <a:pt x="10752614" y="4291224"/>
                  <a:pt x="10696928" y="4291224"/>
                </a:cubicBezTo>
                <a:close/>
                <a:moveTo>
                  <a:pt x="9694520" y="4258937"/>
                </a:moveTo>
                <a:cubicBezTo>
                  <a:pt x="9478113" y="4258937"/>
                  <a:pt x="9295072" y="4365243"/>
                  <a:pt x="9145398" y="4577853"/>
                </a:cubicBezTo>
                <a:cubicBezTo>
                  <a:pt x="8995725" y="4790463"/>
                  <a:pt x="8920888" y="5006194"/>
                  <a:pt x="8920888" y="5225046"/>
                </a:cubicBezTo>
                <a:cubicBezTo>
                  <a:pt x="8920888" y="5362289"/>
                  <a:pt x="8962863" y="5478351"/>
                  <a:pt x="9046813" y="5573231"/>
                </a:cubicBezTo>
                <a:cubicBezTo>
                  <a:pt x="9130762" y="5668111"/>
                  <a:pt x="9237802" y="5715551"/>
                  <a:pt x="9367930" y="5715551"/>
                </a:cubicBezTo>
                <a:cubicBezTo>
                  <a:pt x="9529336" y="5715551"/>
                  <a:pt x="9689824" y="5647259"/>
                  <a:pt x="9849394" y="5510676"/>
                </a:cubicBezTo>
                <a:cubicBezTo>
                  <a:pt x="10008963" y="5374092"/>
                  <a:pt x="10117528" y="5205281"/>
                  <a:pt x="10175090" y="5004241"/>
                </a:cubicBezTo>
                <a:lnTo>
                  <a:pt x="10174683" y="5003193"/>
                </a:lnTo>
                <a:cubicBezTo>
                  <a:pt x="10189028" y="4942372"/>
                  <a:pt x="10196201" y="4879726"/>
                  <a:pt x="10196201" y="4815257"/>
                </a:cubicBezTo>
                <a:cubicBezTo>
                  <a:pt x="10196201" y="4664639"/>
                  <a:pt x="10150060" y="4534264"/>
                  <a:pt x="10057780" y="4424134"/>
                </a:cubicBezTo>
                <a:cubicBezTo>
                  <a:pt x="9965500" y="4314003"/>
                  <a:pt x="9844414" y="4258937"/>
                  <a:pt x="9694520" y="4258937"/>
                </a:cubicBezTo>
                <a:close/>
                <a:moveTo>
                  <a:pt x="8888597" y="3718761"/>
                </a:moveTo>
                <a:cubicBezTo>
                  <a:pt x="8799576" y="3718761"/>
                  <a:pt x="8718032" y="3781672"/>
                  <a:pt x="8643965" y="3907493"/>
                </a:cubicBezTo>
                <a:cubicBezTo>
                  <a:pt x="8578138" y="3976567"/>
                  <a:pt x="8449994" y="4111101"/>
                  <a:pt x="8259536" y="4311092"/>
                </a:cubicBezTo>
                <a:cubicBezTo>
                  <a:pt x="8216397" y="4350209"/>
                  <a:pt x="8177158" y="4391964"/>
                  <a:pt x="8141819" y="4436357"/>
                </a:cubicBezTo>
                <a:cubicBezTo>
                  <a:pt x="8110593" y="4474594"/>
                  <a:pt x="8085453" y="4507346"/>
                  <a:pt x="8066400" y="4534614"/>
                </a:cubicBezTo>
                <a:cubicBezTo>
                  <a:pt x="8047217" y="4510658"/>
                  <a:pt x="7987960" y="4436151"/>
                  <a:pt x="7888630" y="4311092"/>
                </a:cubicBezTo>
                <a:cubicBezTo>
                  <a:pt x="7631102" y="3956770"/>
                  <a:pt x="7435424" y="3779609"/>
                  <a:pt x="7301596" y="3779609"/>
                </a:cubicBezTo>
                <a:cubicBezTo>
                  <a:pt x="7265869" y="3779609"/>
                  <a:pt x="7227341" y="3796712"/>
                  <a:pt x="7186013" y="3830919"/>
                </a:cubicBezTo>
                <a:cubicBezTo>
                  <a:pt x="7144685" y="3865127"/>
                  <a:pt x="7124021" y="3895625"/>
                  <a:pt x="7124021" y="3922414"/>
                </a:cubicBezTo>
                <a:cubicBezTo>
                  <a:pt x="7124021" y="3958503"/>
                  <a:pt x="7138146" y="3996953"/>
                  <a:pt x="7166397" y="4037764"/>
                </a:cubicBezTo>
                <a:cubicBezTo>
                  <a:pt x="7194648" y="4078575"/>
                  <a:pt x="7255443" y="4132269"/>
                  <a:pt x="7348784" y="4198847"/>
                </a:cubicBezTo>
                <a:cubicBezTo>
                  <a:pt x="7402181" y="4239347"/>
                  <a:pt x="7485277" y="4334790"/>
                  <a:pt x="7598072" y="4485175"/>
                </a:cubicBezTo>
                <a:cubicBezTo>
                  <a:pt x="7696238" y="4617994"/>
                  <a:pt x="7779269" y="4720804"/>
                  <a:pt x="7847167" y="4793603"/>
                </a:cubicBezTo>
                <a:cubicBezTo>
                  <a:pt x="7855161" y="4818271"/>
                  <a:pt x="7859157" y="4847013"/>
                  <a:pt x="7859157" y="4879830"/>
                </a:cubicBezTo>
                <a:cubicBezTo>
                  <a:pt x="7859157" y="4938543"/>
                  <a:pt x="7846740" y="5044457"/>
                  <a:pt x="7821904" y="5197571"/>
                </a:cubicBezTo>
                <a:cubicBezTo>
                  <a:pt x="7797068" y="5351553"/>
                  <a:pt x="7784650" y="5457570"/>
                  <a:pt x="7784650" y="5515624"/>
                </a:cubicBezTo>
                <a:cubicBezTo>
                  <a:pt x="7784650" y="5656359"/>
                  <a:pt x="7838875" y="5726727"/>
                  <a:pt x="7947324" y="5726727"/>
                </a:cubicBezTo>
                <a:cubicBezTo>
                  <a:pt x="7969120" y="5726727"/>
                  <a:pt x="7999285" y="5719700"/>
                  <a:pt x="8037819" y="5705646"/>
                </a:cubicBezTo>
                <a:cubicBezTo>
                  <a:pt x="8076353" y="5691591"/>
                  <a:pt x="8103644" y="5675762"/>
                  <a:pt x="8119690" y="5658157"/>
                </a:cubicBezTo>
                <a:cubicBezTo>
                  <a:pt x="8135736" y="5640552"/>
                  <a:pt x="8146812" y="5586541"/>
                  <a:pt x="8152917" y="5496124"/>
                </a:cubicBezTo>
                <a:cubicBezTo>
                  <a:pt x="8183816" y="5133678"/>
                  <a:pt x="8196821" y="4915918"/>
                  <a:pt x="8191931" y="4842844"/>
                </a:cubicBezTo>
                <a:lnTo>
                  <a:pt x="8190823" y="4831300"/>
                </a:lnTo>
                <a:lnTo>
                  <a:pt x="8199806" y="4823071"/>
                </a:lnTo>
                <a:cubicBezTo>
                  <a:pt x="8250487" y="4775335"/>
                  <a:pt x="8379499" y="4636251"/>
                  <a:pt x="8586843" y="4405817"/>
                </a:cubicBezTo>
                <a:cubicBezTo>
                  <a:pt x="8888183" y="4111411"/>
                  <a:pt x="9038853" y="3936617"/>
                  <a:pt x="9038853" y="3881435"/>
                </a:cubicBezTo>
                <a:cubicBezTo>
                  <a:pt x="9038853" y="3843948"/>
                  <a:pt x="9025054" y="3807465"/>
                  <a:pt x="8997457" y="3771983"/>
                </a:cubicBezTo>
                <a:cubicBezTo>
                  <a:pt x="8969859" y="3736502"/>
                  <a:pt x="8933573" y="3718761"/>
                  <a:pt x="8888597" y="3718761"/>
                </a:cubicBezTo>
                <a:close/>
                <a:moveTo>
                  <a:pt x="4937963" y="1900690"/>
                </a:moveTo>
                <a:cubicBezTo>
                  <a:pt x="4952878" y="1900690"/>
                  <a:pt x="4967575" y="1910181"/>
                  <a:pt x="4982056" y="1929164"/>
                </a:cubicBezTo>
                <a:cubicBezTo>
                  <a:pt x="4996537" y="1948146"/>
                  <a:pt x="5003777" y="1975495"/>
                  <a:pt x="5003778" y="2011209"/>
                </a:cubicBezTo>
                <a:cubicBezTo>
                  <a:pt x="5003777" y="2135232"/>
                  <a:pt x="4934558" y="2281310"/>
                  <a:pt x="4796118" y="2449442"/>
                </a:cubicBezTo>
                <a:cubicBezTo>
                  <a:pt x="4657678" y="2617575"/>
                  <a:pt x="4543529" y="2701641"/>
                  <a:pt x="4453667" y="2701641"/>
                </a:cubicBezTo>
                <a:cubicBezTo>
                  <a:pt x="4442905" y="2701641"/>
                  <a:pt x="4437523" y="2675977"/>
                  <a:pt x="4437524" y="2624650"/>
                </a:cubicBezTo>
                <a:cubicBezTo>
                  <a:pt x="4437523" y="2500446"/>
                  <a:pt x="4502275" y="2348735"/>
                  <a:pt x="4631776" y="2169517"/>
                </a:cubicBezTo>
                <a:cubicBezTo>
                  <a:pt x="4761277" y="1990299"/>
                  <a:pt x="4863339" y="1900690"/>
                  <a:pt x="4937963" y="1900690"/>
                </a:cubicBezTo>
                <a:close/>
                <a:moveTo>
                  <a:pt x="5856367" y="1683378"/>
                </a:moveTo>
                <a:cubicBezTo>
                  <a:pt x="5810253" y="1683378"/>
                  <a:pt x="5768094" y="1708301"/>
                  <a:pt x="5729889" y="1758147"/>
                </a:cubicBezTo>
                <a:cubicBezTo>
                  <a:pt x="5691685" y="1807993"/>
                  <a:pt x="5672584" y="1855093"/>
                  <a:pt x="5672584" y="1899448"/>
                </a:cubicBezTo>
                <a:cubicBezTo>
                  <a:pt x="5672584" y="2156304"/>
                  <a:pt x="5656569" y="2373435"/>
                  <a:pt x="5624542" y="2550842"/>
                </a:cubicBezTo>
                <a:cubicBezTo>
                  <a:pt x="5599447" y="2690530"/>
                  <a:pt x="5586900" y="2780533"/>
                  <a:pt x="5586900" y="2820852"/>
                </a:cubicBezTo>
                <a:cubicBezTo>
                  <a:pt x="5586900" y="2952481"/>
                  <a:pt x="5658095" y="3018296"/>
                  <a:pt x="5800487" y="3018296"/>
                </a:cubicBezTo>
                <a:cubicBezTo>
                  <a:pt x="5827767" y="3018296"/>
                  <a:pt x="5853670" y="3005784"/>
                  <a:pt x="5878196" y="2980761"/>
                </a:cubicBezTo>
                <a:cubicBezTo>
                  <a:pt x="5902721" y="2955738"/>
                  <a:pt x="5919362" y="2924735"/>
                  <a:pt x="5928120" y="2887753"/>
                </a:cubicBezTo>
                <a:cubicBezTo>
                  <a:pt x="5960353" y="2787906"/>
                  <a:pt x="6048258" y="2629892"/>
                  <a:pt x="6191833" y="2413712"/>
                </a:cubicBezTo>
                <a:cubicBezTo>
                  <a:pt x="6335408" y="2197531"/>
                  <a:pt x="6432206" y="2089441"/>
                  <a:pt x="6482227" y="2089441"/>
                </a:cubicBezTo>
                <a:cubicBezTo>
                  <a:pt x="6529880" y="2089441"/>
                  <a:pt x="6562167" y="2187904"/>
                  <a:pt x="6579086" y="2384831"/>
                </a:cubicBezTo>
                <a:cubicBezTo>
                  <a:pt x="6597635" y="2592183"/>
                  <a:pt x="6626610" y="2722208"/>
                  <a:pt x="6666011" y="2774906"/>
                </a:cubicBezTo>
                <a:lnTo>
                  <a:pt x="6664769" y="2774906"/>
                </a:lnTo>
                <a:cubicBezTo>
                  <a:pt x="6712203" y="2891634"/>
                  <a:pt x="6789193" y="2949998"/>
                  <a:pt x="6895741" y="2949998"/>
                </a:cubicBezTo>
                <a:cubicBezTo>
                  <a:pt x="6985473" y="2949998"/>
                  <a:pt x="7060268" y="2923924"/>
                  <a:pt x="7120126" y="2871775"/>
                </a:cubicBezTo>
                <a:cubicBezTo>
                  <a:pt x="7179984" y="2819627"/>
                  <a:pt x="7209912" y="2768710"/>
                  <a:pt x="7209912" y="2719026"/>
                </a:cubicBezTo>
                <a:cubicBezTo>
                  <a:pt x="7209912" y="2656109"/>
                  <a:pt x="7181351" y="2624650"/>
                  <a:pt x="7124229" y="2624650"/>
                </a:cubicBezTo>
                <a:cubicBezTo>
                  <a:pt x="7104516" y="2624650"/>
                  <a:pt x="7078206" y="2630135"/>
                  <a:pt x="7045299" y="2641104"/>
                </a:cubicBezTo>
                <a:cubicBezTo>
                  <a:pt x="7023567" y="2648348"/>
                  <a:pt x="7004345" y="2651970"/>
                  <a:pt x="6987633" y="2651970"/>
                </a:cubicBezTo>
                <a:cubicBezTo>
                  <a:pt x="6960081" y="2651970"/>
                  <a:pt x="6930556" y="2505491"/>
                  <a:pt x="6899059" y="2212533"/>
                </a:cubicBezTo>
                <a:cubicBezTo>
                  <a:pt x="6864302" y="1895361"/>
                  <a:pt x="6743157" y="1736774"/>
                  <a:pt x="6535623" y="1736774"/>
                </a:cubicBezTo>
                <a:cubicBezTo>
                  <a:pt x="6303629" y="1736774"/>
                  <a:pt x="6111981" y="1947050"/>
                  <a:pt x="5960677" y="2367601"/>
                </a:cubicBezTo>
                <a:cubicBezTo>
                  <a:pt x="6007865" y="2159175"/>
                  <a:pt x="6031459" y="2015128"/>
                  <a:pt x="6031459" y="1935460"/>
                </a:cubicBezTo>
                <a:cubicBezTo>
                  <a:pt x="6031459" y="1825420"/>
                  <a:pt x="6015956" y="1755896"/>
                  <a:pt x="5984950" y="1726889"/>
                </a:cubicBezTo>
                <a:cubicBezTo>
                  <a:pt x="5953944" y="1697881"/>
                  <a:pt x="5911084" y="1683378"/>
                  <a:pt x="5856367" y="1683378"/>
                </a:cubicBezTo>
                <a:close/>
                <a:moveTo>
                  <a:pt x="4992602" y="1585277"/>
                </a:moveTo>
                <a:cubicBezTo>
                  <a:pt x="4785818" y="1585277"/>
                  <a:pt x="4582626" y="1711932"/>
                  <a:pt x="4383022" y="1965243"/>
                </a:cubicBezTo>
                <a:cubicBezTo>
                  <a:pt x="4183417" y="2218554"/>
                  <a:pt x="4083615" y="2457811"/>
                  <a:pt x="4083615" y="2683014"/>
                </a:cubicBezTo>
                <a:cubicBezTo>
                  <a:pt x="4083615" y="2780947"/>
                  <a:pt x="4112739" y="2861725"/>
                  <a:pt x="4170987" y="2925346"/>
                </a:cubicBezTo>
                <a:cubicBezTo>
                  <a:pt x="4229234" y="2988969"/>
                  <a:pt x="4299453" y="3020780"/>
                  <a:pt x="4381643" y="3020780"/>
                </a:cubicBezTo>
                <a:cubicBezTo>
                  <a:pt x="4593419" y="3020780"/>
                  <a:pt x="4795416" y="2877147"/>
                  <a:pt x="4987634" y="2589880"/>
                </a:cubicBezTo>
                <a:cubicBezTo>
                  <a:pt x="4971905" y="2901982"/>
                  <a:pt x="5050138" y="3058033"/>
                  <a:pt x="5222332" y="3058033"/>
                </a:cubicBezTo>
                <a:cubicBezTo>
                  <a:pt x="5274280" y="3058033"/>
                  <a:pt x="5324520" y="3042013"/>
                  <a:pt x="5373053" y="3009972"/>
                </a:cubicBezTo>
                <a:cubicBezTo>
                  <a:pt x="5421586" y="2977931"/>
                  <a:pt x="5445853" y="2936416"/>
                  <a:pt x="5445853" y="2885425"/>
                </a:cubicBezTo>
                <a:cubicBezTo>
                  <a:pt x="5445853" y="2847305"/>
                  <a:pt x="5421425" y="2817088"/>
                  <a:pt x="5372569" y="2794775"/>
                </a:cubicBezTo>
                <a:cubicBezTo>
                  <a:pt x="5350734" y="2784064"/>
                  <a:pt x="5337236" y="2773545"/>
                  <a:pt x="5332074" y="2763216"/>
                </a:cubicBezTo>
                <a:cubicBezTo>
                  <a:pt x="5326913" y="2752887"/>
                  <a:pt x="5317474" y="2727347"/>
                  <a:pt x="5303756" y="2686594"/>
                </a:cubicBezTo>
                <a:cubicBezTo>
                  <a:pt x="5290038" y="2645841"/>
                  <a:pt x="5283179" y="2573453"/>
                  <a:pt x="5283179" y="2469427"/>
                </a:cubicBezTo>
                <a:cubicBezTo>
                  <a:pt x="5283179" y="2368131"/>
                  <a:pt x="5299465" y="2233630"/>
                  <a:pt x="5332036" y="2065925"/>
                </a:cubicBezTo>
                <a:cubicBezTo>
                  <a:pt x="5350792" y="1972144"/>
                  <a:pt x="5360170" y="1907546"/>
                  <a:pt x="5360170" y="1872129"/>
                </a:cubicBezTo>
                <a:cubicBezTo>
                  <a:pt x="5360170" y="1782720"/>
                  <a:pt x="5310324" y="1738016"/>
                  <a:pt x="5210632" y="1738016"/>
                </a:cubicBezTo>
                <a:cubicBezTo>
                  <a:pt x="5179173" y="1636190"/>
                  <a:pt x="5106497" y="1585277"/>
                  <a:pt x="4992602" y="1585277"/>
                </a:cubicBezTo>
                <a:close/>
                <a:moveTo>
                  <a:pt x="2360065" y="1174246"/>
                </a:moveTo>
                <a:cubicBezTo>
                  <a:pt x="2225849" y="1174246"/>
                  <a:pt x="2027603" y="1194425"/>
                  <a:pt x="1765328" y="1234783"/>
                </a:cubicBezTo>
                <a:cubicBezTo>
                  <a:pt x="1540487" y="1265620"/>
                  <a:pt x="1309075" y="1281039"/>
                  <a:pt x="1071092" y="1281039"/>
                </a:cubicBezTo>
                <a:cubicBezTo>
                  <a:pt x="922880" y="1281039"/>
                  <a:pt x="828291" y="1294052"/>
                  <a:pt x="787325" y="1320078"/>
                </a:cubicBezTo>
                <a:cubicBezTo>
                  <a:pt x="746359" y="1346104"/>
                  <a:pt x="725876" y="1384832"/>
                  <a:pt x="725876" y="1436262"/>
                </a:cubicBezTo>
                <a:cubicBezTo>
                  <a:pt x="725876" y="1492622"/>
                  <a:pt x="745221" y="1533616"/>
                  <a:pt x="783910" y="1559248"/>
                </a:cubicBezTo>
                <a:cubicBezTo>
                  <a:pt x="822600" y="1584879"/>
                  <a:pt x="887282" y="1597695"/>
                  <a:pt x="977959" y="1597695"/>
                </a:cubicBezTo>
                <a:cubicBezTo>
                  <a:pt x="1005472" y="1597695"/>
                  <a:pt x="1100805" y="1591486"/>
                  <a:pt x="1263957" y="1579068"/>
                </a:cubicBezTo>
                <a:cubicBezTo>
                  <a:pt x="1405934" y="1568202"/>
                  <a:pt x="1487916" y="1562090"/>
                  <a:pt x="1509902" y="1560732"/>
                </a:cubicBezTo>
                <a:lnTo>
                  <a:pt x="1512727" y="1560589"/>
                </a:lnTo>
                <a:lnTo>
                  <a:pt x="1510904" y="1565630"/>
                </a:lnTo>
                <a:cubicBezTo>
                  <a:pt x="1501941" y="1596143"/>
                  <a:pt x="1483848" y="1726402"/>
                  <a:pt x="1456628" y="1956405"/>
                </a:cubicBezTo>
                <a:cubicBezTo>
                  <a:pt x="1423125" y="2239487"/>
                  <a:pt x="1406374" y="2452715"/>
                  <a:pt x="1406374" y="2596089"/>
                </a:cubicBezTo>
                <a:cubicBezTo>
                  <a:pt x="1406374" y="2701887"/>
                  <a:pt x="1410753" y="2788931"/>
                  <a:pt x="1419510" y="2857223"/>
                </a:cubicBezTo>
                <a:cubicBezTo>
                  <a:pt x="1428267" y="2925515"/>
                  <a:pt x="1456191" y="2974814"/>
                  <a:pt x="1503282" y="3005121"/>
                </a:cubicBezTo>
                <a:cubicBezTo>
                  <a:pt x="1550373" y="3035429"/>
                  <a:pt x="1590094" y="3050582"/>
                  <a:pt x="1622445" y="3050582"/>
                </a:cubicBezTo>
                <a:cubicBezTo>
                  <a:pt x="1671935" y="3050582"/>
                  <a:pt x="1711834" y="3029896"/>
                  <a:pt x="1742141" y="2988522"/>
                </a:cubicBezTo>
                <a:cubicBezTo>
                  <a:pt x="1772448" y="2947149"/>
                  <a:pt x="1787602" y="2901607"/>
                  <a:pt x="1787602" y="2851897"/>
                </a:cubicBezTo>
                <a:cubicBezTo>
                  <a:pt x="1787602" y="2834602"/>
                  <a:pt x="1785099" y="2818951"/>
                  <a:pt x="1780093" y="2804942"/>
                </a:cubicBezTo>
                <a:cubicBezTo>
                  <a:pt x="1766058" y="2731664"/>
                  <a:pt x="1759041" y="2663702"/>
                  <a:pt x="1759041" y="2601056"/>
                </a:cubicBezTo>
                <a:cubicBezTo>
                  <a:pt x="1759041" y="2448019"/>
                  <a:pt x="1772849" y="2244975"/>
                  <a:pt x="1800466" y="1991922"/>
                </a:cubicBezTo>
                <a:cubicBezTo>
                  <a:pt x="1828083" y="1738870"/>
                  <a:pt x="1844456" y="1598781"/>
                  <a:pt x="1849585" y="1571656"/>
                </a:cubicBezTo>
                <a:cubicBezTo>
                  <a:pt x="1854714" y="1544530"/>
                  <a:pt x="1857750" y="1530548"/>
                  <a:pt x="1858694" y="1529707"/>
                </a:cubicBezTo>
                <a:cubicBezTo>
                  <a:pt x="1932865" y="1502181"/>
                  <a:pt x="2073083" y="1488417"/>
                  <a:pt x="2279349" y="1488417"/>
                </a:cubicBezTo>
                <a:cubicBezTo>
                  <a:pt x="2347259" y="1488417"/>
                  <a:pt x="2406586" y="1490429"/>
                  <a:pt x="2457332" y="1494452"/>
                </a:cubicBezTo>
                <a:cubicBezTo>
                  <a:pt x="2509888" y="1499535"/>
                  <a:pt x="2548661" y="1502077"/>
                  <a:pt x="2573652" y="1502077"/>
                </a:cubicBezTo>
                <a:cubicBezTo>
                  <a:pt x="2662232" y="1502077"/>
                  <a:pt x="2706523" y="1453647"/>
                  <a:pt x="2706523" y="1356788"/>
                </a:cubicBezTo>
                <a:cubicBezTo>
                  <a:pt x="2706523" y="1315926"/>
                  <a:pt x="2687980" y="1275286"/>
                  <a:pt x="2650895" y="1234870"/>
                </a:cubicBezTo>
                <a:cubicBezTo>
                  <a:pt x="2613810" y="1194454"/>
                  <a:pt x="2516866" y="1174246"/>
                  <a:pt x="2360065" y="1174246"/>
                </a:cubicBezTo>
                <a:close/>
                <a:moveTo>
                  <a:pt x="2930049" y="910987"/>
                </a:moveTo>
                <a:cubicBezTo>
                  <a:pt x="2890752" y="910987"/>
                  <a:pt x="2850228" y="936447"/>
                  <a:pt x="2808480" y="987367"/>
                </a:cubicBezTo>
                <a:cubicBezTo>
                  <a:pt x="2766731" y="1038287"/>
                  <a:pt x="2738956" y="1126709"/>
                  <a:pt x="2725154" y="1252634"/>
                </a:cubicBezTo>
                <a:cubicBezTo>
                  <a:pt x="2671344" y="1754470"/>
                  <a:pt x="2602347" y="2226943"/>
                  <a:pt x="2518165" y="2670053"/>
                </a:cubicBezTo>
                <a:cubicBezTo>
                  <a:pt x="2495553" y="2788967"/>
                  <a:pt x="2484248" y="2860344"/>
                  <a:pt x="2484248" y="2884183"/>
                </a:cubicBezTo>
                <a:cubicBezTo>
                  <a:pt x="2484248" y="2938007"/>
                  <a:pt x="2502594" y="2979403"/>
                  <a:pt x="2539285" y="3008371"/>
                </a:cubicBezTo>
                <a:cubicBezTo>
                  <a:pt x="2575976" y="3037340"/>
                  <a:pt x="2622617" y="3051824"/>
                  <a:pt x="2679208" y="3051824"/>
                </a:cubicBezTo>
                <a:cubicBezTo>
                  <a:pt x="2718351" y="3051824"/>
                  <a:pt x="2749880" y="3036997"/>
                  <a:pt x="2773797" y="3007343"/>
                </a:cubicBezTo>
                <a:cubicBezTo>
                  <a:pt x="2797715" y="2977689"/>
                  <a:pt x="2828785" y="2919231"/>
                  <a:pt x="2867009" y="2831970"/>
                </a:cubicBezTo>
                <a:cubicBezTo>
                  <a:pt x="2928528" y="2716407"/>
                  <a:pt x="3027031" y="2565003"/>
                  <a:pt x="3162515" y="2377758"/>
                </a:cubicBezTo>
                <a:cubicBezTo>
                  <a:pt x="3297998" y="2190514"/>
                  <a:pt x="3385253" y="2096892"/>
                  <a:pt x="3424279" y="2096892"/>
                </a:cubicBezTo>
                <a:cubicBezTo>
                  <a:pt x="3447731" y="2096892"/>
                  <a:pt x="3466047" y="2117559"/>
                  <a:pt x="3479228" y="2158894"/>
                </a:cubicBezTo>
                <a:cubicBezTo>
                  <a:pt x="3492409" y="2200228"/>
                  <a:pt x="3505551" y="2306456"/>
                  <a:pt x="3518655" y="2477576"/>
                </a:cubicBezTo>
                <a:cubicBezTo>
                  <a:pt x="3529805" y="2624211"/>
                  <a:pt x="3565752" y="2740227"/>
                  <a:pt x="3626496" y="2825626"/>
                </a:cubicBezTo>
                <a:cubicBezTo>
                  <a:pt x="3687240" y="2911024"/>
                  <a:pt x="3758914" y="2953723"/>
                  <a:pt x="3841519" y="2953723"/>
                </a:cubicBezTo>
                <a:cubicBezTo>
                  <a:pt x="3885447" y="2953723"/>
                  <a:pt x="3924369" y="2938977"/>
                  <a:pt x="3958285" y="2909485"/>
                </a:cubicBezTo>
                <a:cubicBezTo>
                  <a:pt x="3992201" y="2879992"/>
                  <a:pt x="4009160" y="2846723"/>
                  <a:pt x="4009160" y="2809676"/>
                </a:cubicBezTo>
                <a:cubicBezTo>
                  <a:pt x="4009160" y="2774725"/>
                  <a:pt x="3994841" y="2738636"/>
                  <a:pt x="3966202" y="2701408"/>
                </a:cubicBezTo>
                <a:cubicBezTo>
                  <a:pt x="3935390" y="2662706"/>
                  <a:pt x="3911747" y="2621585"/>
                  <a:pt x="3895275" y="2578045"/>
                </a:cubicBezTo>
                <a:cubicBezTo>
                  <a:pt x="3878802" y="2534505"/>
                  <a:pt x="3863542" y="2482970"/>
                  <a:pt x="3849493" y="2423443"/>
                </a:cubicBezTo>
                <a:cubicBezTo>
                  <a:pt x="3835446" y="2363914"/>
                  <a:pt x="3823856" y="2285591"/>
                  <a:pt x="3814724" y="2188474"/>
                </a:cubicBezTo>
                <a:cubicBezTo>
                  <a:pt x="3792811" y="1981121"/>
                  <a:pt x="3756214" y="1850896"/>
                  <a:pt x="3704932" y="1797796"/>
                </a:cubicBezTo>
                <a:cubicBezTo>
                  <a:pt x="3653651" y="1744697"/>
                  <a:pt x="3589074" y="1718148"/>
                  <a:pt x="3511204" y="1718148"/>
                </a:cubicBezTo>
                <a:cubicBezTo>
                  <a:pt x="3402975" y="1718148"/>
                  <a:pt x="3297164" y="1766415"/>
                  <a:pt x="3193773" y="1862951"/>
                </a:cubicBezTo>
                <a:cubicBezTo>
                  <a:pt x="3090381" y="1959487"/>
                  <a:pt x="2985502" y="2133085"/>
                  <a:pt x="2879136" y="2383744"/>
                </a:cubicBezTo>
                <a:cubicBezTo>
                  <a:pt x="2895693" y="2307465"/>
                  <a:pt x="2922326" y="2190608"/>
                  <a:pt x="2959037" y="2033173"/>
                </a:cubicBezTo>
                <a:cubicBezTo>
                  <a:pt x="3019587" y="1771324"/>
                  <a:pt x="3061351" y="1578272"/>
                  <a:pt x="3084331" y="1454016"/>
                </a:cubicBezTo>
                <a:cubicBezTo>
                  <a:pt x="3107310" y="1329760"/>
                  <a:pt x="3118800" y="1221188"/>
                  <a:pt x="3118800" y="1128300"/>
                </a:cubicBezTo>
                <a:cubicBezTo>
                  <a:pt x="3118800" y="1061619"/>
                  <a:pt x="3100206" y="1008729"/>
                  <a:pt x="3063016" y="969633"/>
                </a:cubicBezTo>
                <a:cubicBezTo>
                  <a:pt x="3025828" y="930536"/>
                  <a:pt x="2981505" y="910987"/>
                  <a:pt x="2930049" y="910987"/>
                </a:cubicBezTo>
                <a:close/>
                <a:moveTo>
                  <a:pt x="7740978" y="887394"/>
                </a:moveTo>
                <a:cubicBezTo>
                  <a:pt x="7697075" y="887394"/>
                  <a:pt x="7656446" y="902567"/>
                  <a:pt x="7619089" y="932913"/>
                </a:cubicBezTo>
                <a:cubicBezTo>
                  <a:pt x="7581732" y="963259"/>
                  <a:pt x="7554694" y="1002417"/>
                  <a:pt x="7537976" y="1050388"/>
                </a:cubicBezTo>
                <a:cubicBezTo>
                  <a:pt x="7521256" y="1098358"/>
                  <a:pt x="7502946" y="1195088"/>
                  <a:pt x="7483046" y="1340577"/>
                </a:cubicBezTo>
                <a:cubicBezTo>
                  <a:pt x="7463145" y="1486067"/>
                  <a:pt x="7439916" y="1688662"/>
                  <a:pt x="7413361" y="1948363"/>
                </a:cubicBezTo>
                <a:cubicBezTo>
                  <a:pt x="7385976" y="2273697"/>
                  <a:pt x="7352506" y="2534000"/>
                  <a:pt x="7312950" y="2729271"/>
                </a:cubicBezTo>
                <a:cubicBezTo>
                  <a:pt x="7291995" y="2831537"/>
                  <a:pt x="7281517" y="2898490"/>
                  <a:pt x="7281517" y="2930129"/>
                </a:cubicBezTo>
                <a:cubicBezTo>
                  <a:pt x="7281517" y="2965197"/>
                  <a:pt x="7297551" y="2999006"/>
                  <a:pt x="7329617" y="3031558"/>
                </a:cubicBezTo>
                <a:cubicBezTo>
                  <a:pt x="7361684" y="3064110"/>
                  <a:pt x="7405670" y="3080385"/>
                  <a:pt x="7461576" y="3080385"/>
                </a:cubicBezTo>
                <a:cubicBezTo>
                  <a:pt x="7516396" y="3080385"/>
                  <a:pt x="7562594" y="3060407"/>
                  <a:pt x="7600171" y="3020450"/>
                </a:cubicBezTo>
                <a:cubicBezTo>
                  <a:pt x="7637748" y="2980493"/>
                  <a:pt x="7656536" y="2929690"/>
                  <a:pt x="7656536" y="2868040"/>
                </a:cubicBezTo>
                <a:cubicBezTo>
                  <a:pt x="7656536" y="2757806"/>
                  <a:pt x="7663573" y="2668339"/>
                  <a:pt x="7677647" y="2599640"/>
                </a:cubicBezTo>
                <a:lnTo>
                  <a:pt x="7677647" y="2603812"/>
                </a:lnTo>
                <a:cubicBezTo>
                  <a:pt x="7683868" y="2593063"/>
                  <a:pt x="7699705" y="2574601"/>
                  <a:pt x="7725155" y="2548426"/>
                </a:cubicBezTo>
                <a:cubicBezTo>
                  <a:pt x="7750605" y="2522252"/>
                  <a:pt x="7762502" y="2509164"/>
                  <a:pt x="7760846" y="2509164"/>
                </a:cubicBezTo>
                <a:cubicBezTo>
                  <a:pt x="7761907" y="2509164"/>
                  <a:pt x="7811319" y="2568692"/>
                  <a:pt x="7909084" y="2687749"/>
                </a:cubicBezTo>
                <a:cubicBezTo>
                  <a:pt x="8039187" y="2845559"/>
                  <a:pt x="8136609" y="2947553"/>
                  <a:pt x="8201350" y="2993732"/>
                </a:cubicBezTo>
                <a:cubicBezTo>
                  <a:pt x="8266091" y="3039911"/>
                  <a:pt x="8331602" y="3063000"/>
                  <a:pt x="8397882" y="3063000"/>
                </a:cubicBezTo>
                <a:cubicBezTo>
                  <a:pt x="8508141" y="3063000"/>
                  <a:pt x="8586826" y="3038061"/>
                  <a:pt x="8633938" y="2988183"/>
                </a:cubicBezTo>
                <a:cubicBezTo>
                  <a:pt x="8681047" y="2938305"/>
                  <a:pt x="8704602" y="2893290"/>
                  <a:pt x="8704602" y="2853139"/>
                </a:cubicBezTo>
                <a:cubicBezTo>
                  <a:pt x="8704602" y="2822650"/>
                  <a:pt x="8696082" y="2798885"/>
                  <a:pt x="8679040" y="2781843"/>
                </a:cubicBezTo>
                <a:cubicBezTo>
                  <a:pt x="8661997" y="2764801"/>
                  <a:pt x="8645282" y="2756279"/>
                  <a:pt x="8628892" y="2756279"/>
                </a:cubicBezTo>
                <a:lnTo>
                  <a:pt x="8574370" y="2757521"/>
                </a:lnTo>
                <a:cubicBezTo>
                  <a:pt x="8513950" y="2757521"/>
                  <a:pt x="8456954" y="2736796"/>
                  <a:pt x="8403382" y="2695345"/>
                </a:cubicBezTo>
                <a:cubicBezTo>
                  <a:pt x="8349812" y="2653894"/>
                  <a:pt x="8275896" y="2583824"/>
                  <a:pt x="8181637" y="2485134"/>
                </a:cubicBezTo>
                <a:cubicBezTo>
                  <a:pt x="8087378" y="2386444"/>
                  <a:pt x="8040248" y="2332779"/>
                  <a:pt x="8040248" y="2324139"/>
                </a:cubicBezTo>
                <a:cubicBezTo>
                  <a:pt x="8040248" y="2317218"/>
                  <a:pt x="8053907" y="2295306"/>
                  <a:pt x="8081227" y="2258401"/>
                </a:cubicBezTo>
                <a:cubicBezTo>
                  <a:pt x="8108300" y="2238869"/>
                  <a:pt x="8156730" y="2190000"/>
                  <a:pt x="8226516" y="2111793"/>
                </a:cubicBezTo>
                <a:cubicBezTo>
                  <a:pt x="8273250" y="2100410"/>
                  <a:pt x="8325192" y="2075523"/>
                  <a:pt x="8382340" y="2037131"/>
                </a:cubicBezTo>
                <a:cubicBezTo>
                  <a:pt x="8411922" y="2017418"/>
                  <a:pt x="8451524" y="1993869"/>
                  <a:pt x="8501144" y="1966485"/>
                </a:cubicBezTo>
                <a:cubicBezTo>
                  <a:pt x="8509294" y="1935040"/>
                  <a:pt x="8513368" y="1919317"/>
                  <a:pt x="8513368" y="1919317"/>
                </a:cubicBezTo>
                <a:lnTo>
                  <a:pt x="8512126" y="1919317"/>
                </a:lnTo>
                <a:cubicBezTo>
                  <a:pt x="8597395" y="1907520"/>
                  <a:pt x="8640030" y="1852467"/>
                  <a:pt x="8640030" y="1754159"/>
                </a:cubicBezTo>
                <a:cubicBezTo>
                  <a:pt x="8640030" y="1667235"/>
                  <a:pt x="8587460" y="1623772"/>
                  <a:pt x="8482323" y="1623772"/>
                </a:cubicBezTo>
                <a:cubicBezTo>
                  <a:pt x="8384442" y="1623772"/>
                  <a:pt x="8234102" y="1721718"/>
                  <a:pt x="8031304" y="1917609"/>
                </a:cubicBezTo>
                <a:lnTo>
                  <a:pt x="7698757" y="2250873"/>
                </a:lnTo>
                <a:cubicBezTo>
                  <a:pt x="7699262" y="2233087"/>
                  <a:pt x="7717888" y="2094835"/>
                  <a:pt x="7754637" y="1836117"/>
                </a:cubicBezTo>
                <a:lnTo>
                  <a:pt x="7753396" y="1836117"/>
                </a:lnTo>
                <a:lnTo>
                  <a:pt x="7782384" y="1702936"/>
                </a:lnTo>
                <a:cubicBezTo>
                  <a:pt x="7852467" y="1333324"/>
                  <a:pt x="7887508" y="1121496"/>
                  <a:pt x="7887508" y="1067452"/>
                </a:cubicBezTo>
                <a:cubicBezTo>
                  <a:pt x="7887508" y="1019696"/>
                  <a:pt x="7874389" y="977746"/>
                  <a:pt x="7848150" y="941605"/>
                </a:cubicBezTo>
                <a:cubicBezTo>
                  <a:pt x="7821911" y="905464"/>
                  <a:pt x="7786187" y="887394"/>
                  <a:pt x="7740978" y="887394"/>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latin typeface="Segoe Print" panose="02000800000000000000" pitchFamily="2" charset="0"/>
            </a:endParaRPr>
          </a:p>
        </p:txBody>
      </p:sp>
    </p:spTree>
    <p:extLst>
      <p:ext uri="{BB962C8B-B14F-4D97-AF65-F5344CB8AC3E}">
        <p14:creationId xmlns:p14="http://schemas.microsoft.com/office/powerpoint/2010/main" val="61666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25ADF5F-1B52-DD39-B493-3551DF96DEE4}"/>
              </a:ext>
            </a:extLst>
          </p:cNvPr>
          <p:cNvGrpSpPr/>
          <p:nvPr/>
        </p:nvGrpSpPr>
        <p:grpSpPr>
          <a:xfrm>
            <a:off x="-1815902" y="0"/>
            <a:ext cx="5430252" cy="6858000"/>
            <a:chOff x="5859518" y="0"/>
            <a:chExt cx="5430252" cy="6858000"/>
          </a:xfrm>
        </p:grpSpPr>
        <p:sp>
          <p:nvSpPr>
            <p:cNvPr id="15" name="Parallelogram 14">
              <a:extLst>
                <a:ext uri="{FF2B5EF4-FFF2-40B4-BE49-F238E27FC236}">
                  <a16:creationId xmlns:a16="http://schemas.microsoft.com/office/drawing/2014/main" id="{429CFC1B-CC12-C46D-0795-60BF08CE7BFF}"/>
                </a:ext>
              </a:extLst>
            </p:cNvPr>
            <p:cNvSpPr/>
            <p:nvPr/>
          </p:nvSpPr>
          <p:spPr>
            <a:xfrm>
              <a:off x="5859518" y="0"/>
              <a:ext cx="5430252" cy="6858000"/>
            </a:xfrm>
            <a:prstGeom prst="parallelogram">
              <a:avLst>
                <a:gd name="adj" fmla="val 3317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arallelogram 15">
              <a:extLst>
                <a:ext uri="{FF2B5EF4-FFF2-40B4-BE49-F238E27FC236}">
                  <a16:creationId xmlns:a16="http://schemas.microsoft.com/office/drawing/2014/main" id="{A724FACD-4B5E-B3B4-EFAB-884B8BA1E370}"/>
                </a:ext>
              </a:extLst>
            </p:cNvPr>
            <p:cNvSpPr/>
            <p:nvPr/>
          </p:nvSpPr>
          <p:spPr>
            <a:xfrm>
              <a:off x="5859518" y="0"/>
              <a:ext cx="5430252" cy="6858000"/>
            </a:xfrm>
            <a:prstGeom prst="parallelogram">
              <a:avLst>
                <a:gd name="adj" fmla="val 3794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arallelogram 16">
              <a:extLst>
                <a:ext uri="{FF2B5EF4-FFF2-40B4-BE49-F238E27FC236}">
                  <a16:creationId xmlns:a16="http://schemas.microsoft.com/office/drawing/2014/main" id="{FEB6BF77-BEAF-CED5-9C27-FAF04278E7AD}"/>
                </a:ext>
              </a:extLst>
            </p:cNvPr>
            <p:cNvSpPr/>
            <p:nvPr/>
          </p:nvSpPr>
          <p:spPr>
            <a:xfrm>
              <a:off x="5859518" y="0"/>
              <a:ext cx="5430252" cy="6858000"/>
            </a:xfrm>
            <a:prstGeom prst="parallelogram">
              <a:avLst>
                <a:gd name="adj" fmla="val 42297"/>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arallelogram 17">
              <a:extLst>
                <a:ext uri="{FF2B5EF4-FFF2-40B4-BE49-F238E27FC236}">
                  <a16:creationId xmlns:a16="http://schemas.microsoft.com/office/drawing/2014/main" id="{83B17DF7-38C9-5347-FA7F-CBBCD26E6B10}"/>
                </a:ext>
              </a:extLst>
            </p:cNvPr>
            <p:cNvSpPr/>
            <p:nvPr/>
          </p:nvSpPr>
          <p:spPr>
            <a:xfrm>
              <a:off x="5859518" y="0"/>
              <a:ext cx="5430252" cy="6858000"/>
            </a:xfrm>
            <a:prstGeom prst="parallelogram">
              <a:avLst>
                <a:gd name="adj" fmla="val 48394"/>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1" name="TextBox 20">
            <a:extLst>
              <a:ext uri="{FF2B5EF4-FFF2-40B4-BE49-F238E27FC236}">
                <a16:creationId xmlns:a16="http://schemas.microsoft.com/office/drawing/2014/main" id="{6A1659CE-E4EC-13AF-1157-DAB70B3BF087}"/>
              </a:ext>
            </a:extLst>
          </p:cNvPr>
          <p:cNvSpPr txBox="1"/>
          <p:nvPr/>
        </p:nvSpPr>
        <p:spPr>
          <a:xfrm>
            <a:off x="3814763" y="328613"/>
            <a:ext cx="7729538" cy="861774"/>
          </a:xfrm>
          <a:prstGeom prst="rect">
            <a:avLst/>
          </a:prstGeom>
          <a:noFill/>
        </p:spPr>
        <p:txBody>
          <a:bodyPr wrap="square" rtlCol="0">
            <a:spAutoFit/>
          </a:bodyPr>
          <a:lstStyle/>
          <a:p>
            <a:r>
              <a:rPr lang="en-US" sz="5000" b="1" dirty="0">
                <a:latin typeface="Helvetica Neue" panose="02000503000000020004" pitchFamily="2" charset="0"/>
                <a:ea typeface="Helvetica Neue" panose="02000503000000020004" pitchFamily="2" charset="0"/>
                <a:cs typeface="Helvetica Neue" panose="02000503000000020004" pitchFamily="2" charset="0"/>
              </a:rPr>
              <a:t>PROJECT DESCRIPTION</a:t>
            </a:r>
          </a:p>
        </p:txBody>
      </p:sp>
      <p:sp>
        <p:nvSpPr>
          <p:cNvPr id="25" name="TextBox 24">
            <a:extLst>
              <a:ext uri="{FF2B5EF4-FFF2-40B4-BE49-F238E27FC236}">
                <a16:creationId xmlns:a16="http://schemas.microsoft.com/office/drawing/2014/main" id="{F1FD7CA5-90A3-0861-B197-A6F3C4C776A2}"/>
              </a:ext>
            </a:extLst>
          </p:cNvPr>
          <p:cNvSpPr txBox="1"/>
          <p:nvPr/>
        </p:nvSpPr>
        <p:spPr>
          <a:xfrm>
            <a:off x="3814763" y="1328173"/>
            <a:ext cx="7729538" cy="5016758"/>
          </a:xfrm>
          <a:prstGeom prst="rect">
            <a:avLst/>
          </a:prstGeom>
          <a:noFill/>
        </p:spPr>
        <p:txBody>
          <a:bodyPr wrap="square" rtlCol="0">
            <a:spAutoFit/>
          </a:bodyPr>
          <a:lstStyle/>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analyze</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the IMDB Movies dataset, which contains various columns of information about movies, such as title, genre, country, language, year, budget, revenue, runtime, rating, popularity, cast, crew, and keywords. </a:t>
            </a:r>
          </a:p>
          <a:p>
            <a:endPar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use data analysis and visualization techniques, such as descriptive statistics, exploratory data analysis, data cleaning, data transformation, etc. MS Excel will be used as the primary tool for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analyzing</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and plotting charts. Other than that MS </a:t>
            </a:r>
            <a:r>
              <a:rPr lang="en-IN" sz="2000" b="0" i="0" dirty="0" err="1">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Powerpoint</a:t>
            </a:r>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will be used for reporting</a:t>
            </a:r>
          </a:p>
          <a:p>
            <a:endPar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explore the factors that influence the ratings and popularity of movies, which are indicators of success and quality. </a:t>
            </a:r>
            <a:endParaRPr lang="en-IN" sz="2000"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endPar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sz="2000" b="0" i="0"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also use the 5 Whys technique to identify the root causes of the problem and generate insights.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Oval 1">
            <a:extLst>
              <a:ext uri="{FF2B5EF4-FFF2-40B4-BE49-F238E27FC236}">
                <a16:creationId xmlns:a16="http://schemas.microsoft.com/office/drawing/2014/main" id="{8B895853-A7B8-704B-CA4E-B71CF5E94C60}"/>
              </a:ext>
            </a:extLst>
          </p:cNvPr>
          <p:cNvSpPr/>
          <p:nvPr/>
        </p:nvSpPr>
        <p:spPr>
          <a:xfrm>
            <a:off x="3706763" y="112613"/>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5182BA3-11D7-A83C-61FA-0C8E5420022A}"/>
              </a:ext>
            </a:extLst>
          </p:cNvPr>
          <p:cNvSpPr/>
          <p:nvPr/>
        </p:nvSpPr>
        <p:spPr>
          <a:xfrm>
            <a:off x="2009343" y="6508158"/>
            <a:ext cx="216000" cy="216000"/>
          </a:xfrm>
          <a:prstGeom prst="ellipse">
            <a:avLst/>
          </a:prstGeom>
          <a:blipFill>
            <a:blip r:embed="rId2"/>
            <a:stretch>
              <a:fillRect l="-82185" t="-63378" r="-31715" b="-50521"/>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398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autoRev="1" fill="hold" grpId="0" nodeType="withEffect">
                                  <p:stCondLst>
                                    <p:cond delay="0"/>
                                  </p:stCondLst>
                                  <p:childTnLst>
                                    <p:animMotion origin="layout" path="M -6.25E-7 0.00185 L -0.06068 0.43217 " pathEditMode="relative" rAng="0" ptsTypes="AA">
                                      <p:cBhvr>
                                        <p:cTn id="6" dur="5000" fill="hold"/>
                                        <p:tgtEl>
                                          <p:spTgt spid="2"/>
                                        </p:tgtEl>
                                        <p:attrNameLst>
                                          <p:attrName>ppt_x</p:attrName>
                                          <p:attrName>ppt_y</p:attrName>
                                        </p:attrNameLst>
                                      </p:cBhvr>
                                      <p:rCtr x="-3034" y="21505"/>
                                    </p:animMotion>
                                  </p:childTnLst>
                                </p:cTn>
                              </p:par>
                              <p:par>
                                <p:cTn id="7" presetID="0" presetClass="path" presetSubtype="0" repeatCount="indefinite" accel="50000" decel="50000" autoRev="1" fill="hold" grpId="0" nodeType="withEffect">
                                  <p:stCondLst>
                                    <p:cond delay="0"/>
                                  </p:stCondLst>
                                  <p:childTnLst>
                                    <p:animMotion origin="layout" path="M 2.08333E-6 0.00186 L 0.07239 -0.46481 " pathEditMode="relative" rAng="0" ptsTypes="AA">
                                      <p:cBhvr>
                                        <p:cTn id="8" dur="5000" fill="hold"/>
                                        <p:tgtEl>
                                          <p:spTgt spid="3"/>
                                        </p:tgtEl>
                                        <p:attrNameLst>
                                          <p:attrName>ppt_x</p:attrName>
                                          <p:attrName>ppt_y</p:attrName>
                                        </p:attrNameLst>
                                      </p:cBhvr>
                                      <p:rCtr x="3620" y="-2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1D8166-B227-2ACC-04EC-C5975A29A63D}"/>
              </a:ext>
            </a:extLst>
          </p:cNvPr>
          <p:cNvSpPr txBox="1"/>
          <p:nvPr/>
        </p:nvSpPr>
        <p:spPr>
          <a:xfrm>
            <a:off x="692330" y="600890"/>
            <a:ext cx="10879381" cy="5632311"/>
          </a:xfrm>
          <a:prstGeom prst="rect">
            <a:avLst/>
          </a:prstGeom>
          <a:noFill/>
        </p:spPr>
        <p:txBody>
          <a:bodyPr wrap="square" rtlCol="0">
            <a:spAutoFit/>
          </a:bodyPr>
          <a:lstStyle/>
          <a:p>
            <a:pPr algn="l"/>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The project will follow these steps or phases:</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preparation: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import the data into Excel and perform data cleaning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and transformation tasks such as checking for missing values, outliers, duplicates, errors, etc. </a:t>
            </a:r>
          </a:p>
          <a:p>
            <a:pPr algn="l">
              <a:buFont typeface="Arial" panose="020B0604020202020204" pitchFamily="34" charset="0"/>
              <a:buChar char="•"/>
            </a:pPr>
            <a:endPar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analysis: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perform data analysis tasks such as applying statistical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methods and formulas to answer the research questions and objectives. I will also interpret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and explain the results and findings of the data analysis with the help of Excel itself.</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reporting: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write a detailed report that summarizes the data analysis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results and findings, provides insights, approach, tech-stack used and the result that will be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represented.</a:t>
            </a:r>
          </a:p>
          <a:p>
            <a:pPr algn="l"/>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buFont typeface="Arial" panose="020B0604020202020204" pitchFamily="34" charset="0"/>
              <a:buChar char="•"/>
            </a:pPr>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Data presentation: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In this phase, I will present the report and the presentation to the </a:t>
            </a:r>
          </a:p>
          <a:p>
            <a:pPr algn="l"/>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company’s </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movie</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 department and other stakeholders or users of the project results. I will also </a:t>
            </a:r>
          </a:p>
          <a:p>
            <a:pPr algn="l"/>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answer any questions or queries they may have and collect their feedback.</a:t>
            </a:r>
          </a:p>
          <a:p>
            <a:pPr algn="l">
              <a:buFont typeface="Arial" panose="020B0604020202020204" pitchFamily="34" charset="0"/>
              <a:buChar char="•"/>
            </a:pPr>
            <a:endPar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IN" sz="2000" b="1"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rPr>
              <a:t>NOTE</a:t>
            </a:r>
            <a:r>
              <a:rPr lang="en-IN" sz="2000" b="1"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This MS </a:t>
            </a:r>
            <a:r>
              <a:rPr lang="en-IN" sz="2000" i="1" dirty="0" err="1">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Powerpoint</a:t>
            </a:r>
            <a:r>
              <a:rPr lang="en-IN" sz="2000" i="1" dirty="0">
                <a:solidFill>
                  <a:srgbClr val="111111"/>
                </a:solidFill>
                <a:latin typeface="Helvetica Neue" panose="02000503000000020004" pitchFamily="2" charset="0"/>
                <a:ea typeface="Helvetica Neue" panose="02000503000000020004" pitchFamily="2" charset="0"/>
                <a:cs typeface="Helvetica Neue" panose="02000503000000020004" pitchFamily="2" charset="0"/>
              </a:rPr>
              <a:t> represents the steps, Data Reporting and Data Presentation.</a:t>
            </a:r>
            <a:endParaRPr lang="en-IN" sz="2000" b="0" i="1" dirty="0">
              <a:solidFill>
                <a:srgbClr val="11111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73361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3DD1E-50DC-16A7-C712-E306668A7FE1}"/>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A. Cleaning the data</a:t>
            </a:r>
          </a:p>
        </p:txBody>
      </p:sp>
      <p:sp>
        <p:nvSpPr>
          <p:cNvPr id="5" name="TextBox 4">
            <a:extLst>
              <a:ext uri="{FF2B5EF4-FFF2-40B4-BE49-F238E27FC236}">
                <a16:creationId xmlns:a16="http://schemas.microsoft.com/office/drawing/2014/main" id="{49EDEBF7-A7F6-709C-B7BF-0265ADD4B8A5}"/>
              </a:ext>
            </a:extLst>
          </p:cNvPr>
          <p:cNvSpPr txBox="1"/>
          <p:nvPr/>
        </p:nvSpPr>
        <p:spPr>
          <a:xfrm>
            <a:off x="924910" y="1340069"/>
            <a:ext cx="10342179" cy="5016758"/>
          </a:xfrm>
          <a:prstGeom prst="rect">
            <a:avLst/>
          </a:prstGeom>
          <a:noFill/>
        </p:spPr>
        <p:txBody>
          <a:bodyPr wrap="square" rtlCol="0">
            <a:spAutoFit/>
          </a:bodyPr>
          <a:lstStyle/>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Removed the blank Rows from the features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Title, Director, Duration</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Gross</a:t>
            </a:r>
            <a:r>
              <a:rPr lang="en-US" sz="2000" dirty="0">
                <a:latin typeface="Helvetica Neue" panose="02000503000000020004" pitchFamily="2" charset="0"/>
                <a:ea typeface="Helvetica Neue" panose="02000503000000020004" pitchFamily="2" charset="0"/>
                <a:cs typeface="Helvetica Neue" panose="02000503000000020004" pitchFamily="2" charset="0"/>
              </a:rPr>
              <a:t> 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25522997.5</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err="1">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num_critic_for_reviews</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110</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num user for reviews</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156</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duration</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103</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face number in poster</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1</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err="1">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plot_keywords</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language </a:t>
            </a:r>
            <a:r>
              <a:rPr lang="en-US" sz="2000" dirty="0">
                <a:latin typeface="Helvetica Neue" panose="02000503000000020004" pitchFamily="2" charset="0"/>
                <a:ea typeface="Helvetica Neue" panose="02000503000000020004" pitchFamily="2" charset="0"/>
                <a:cs typeface="Helvetica Neue" panose="02000503000000020004" pitchFamily="2" charset="0"/>
              </a:rPr>
              <a:t>and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country</a:t>
            </a:r>
            <a:r>
              <a:rPr lang="en-US" sz="2000" b="1" dirty="0">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features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NA</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actor_1_name,</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actor_2_name </a:t>
            </a:r>
            <a:r>
              <a:rPr lang="en-US" sz="2000" dirty="0">
                <a:latin typeface="Helvetica Neue" panose="02000503000000020004" pitchFamily="2" charset="0"/>
                <a:ea typeface="Helvetica Neue" panose="02000503000000020004" pitchFamily="2" charset="0"/>
                <a:cs typeface="Helvetica Neue" panose="02000503000000020004" pitchFamily="2" charset="0"/>
              </a:rPr>
              <a:t>and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actor_3_name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features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NA</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budget</a:t>
            </a:r>
            <a:r>
              <a:rPr lang="en-US" sz="2000" dirty="0">
                <a:latin typeface="Helvetica Neue" panose="02000503000000020004" pitchFamily="2" charset="0"/>
                <a:ea typeface="Helvetica Neue" panose="02000503000000020004" pitchFamily="2" charset="0"/>
                <a:cs typeface="Helvetica Neue" panose="02000503000000020004" pitchFamily="2" charset="0"/>
              </a:rPr>
              <a:t> 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20000000</a:t>
            </a:r>
            <a:r>
              <a:rPr lang="en-US" sz="2000" dirty="0">
                <a:latin typeface="Helvetica Neue" panose="02000503000000020004" pitchFamily="2" charset="0"/>
                <a:ea typeface="Helvetica Neue" panose="02000503000000020004" pitchFamily="2" charset="0"/>
                <a:cs typeface="Helvetica Neue" panose="02000503000000020004" pitchFamily="2" charset="0"/>
              </a:rPr>
              <a:t> since the data distribution was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positively skewed</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title year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2005</a:t>
            </a:r>
            <a:r>
              <a:rPr lang="en-US" sz="20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as year can't be in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decimal</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actor 2 </a:t>
            </a:r>
            <a:r>
              <a:rPr lang="en-US" sz="2000" b="1" dirty="0" err="1">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facebook</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 likes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595</a:t>
            </a:r>
            <a:r>
              <a:rPr lang="en-US" sz="2000" dirty="0">
                <a:latin typeface="Helvetica Neue" panose="02000503000000020004" pitchFamily="2" charset="0"/>
                <a:ea typeface="Helvetica Neue" panose="02000503000000020004" pitchFamily="2" charset="0"/>
                <a:cs typeface="Helvetica Neue" panose="02000503000000020004" pitchFamily="2" charset="0"/>
              </a:rPr>
              <a:t> as the data distribution is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positively skewed</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aspect ratio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Median</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2.35</a:t>
            </a:r>
            <a:r>
              <a:rPr lang="en-US" sz="2000" dirty="0">
                <a:latin typeface="Helvetica Neue" panose="02000503000000020004" pitchFamily="2" charset="0"/>
                <a:ea typeface="Helvetica Neue" panose="02000503000000020004" pitchFamily="2" charset="0"/>
                <a:cs typeface="Helvetica Neue" panose="02000503000000020004" pitchFamily="2" charset="0"/>
              </a:rPr>
              <a:t> as the data distribution is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positively skewed</a:t>
            </a: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 Imputed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color</a:t>
            </a:r>
            <a:r>
              <a:rPr lang="en-US" sz="2000" b="1" dirty="0">
                <a:latin typeface="Helvetica Neue" panose="02000503000000020004" pitchFamily="2" charset="0"/>
                <a:ea typeface="Helvetica Neue" panose="02000503000000020004" pitchFamily="2" charset="0"/>
                <a:cs typeface="Helvetica Neue" panose="02000503000000020004" pitchFamily="2" charset="0"/>
              </a:rPr>
              <a:t> </a:t>
            </a:r>
            <a:r>
              <a:rPr lang="en-US" sz="2000" dirty="0">
                <a:latin typeface="Helvetica Neue" panose="02000503000000020004" pitchFamily="2" charset="0"/>
                <a:ea typeface="Helvetica Neue" panose="02000503000000020004" pitchFamily="2" charset="0"/>
                <a:cs typeface="Helvetica Neue" panose="02000503000000020004" pitchFamily="2" charset="0"/>
              </a:rPr>
              <a:t>feature with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Mode</a:t>
            </a:r>
            <a:r>
              <a:rPr lang="en-US" sz="2000" dirty="0">
                <a:latin typeface="Helvetica Neue" panose="02000503000000020004" pitchFamily="2" charset="0"/>
                <a:ea typeface="Helvetica Neue" panose="02000503000000020004" pitchFamily="2" charset="0"/>
                <a:cs typeface="Helvetica Neue" panose="02000503000000020004" pitchFamily="2" charset="0"/>
              </a:rPr>
              <a:t> value </a:t>
            </a:r>
            <a:r>
              <a:rPr lang="en-US" sz="2000"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Color</a:t>
            </a:r>
          </a:p>
        </p:txBody>
      </p:sp>
    </p:spTree>
    <p:extLst>
      <p:ext uri="{BB962C8B-B14F-4D97-AF65-F5344CB8AC3E}">
        <p14:creationId xmlns:p14="http://schemas.microsoft.com/office/powerpoint/2010/main" val="1321411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0FBB3-4646-04A3-5EC4-BEEF93526A49}"/>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B. Movies with the highest profit</a:t>
            </a:r>
          </a:p>
        </p:txBody>
      </p:sp>
      <p:graphicFrame>
        <p:nvGraphicFramePr>
          <p:cNvPr id="3" name="Chart 2">
            <a:extLst>
              <a:ext uri="{FF2B5EF4-FFF2-40B4-BE49-F238E27FC236}">
                <a16:creationId xmlns:a16="http://schemas.microsoft.com/office/drawing/2014/main" id="{F23EF87E-1E9D-2D9F-B49A-15A45A51E345}"/>
              </a:ext>
            </a:extLst>
          </p:cNvPr>
          <p:cNvGraphicFramePr>
            <a:graphicFrameLocks/>
          </p:cNvGraphicFramePr>
          <p:nvPr>
            <p:extLst>
              <p:ext uri="{D42A27DB-BD31-4B8C-83A1-F6EECF244321}">
                <p14:modId xmlns:p14="http://schemas.microsoft.com/office/powerpoint/2010/main" val="2883378606"/>
              </p:ext>
            </p:extLst>
          </p:nvPr>
        </p:nvGraphicFramePr>
        <p:xfrm>
          <a:off x="4720679" y="1074013"/>
          <a:ext cx="6883399" cy="53110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71087BA8-DDFE-494B-B076-99146571231A}"/>
              </a:ext>
            </a:extLst>
          </p:cNvPr>
          <p:cNvGraphicFramePr>
            <a:graphicFrameLocks noGrp="1"/>
          </p:cNvGraphicFramePr>
          <p:nvPr>
            <p:extLst>
              <p:ext uri="{D42A27DB-BD31-4B8C-83A1-F6EECF244321}">
                <p14:modId xmlns:p14="http://schemas.microsoft.com/office/powerpoint/2010/main" val="4153625567"/>
              </p:ext>
            </p:extLst>
          </p:nvPr>
        </p:nvGraphicFramePr>
        <p:xfrm>
          <a:off x="587922" y="1512393"/>
          <a:ext cx="4207177" cy="4761410"/>
        </p:xfrm>
        <a:graphic>
          <a:graphicData uri="http://schemas.openxmlformats.org/drawingml/2006/table">
            <a:tbl>
              <a:tblPr/>
              <a:tblGrid>
                <a:gridCol w="2083644">
                  <a:extLst>
                    <a:ext uri="{9D8B030D-6E8A-4147-A177-3AD203B41FA5}">
                      <a16:colId xmlns:a16="http://schemas.microsoft.com/office/drawing/2014/main" val="1168851518"/>
                    </a:ext>
                  </a:extLst>
                </a:gridCol>
                <a:gridCol w="992143">
                  <a:extLst>
                    <a:ext uri="{9D8B030D-6E8A-4147-A177-3AD203B41FA5}">
                      <a16:colId xmlns:a16="http://schemas.microsoft.com/office/drawing/2014/main" val="3916612730"/>
                    </a:ext>
                  </a:extLst>
                </a:gridCol>
                <a:gridCol w="1131390">
                  <a:extLst>
                    <a:ext uri="{9D8B030D-6E8A-4147-A177-3AD203B41FA5}">
                      <a16:colId xmlns:a16="http://schemas.microsoft.com/office/drawing/2014/main" val="1458471111"/>
                    </a:ext>
                  </a:extLst>
                </a:gridCol>
              </a:tblGrid>
              <a:tr h="476141">
                <a:tc>
                  <a:txBody>
                    <a:bodyPr/>
                    <a:lstStyle/>
                    <a:p>
                      <a:pPr algn="ctr" fontAlgn="b"/>
                      <a:r>
                        <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rPr>
                        <a:t>Title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rPr>
                        <a:t>Budget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rPr>
                        <a:t>Profit</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2011944180"/>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Avatar</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237000000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523505847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498888284"/>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Jurassic World</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150000000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502177271</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3246831940"/>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Titanic</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200000000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458672302</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39482332"/>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Star Wars: Episode IV - A New Hope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11000000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449935665</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1819714743"/>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E.T. the Extra-Terrestrial</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10500000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424449459</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2088797159"/>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The Avengers</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220000000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403279547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442247669"/>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The Avengers</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220000000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403279547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3019564005"/>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The Lion King</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45000000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377783777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3677106519"/>
                  </a:ext>
                </a:extLst>
              </a:tr>
              <a:tr h="476141">
                <a:tc>
                  <a:txBody>
                    <a:bodyPr/>
                    <a:lstStyle/>
                    <a:p>
                      <a:pPr algn="l" fontAlgn="b"/>
                      <a:r>
                        <a:rPr lang="en-IN" sz="1200" b="1" i="0" u="none" strike="noStrike"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Star Wars: Episode I - The Phantom Menace</a:t>
                      </a:r>
                    </a:p>
                  </a:txBody>
                  <a:tcPr marL="9525" marR="9525" marT="9525"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115000000</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tc>
                  <a:txBody>
                    <a:bodyPr/>
                    <a:lstStyle/>
                    <a:p>
                      <a:pPr algn="ctr" fontAlgn="b"/>
                      <a:r>
                        <a:rPr lang="en-IN" sz="1200" b="1" i="0" u="none" strike="noStrike" spc="0"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359544677</a:t>
                      </a:r>
                    </a:p>
                  </a:txBody>
                  <a:tcPr marL="9525" marR="9525" marT="9525"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0B050"/>
                    </a:solidFill>
                  </a:tcPr>
                </a:tc>
                <a:extLst>
                  <a:ext uri="{0D108BD9-81ED-4DB2-BD59-A6C34878D82A}">
                    <a16:rowId xmlns:a16="http://schemas.microsoft.com/office/drawing/2014/main" val="4015625264"/>
                  </a:ext>
                </a:extLst>
              </a:tr>
            </a:tbl>
          </a:graphicData>
        </a:graphic>
      </p:graphicFrame>
      <p:sp>
        <p:nvSpPr>
          <p:cNvPr id="5" name="TextBox 4">
            <a:extLst>
              <a:ext uri="{FF2B5EF4-FFF2-40B4-BE49-F238E27FC236}">
                <a16:creationId xmlns:a16="http://schemas.microsoft.com/office/drawing/2014/main" id="{30DA63EC-C385-336D-B58E-7664E5D0E1F0}"/>
              </a:ext>
            </a:extLst>
          </p:cNvPr>
          <p:cNvSpPr txBox="1"/>
          <p:nvPr/>
        </p:nvSpPr>
        <p:spPr>
          <a:xfrm>
            <a:off x="389661" y="1006926"/>
            <a:ext cx="4207177" cy="400110"/>
          </a:xfrm>
          <a:prstGeom prst="rect">
            <a:avLst/>
          </a:prstGeom>
          <a:noFill/>
        </p:spPr>
        <p:txBody>
          <a:bodyPr wrap="non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Top 10 movies with highest profit</a:t>
            </a:r>
          </a:p>
        </p:txBody>
      </p:sp>
    </p:spTree>
    <p:extLst>
      <p:ext uri="{BB962C8B-B14F-4D97-AF65-F5344CB8AC3E}">
        <p14:creationId xmlns:p14="http://schemas.microsoft.com/office/powerpoint/2010/main" val="8172262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0FBB3-4646-04A3-5EC4-BEEF93526A49}"/>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C. Top 250</a:t>
            </a:r>
          </a:p>
        </p:txBody>
      </p:sp>
      <p:graphicFrame>
        <p:nvGraphicFramePr>
          <p:cNvPr id="5" name="Table 4">
            <a:extLst>
              <a:ext uri="{FF2B5EF4-FFF2-40B4-BE49-F238E27FC236}">
                <a16:creationId xmlns:a16="http://schemas.microsoft.com/office/drawing/2014/main" id="{3F55D2C8-950C-339C-BCE0-11239AB67E45}"/>
              </a:ext>
            </a:extLst>
          </p:cNvPr>
          <p:cNvGraphicFramePr>
            <a:graphicFrameLocks noGrp="1"/>
          </p:cNvGraphicFramePr>
          <p:nvPr>
            <p:extLst>
              <p:ext uri="{D42A27DB-BD31-4B8C-83A1-F6EECF244321}">
                <p14:modId xmlns:p14="http://schemas.microsoft.com/office/powerpoint/2010/main" val="563255562"/>
              </p:ext>
            </p:extLst>
          </p:nvPr>
        </p:nvGraphicFramePr>
        <p:xfrm>
          <a:off x="6828312" y="1341912"/>
          <a:ext cx="4631375" cy="4892630"/>
        </p:xfrm>
        <a:graphic>
          <a:graphicData uri="http://schemas.openxmlformats.org/drawingml/2006/table">
            <a:tbl>
              <a:tblPr>
                <a:tableStyleId>{8FD4443E-F989-4FC4-A0C8-D5A2AF1F390B}</a:tableStyleId>
              </a:tblPr>
              <a:tblGrid>
                <a:gridCol w="4631375">
                  <a:extLst>
                    <a:ext uri="{9D8B030D-6E8A-4147-A177-3AD203B41FA5}">
                      <a16:colId xmlns:a16="http://schemas.microsoft.com/office/drawing/2014/main" val="1316926496"/>
                    </a:ext>
                  </a:extLst>
                </a:gridCol>
              </a:tblGrid>
              <a:tr h="412989">
                <a:tc>
                  <a:txBody>
                    <a:bodyPr/>
                    <a:lstStyle/>
                    <a:p>
                      <a:pPr algn="ctr" fontAlgn="b"/>
                      <a:r>
                        <a:rPr lang="en-IN" sz="1400" b="1" u="none" strike="noStrike" dirty="0">
                          <a:effectLst/>
                        </a:rPr>
                        <a:t>Top 10 foreign language movie out of IMDB top 250 movies</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3779511451"/>
                  </a:ext>
                </a:extLst>
              </a:tr>
              <a:tr h="762740">
                <a:tc>
                  <a:txBody>
                    <a:bodyPr/>
                    <a:lstStyle/>
                    <a:p>
                      <a:pPr algn="ctr" fontAlgn="b"/>
                      <a:r>
                        <a:rPr lang="en-IN" sz="1200" b="1" u="none" strike="noStrike" dirty="0">
                          <a:effectLst/>
                        </a:rPr>
                        <a:t>The Good, the Bad and the Ugly</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3942079957"/>
                  </a:ext>
                </a:extLst>
              </a:tr>
              <a:tr h="412989">
                <a:tc>
                  <a:txBody>
                    <a:bodyPr/>
                    <a:lstStyle/>
                    <a:p>
                      <a:pPr algn="ctr" fontAlgn="b"/>
                      <a:r>
                        <a:rPr lang="en-IN" sz="1200" b="1" u="none" strike="noStrike" dirty="0">
                          <a:effectLst/>
                        </a:rPr>
                        <a:t>City of God</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570525541"/>
                  </a:ext>
                </a:extLst>
              </a:tr>
              <a:tr h="412989">
                <a:tc>
                  <a:txBody>
                    <a:bodyPr/>
                    <a:lstStyle/>
                    <a:p>
                      <a:pPr algn="ctr" fontAlgn="b"/>
                      <a:r>
                        <a:rPr lang="en-IN" sz="1200" b="1" u="none" strike="noStrike" dirty="0">
                          <a:effectLst/>
                        </a:rPr>
                        <a:t>Seven Samurai</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3005573521"/>
                  </a:ext>
                </a:extLst>
              </a:tr>
              <a:tr h="412989">
                <a:tc>
                  <a:txBody>
                    <a:bodyPr/>
                    <a:lstStyle/>
                    <a:p>
                      <a:pPr algn="ctr" fontAlgn="b"/>
                      <a:r>
                        <a:rPr lang="en-IN" sz="1200" b="1" u="none" strike="noStrike" dirty="0">
                          <a:effectLst/>
                        </a:rPr>
                        <a:t>Spirited Away</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544686428"/>
                  </a:ext>
                </a:extLst>
              </a:tr>
              <a:tr h="412989">
                <a:tc>
                  <a:txBody>
                    <a:bodyPr/>
                    <a:lstStyle/>
                    <a:p>
                      <a:pPr algn="ctr" fontAlgn="b"/>
                      <a:r>
                        <a:rPr lang="en-IN" sz="1200" b="1" u="none" strike="noStrike" dirty="0">
                          <a:effectLst/>
                        </a:rPr>
                        <a:t>Airlift</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77469141"/>
                  </a:ext>
                </a:extLst>
              </a:tr>
              <a:tr h="412989">
                <a:tc>
                  <a:txBody>
                    <a:bodyPr/>
                    <a:lstStyle/>
                    <a:p>
                      <a:pPr algn="ctr" fontAlgn="b"/>
                      <a:r>
                        <a:rPr lang="en-IN" sz="1200" b="1" u="none" strike="noStrike" dirty="0">
                          <a:effectLst/>
                        </a:rPr>
                        <a:t>Children of Heaven</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961853804"/>
                  </a:ext>
                </a:extLst>
              </a:tr>
              <a:tr h="412989">
                <a:tc>
                  <a:txBody>
                    <a:bodyPr/>
                    <a:lstStyle/>
                    <a:p>
                      <a:pPr algn="ctr" fontAlgn="b"/>
                      <a:r>
                        <a:rPr lang="en-IN" sz="1200" b="1" u="none" strike="noStrike" dirty="0">
                          <a:effectLst/>
                        </a:rPr>
                        <a:t>The Lives of Others</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791463704"/>
                  </a:ext>
                </a:extLst>
              </a:tr>
              <a:tr h="412989">
                <a:tc>
                  <a:txBody>
                    <a:bodyPr/>
                    <a:lstStyle/>
                    <a:p>
                      <a:pPr algn="ctr" fontAlgn="b"/>
                      <a:r>
                        <a:rPr lang="en-IN" sz="1200" b="1" u="none" strike="noStrike" dirty="0">
                          <a:effectLst/>
                        </a:rPr>
                        <a:t>A Separation</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768826154"/>
                  </a:ext>
                </a:extLst>
              </a:tr>
              <a:tr h="412989">
                <a:tc>
                  <a:txBody>
                    <a:bodyPr/>
                    <a:lstStyle/>
                    <a:p>
                      <a:pPr algn="ctr" fontAlgn="b"/>
                      <a:r>
                        <a:rPr lang="en-IN" sz="1200" b="1" u="none" strike="noStrike" dirty="0">
                          <a:effectLst/>
                        </a:rPr>
                        <a:t>Am√©lie</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2021913289"/>
                  </a:ext>
                </a:extLst>
              </a:tr>
              <a:tr h="412989">
                <a:tc>
                  <a:txBody>
                    <a:bodyPr/>
                    <a:lstStyle/>
                    <a:p>
                      <a:pPr algn="ctr" fontAlgn="b"/>
                      <a:r>
                        <a:rPr lang="en-IN" sz="1200" b="1" u="none" strike="noStrike" dirty="0">
                          <a:effectLst/>
                        </a:rPr>
                        <a:t>Baahubali: The Beginning</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2872995384"/>
                  </a:ext>
                </a:extLst>
              </a:tr>
            </a:tbl>
          </a:graphicData>
        </a:graphic>
      </p:graphicFrame>
      <p:graphicFrame>
        <p:nvGraphicFramePr>
          <p:cNvPr id="7" name="Table 6">
            <a:extLst>
              <a:ext uri="{FF2B5EF4-FFF2-40B4-BE49-F238E27FC236}">
                <a16:creationId xmlns:a16="http://schemas.microsoft.com/office/drawing/2014/main" id="{D34360EA-AA1C-4D56-95D5-652A2CA29A71}"/>
              </a:ext>
            </a:extLst>
          </p:cNvPr>
          <p:cNvGraphicFramePr>
            <a:graphicFrameLocks noGrp="1"/>
          </p:cNvGraphicFramePr>
          <p:nvPr>
            <p:extLst>
              <p:ext uri="{D42A27DB-BD31-4B8C-83A1-F6EECF244321}">
                <p14:modId xmlns:p14="http://schemas.microsoft.com/office/powerpoint/2010/main" val="2951199766"/>
              </p:ext>
            </p:extLst>
          </p:nvPr>
        </p:nvGraphicFramePr>
        <p:xfrm>
          <a:off x="732312" y="1341911"/>
          <a:ext cx="5181599" cy="4892635"/>
        </p:xfrm>
        <a:graphic>
          <a:graphicData uri="http://schemas.openxmlformats.org/drawingml/2006/table">
            <a:tbl>
              <a:tblPr>
                <a:tableStyleId>{AF606853-7671-496A-8E4F-DF71F8EC918B}</a:tableStyleId>
              </a:tblPr>
              <a:tblGrid>
                <a:gridCol w="5181599">
                  <a:extLst>
                    <a:ext uri="{9D8B030D-6E8A-4147-A177-3AD203B41FA5}">
                      <a16:colId xmlns:a16="http://schemas.microsoft.com/office/drawing/2014/main" val="3981728221"/>
                    </a:ext>
                  </a:extLst>
                </a:gridCol>
              </a:tblGrid>
              <a:tr h="444785">
                <a:tc>
                  <a:txBody>
                    <a:bodyPr/>
                    <a:lstStyle/>
                    <a:p>
                      <a:pPr algn="ctr" fontAlgn="b"/>
                      <a:r>
                        <a:rPr lang="en-IN" sz="1400" b="1" u="none" strike="noStrike" dirty="0">
                          <a:solidFill>
                            <a:srgbClr val="FFFFFF"/>
                          </a:solidFill>
                          <a:effectLst/>
                        </a:rPr>
                        <a:t>Top 10 movies out of IMDB top 250 movies</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3811143448"/>
                  </a:ext>
                </a:extLst>
              </a:tr>
              <a:tr h="444785">
                <a:tc>
                  <a:txBody>
                    <a:bodyPr/>
                    <a:lstStyle/>
                    <a:p>
                      <a:pPr algn="ctr" fontAlgn="b"/>
                      <a:r>
                        <a:rPr lang="en-IN" sz="1200" b="1" u="none" strike="noStrike" dirty="0">
                          <a:effectLst/>
                        </a:rPr>
                        <a:t>The Shawshank Redemption</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915628300"/>
                  </a:ext>
                </a:extLst>
              </a:tr>
              <a:tr h="444785">
                <a:tc>
                  <a:txBody>
                    <a:bodyPr/>
                    <a:lstStyle/>
                    <a:p>
                      <a:pPr algn="ctr" fontAlgn="b"/>
                      <a:r>
                        <a:rPr lang="en-IN" sz="1200" b="1" u="none" strike="noStrike" dirty="0">
                          <a:effectLst/>
                        </a:rPr>
                        <a:t>The Godfather</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082592602"/>
                  </a:ext>
                </a:extLst>
              </a:tr>
              <a:tr h="444785">
                <a:tc>
                  <a:txBody>
                    <a:bodyPr/>
                    <a:lstStyle/>
                    <a:p>
                      <a:pPr algn="ctr" fontAlgn="b"/>
                      <a:r>
                        <a:rPr lang="en-IN" sz="1200" b="1" u="none" strike="noStrike" dirty="0">
                          <a:effectLst/>
                        </a:rPr>
                        <a:t>The Dark Knight</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3690528337"/>
                  </a:ext>
                </a:extLst>
              </a:tr>
              <a:tr h="444785">
                <a:tc>
                  <a:txBody>
                    <a:bodyPr/>
                    <a:lstStyle/>
                    <a:p>
                      <a:pPr algn="ctr" fontAlgn="b"/>
                      <a:r>
                        <a:rPr lang="en-IN" sz="1200" b="1" u="none" strike="noStrike" dirty="0">
                          <a:effectLst/>
                        </a:rPr>
                        <a:t>The Godfather: Part II</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4173678296"/>
                  </a:ext>
                </a:extLst>
              </a:tr>
              <a:tr h="444785">
                <a:tc>
                  <a:txBody>
                    <a:bodyPr/>
                    <a:lstStyle/>
                    <a:p>
                      <a:pPr algn="ctr" fontAlgn="b"/>
                      <a:r>
                        <a:rPr lang="en-IN" sz="1200" b="1" u="none" strike="noStrike" dirty="0">
                          <a:effectLst/>
                        </a:rPr>
                        <a:t>12 Angry Men</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774566564"/>
                  </a:ext>
                </a:extLst>
              </a:tr>
              <a:tr h="444785">
                <a:tc>
                  <a:txBody>
                    <a:bodyPr/>
                    <a:lstStyle/>
                    <a:p>
                      <a:pPr algn="ctr" fontAlgn="b"/>
                      <a:r>
                        <a:rPr lang="en-IN" sz="1200" b="1" u="none" strike="noStrike" dirty="0">
                          <a:effectLst/>
                        </a:rPr>
                        <a:t>Pulp Fiction</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336421824"/>
                  </a:ext>
                </a:extLst>
              </a:tr>
              <a:tr h="444785">
                <a:tc>
                  <a:txBody>
                    <a:bodyPr/>
                    <a:lstStyle/>
                    <a:p>
                      <a:pPr algn="ctr" fontAlgn="b"/>
                      <a:r>
                        <a:rPr lang="en-IN" sz="1200" b="1" u="none" strike="noStrike" dirty="0">
                          <a:effectLst/>
                        </a:rPr>
                        <a:t>Schindler's List</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1813406354"/>
                  </a:ext>
                </a:extLst>
              </a:tr>
              <a:tr h="444785">
                <a:tc>
                  <a:txBody>
                    <a:bodyPr/>
                    <a:lstStyle/>
                    <a:p>
                      <a:pPr algn="ctr" fontAlgn="b"/>
                      <a:r>
                        <a:rPr lang="en-IN" sz="1200" b="1" u="none" strike="noStrike" dirty="0">
                          <a:effectLst/>
                        </a:rPr>
                        <a:t>The Good, the Bad and the Ugly</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2889493925"/>
                  </a:ext>
                </a:extLst>
              </a:tr>
              <a:tr h="444785">
                <a:tc>
                  <a:txBody>
                    <a:bodyPr/>
                    <a:lstStyle/>
                    <a:p>
                      <a:pPr algn="ctr" fontAlgn="b"/>
                      <a:r>
                        <a:rPr lang="en-IN" sz="1200" b="1" u="none" strike="noStrike" dirty="0">
                          <a:effectLst/>
                        </a:rPr>
                        <a:t>The Lord of the Rings: The Return of the King</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2484047872"/>
                  </a:ext>
                </a:extLst>
              </a:tr>
              <a:tr h="444785">
                <a:tc>
                  <a:txBody>
                    <a:bodyPr/>
                    <a:lstStyle/>
                    <a:p>
                      <a:pPr algn="ctr" fontAlgn="b"/>
                      <a:r>
                        <a:rPr lang="en-IN" sz="1200" b="1" u="none" strike="noStrike" dirty="0">
                          <a:effectLst/>
                        </a:rPr>
                        <a:t>Fight Club</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00B050"/>
                    </a:solidFill>
                  </a:tcPr>
                </a:tc>
                <a:extLst>
                  <a:ext uri="{0D108BD9-81ED-4DB2-BD59-A6C34878D82A}">
                    <a16:rowId xmlns:a16="http://schemas.microsoft.com/office/drawing/2014/main" val="4062948563"/>
                  </a:ext>
                </a:extLst>
              </a:tr>
            </a:tbl>
          </a:graphicData>
        </a:graphic>
      </p:graphicFrame>
    </p:spTree>
    <p:extLst>
      <p:ext uri="{BB962C8B-B14F-4D97-AF65-F5344CB8AC3E}">
        <p14:creationId xmlns:p14="http://schemas.microsoft.com/office/powerpoint/2010/main" val="3222321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0FBB3-4646-04A3-5EC4-BEEF93526A49}"/>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D. Best Directors</a:t>
            </a:r>
          </a:p>
        </p:txBody>
      </p:sp>
      <p:graphicFrame>
        <p:nvGraphicFramePr>
          <p:cNvPr id="3" name="Table 2">
            <a:extLst>
              <a:ext uri="{FF2B5EF4-FFF2-40B4-BE49-F238E27FC236}">
                <a16:creationId xmlns:a16="http://schemas.microsoft.com/office/drawing/2014/main" id="{8673F05B-C9F8-0F06-B3D7-BC2DD9726B89}"/>
              </a:ext>
            </a:extLst>
          </p:cNvPr>
          <p:cNvGraphicFramePr>
            <a:graphicFrameLocks noGrp="1"/>
          </p:cNvGraphicFramePr>
          <p:nvPr>
            <p:extLst>
              <p:ext uri="{D42A27DB-BD31-4B8C-83A1-F6EECF244321}">
                <p14:modId xmlns:p14="http://schemas.microsoft.com/office/powerpoint/2010/main" val="2574732682"/>
              </p:ext>
            </p:extLst>
          </p:nvPr>
        </p:nvGraphicFramePr>
        <p:xfrm>
          <a:off x="2505694" y="1603169"/>
          <a:ext cx="7600206" cy="4643249"/>
        </p:xfrm>
        <a:graphic>
          <a:graphicData uri="http://schemas.openxmlformats.org/drawingml/2006/table">
            <a:tbl>
              <a:tblPr>
                <a:tableStyleId>{8FD4443E-F989-4FC4-A0C8-D5A2AF1F390B}</a:tableStyleId>
              </a:tblPr>
              <a:tblGrid>
                <a:gridCol w="5271256">
                  <a:extLst>
                    <a:ext uri="{9D8B030D-6E8A-4147-A177-3AD203B41FA5}">
                      <a16:colId xmlns:a16="http://schemas.microsoft.com/office/drawing/2014/main" val="798208938"/>
                    </a:ext>
                  </a:extLst>
                </a:gridCol>
                <a:gridCol w="2328950">
                  <a:extLst>
                    <a:ext uri="{9D8B030D-6E8A-4147-A177-3AD203B41FA5}">
                      <a16:colId xmlns:a16="http://schemas.microsoft.com/office/drawing/2014/main" val="3959477301"/>
                    </a:ext>
                  </a:extLst>
                </a:gridCol>
              </a:tblGrid>
              <a:tr h="410453">
                <a:tc>
                  <a:txBody>
                    <a:bodyPr/>
                    <a:lstStyle/>
                    <a:p>
                      <a:pPr algn="ctr" fontAlgn="b"/>
                      <a:r>
                        <a:rPr lang="en-IN" sz="1400" b="1" u="none" strike="noStrike" dirty="0">
                          <a:effectLst/>
                        </a:rPr>
                        <a:t>Directors</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400" b="1" u="none" strike="noStrike" dirty="0">
                          <a:effectLst/>
                        </a:rPr>
                        <a:t>IMDB Score</a:t>
                      </a:r>
                      <a:endParaRPr lang="en-IN" sz="1400" b="1" i="0" u="none" strike="noStrike" dirty="0">
                        <a:solidFill>
                          <a:srgbClr val="FFFFFF"/>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1336036348"/>
                  </a:ext>
                </a:extLst>
              </a:tr>
              <a:tr h="410453">
                <a:tc>
                  <a:txBody>
                    <a:bodyPr/>
                    <a:lstStyle/>
                    <a:p>
                      <a:pPr algn="ctr" fontAlgn="b"/>
                      <a:r>
                        <a:rPr lang="en-IN" sz="1200" b="1" u="none" strike="noStrike" dirty="0">
                          <a:effectLst/>
                        </a:rPr>
                        <a:t>John Blanchard</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a:effectLst/>
                        </a:rPr>
                        <a:t>9.5</a:t>
                      </a:r>
                      <a:endParaRPr lang="en-IN" sz="12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2008691656"/>
                  </a:ext>
                </a:extLst>
              </a:tr>
              <a:tr h="410453">
                <a:tc>
                  <a:txBody>
                    <a:bodyPr/>
                    <a:lstStyle/>
                    <a:p>
                      <a:pPr algn="ctr" fontAlgn="b"/>
                      <a:r>
                        <a:rPr lang="en-IN" sz="1200" b="1" u="none" strike="noStrike" dirty="0">
                          <a:effectLst/>
                        </a:rPr>
                        <a:t>Frank Darabont</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a:effectLst/>
                        </a:rPr>
                        <a:t>9.3</a:t>
                      </a:r>
                      <a:endParaRPr lang="en-IN" sz="12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2058294162"/>
                  </a:ext>
                </a:extLst>
              </a:tr>
              <a:tr h="410453">
                <a:tc>
                  <a:txBody>
                    <a:bodyPr/>
                    <a:lstStyle/>
                    <a:p>
                      <a:pPr algn="ctr" fontAlgn="b"/>
                      <a:r>
                        <a:rPr lang="en-IN" sz="1200" b="1" u="none" strike="noStrike" dirty="0">
                          <a:effectLst/>
                        </a:rPr>
                        <a:t>Francis Ford Coppola</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a:effectLst/>
                        </a:rPr>
                        <a:t>9.2</a:t>
                      </a:r>
                      <a:endParaRPr lang="en-IN" sz="12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3041730791"/>
                  </a:ext>
                </a:extLst>
              </a:tr>
              <a:tr h="538719">
                <a:tc>
                  <a:txBody>
                    <a:bodyPr/>
                    <a:lstStyle/>
                    <a:p>
                      <a:pPr algn="ctr" fontAlgn="b"/>
                      <a:r>
                        <a:rPr lang="en-IN" sz="1200" b="1" u="none" strike="noStrike" dirty="0">
                          <a:effectLst/>
                        </a:rPr>
                        <a:t>John Stockwell</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a:effectLst/>
                        </a:rPr>
                        <a:t>9.1</a:t>
                      </a:r>
                      <a:endParaRPr lang="en-IN" sz="1200" b="1"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1012270250"/>
                  </a:ext>
                </a:extLst>
              </a:tr>
              <a:tr h="410453">
                <a:tc>
                  <a:txBody>
                    <a:bodyPr/>
                    <a:lstStyle/>
                    <a:p>
                      <a:pPr algn="ctr" fontAlgn="b"/>
                      <a:r>
                        <a:rPr lang="en-IN" sz="1200" b="1" u="none" strike="noStrike" dirty="0">
                          <a:effectLst/>
                        </a:rPr>
                        <a:t>Christopher Nolan</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2734824089"/>
                  </a:ext>
                </a:extLst>
              </a:tr>
              <a:tr h="410453">
                <a:tc>
                  <a:txBody>
                    <a:bodyPr/>
                    <a:lstStyle/>
                    <a:p>
                      <a:pPr algn="ctr" fontAlgn="b"/>
                      <a:r>
                        <a:rPr lang="en-IN" sz="1200" b="1" u="none" strike="noStrike" dirty="0">
                          <a:effectLst/>
                        </a:rPr>
                        <a:t>Francis Ford Coppola</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664532559"/>
                  </a:ext>
                </a:extLst>
              </a:tr>
              <a:tr h="410453">
                <a:tc>
                  <a:txBody>
                    <a:bodyPr/>
                    <a:lstStyle/>
                    <a:p>
                      <a:pPr algn="ctr" fontAlgn="b"/>
                      <a:r>
                        <a:rPr lang="en-IN" sz="1200" b="1" u="none" strike="noStrike" dirty="0">
                          <a:effectLst/>
                        </a:rPr>
                        <a:t>Sidney Lumet</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8.9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1485397729"/>
                  </a:ext>
                </a:extLst>
              </a:tr>
              <a:tr h="410453">
                <a:tc>
                  <a:txBody>
                    <a:bodyPr/>
                    <a:lstStyle/>
                    <a:p>
                      <a:pPr algn="ctr" fontAlgn="b"/>
                      <a:r>
                        <a:rPr lang="en-IN" sz="1200" b="1" u="none" strike="noStrike" dirty="0">
                          <a:effectLst/>
                        </a:rPr>
                        <a:t>Quentin Tarantino</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8.9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3667391812"/>
                  </a:ext>
                </a:extLst>
              </a:tr>
              <a:tr h="410453">
                <a:tc>
                  <a:txBody>
                    <a:bodyPr/>
                    <a:lstStyle/>
                    <a:p>
                      <a:pPr algn="ctr" fontAlgn="b"/>
                      <a:r>
                        <a:rPr lang="en-IN" sz="1200" b="1" u="none" strike="noStrike" dirty="0">
                          <a:effectLst/>
                        </a:rPr>
                        <a:t>Steven Spielberg</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8.9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1140663946"/>
                  </a:ext>
                </a:extLst>
              </a:tr>
              <a:tr h="410453">
                <a:tc>
                  <a:txBody>
                    <a:bodyPr/>
                    <a:lstStyle/>
                    <a:p>
                      <a:pPr algn="ctr" fontAlgn="b"/>
                      <a:r>
                        <a:rPr lang="en-IN" sz="1200" b="1" u="none" strike="noStrike" dirty="0">
                          <a:effectLst/>
                        </a:rPr>
                        <a:t>Sergio Leone</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tc>
                  <a:txBody>
                    <a:bodyPr/>
                    <a:lstStyle/>
                    <a:p>
                      <a:pPr algn="ctr" fontAlgn="b"/>
                      <a:r>
                        <a:rPr lang="en-IN" sz="1200" b="1" u="none" strike="noStrike" dirty="0">
                          <a:effectLst/>
                        </a:rPr>
                        <a:t>8.9</a:t>
                      </a:r>
                      <a:endParaRPr lang="en-IN" sz="1200" b="1"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solidFill>
                      <a:srgbClr val="00B050"/>
                    </a:solidFill>
                  </a:tcPr>
                </a:tc>
                <a:extLst>
                  <a:ext uri="{0D108BD9-81ED-4DB2-BD59-A6C34878D82A}">
                    <a16:rowId xmlns:a16="http://schemas.microsoft.com/office/drawing/2014/main" val="1149197726"/>
                  </a:ext>
                </a:extLst>
              </a:tr>
            </a:tbl>
          </a:graphicData>
        </a:graphic>
      </p:graphicFrame>
    </p:spTree>
    <p:extLst>
      <p:ext uri="{BB962C8B-B14F-4D97-AF65-F5344CB8AC3E}">
        <p14:creationId xmlns:p14="http://schemas.microsoft.com/office/powerpoint/2010/main" val="892255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0FBB3-4646-04A3-5EC4-BEEF93526A49}"/>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E. Popular Genres</a:t>
            </a:r>
          </a:p>
        </p:txBody>
      </p:sp>
      <p:sp>
        <p:nvSpPr>
          <p:cNvPr id="4" name="TextBox 3">
            <a:extLst>
              <a:ext uri="{FF2B5EF4-FFF2-40B4-BE49-F238E27FC236}">
                <a16:creationId xmlns:a16="http://schemas.microsoft.com/office/drawing/2014/main" id="{64007A40-4DBD-2172-9723-C532784AEABE}"/>
              </a:ext>
            </a:extLst>
          </p:cNvPr>
          <p:cNvSpPr txBox="1"/>
          <p:nvPr/>
        </p:nvSpPr>
        <p:spPr>
          <a:xfrm>
            <a:off x="3598554" y="2421032"/>
            <a:ext cx="6548746" cy="2015936"/>
          </a:xfrm>
          <a:prstGeom prst="rect">
            <a:avLst/>
          </a:prstGeom>
          <a:noFill/>
        </p:spPr>
        <p:txBody>
          <a:bodyPr wrap="square" rtlCol="0">
            <a:spAutoFit/>
          </a:bodyPr>
          <a:lstStyle/>
          <a:p>
            <a:pPr marL="342900" indent="-342900">
              <a:buFont typeface="+mj-lt"/>
              <a:buAutoNum type="arabicPeriod"/>
            </a:pPr>
            <a:r>
              <a:rPr lang="en-US" sz="2500" b="1" spc="3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Comedy</a:t>
            </a:r>
          </a:p>
          <a:p>
            <a:pPr marL="342900" indent="-342900">
              <a:buFont typeface="+mj-lt"/>
              <a:buAutoNum type="arabicPeriod"/>
            </a:pPr>
            <a:r>
              <a:rPr lang="en-US" sz="2500" b="1" spc="3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Crime | Drama</a:t>
            </a:r>
          </a:p>
          <a:p>
            <a:pPr marL="342900" indent="-342900">
              <a:buFont typeface="+mj-lt"/>
              <a:buAutoNum type="arabicPeriod"/>
            </a:pPr>
            <a:r>
              <a:rPr lang="en-US" sz="2500" b="1" spc="3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Action</a:t>
            </a:r>
          </a:p>
          <a:p>
            <a:pPr marL="342900" indent="-342900">
              <a:buFont typeface="+mj-lt"/>
              <a:buAutoNum type="arabicPeriod"/>
            </a:pPr>
            <a:r>
              <a:rPr lang="en-US" sz="2500" b="1" spc="3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Action | Crime | Drama | Thriller</a:t>
            </a:r>
          </a:p>
          <a:p>
            <a:pPr marL="342900" indent="-342900">
              <a:buFont typeface="+mj-lt"/>
              <a:buAutoNum type="arabicPeriod"/>
            </a:pPr>
            <a:r>
              <a:rPr lang="en-US" sz="2500" b="1" spc="300"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Biography | Drama | History </a:t>
            </a:r>
          </a:p>
        </p:txBody>
      </p:sp>
    </p:spTree>
    <p:extLst>
      <p:ext uri="{BB962C8B-B14F-4D97-AF65-F5344CB8AC3E}">
        <p14:creationId xmlns:p14="http://schemas.microsoft.com/office/powerpoint/2010/main" val="1324159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0FBB3-4646-04A3-5EC4-BEEF93526A49}"/>
              </a:ext>
            </a:extLst>
          </p:cNvPr>
          <p:cNvSpPr txBox="1"/>
          <p:nvPr/>
        </p:nvSpPr>
        <p:spPr>
          <a:xfrm>
            <a:off x="0" y="328613"/>
            <a:ext cx="12192000" cy="707886"/>
          </a:xfrm>
          <a:prstGeom prst="rect">
            <a:avLst/>
          </a:prstGeom>
          <a:noFill/>
        </p:spPr>
        <p:txBody>
          <a:bodyPr wrap="square" rtlCol="0">
            <a:spAutoFit/>
          </a:bodyPr>
          <a:lstStyle/>
          <a:p>
            <a:pPr algn="ctr"/>
            <a:r>
              <a:rPr lang="en-US" sz="4000" b="1" dirty="0">
                <a:latin typeface="Helvetica Neue" panose="02000503000000020004" pitchFamily="2" charset="0"/>
                <a:ea typeface="Helvetica Neue" panose="02000503000000020004" pitchFamily="2" charset="0"/>
                <a:cs typeface="Helvetica Neue" panose="02000503000000020004" pitchFamily="2" charset="0"/>
              </a:rPr>
              <a:t>F. Charts</a:t>
            </a:r>
          </a:p>
        </p:txBody>
      </p:sp>
      <p:sp>
        <p:nvSpPr>
          <p:cNvPr id="3" name="TextBox 2">
            <a:extLst>
              <a:ext uri="{FF2B5EF4-FFF2-40B4-BE49-F238E27FC236}">
                <a16:creationId xmlns:a16="http://schemas.microsoft.com/office/drawing/2014/main" id="{EB714F5E-E76A-C147-E1F7-215D55D62050}"/>
              </a:ext>
            </a:extLst>
          </p:cNvPr>
          <p:cNvSpPr txBox="1"/>
          <p:nvPr/>
        </p:nvSpPr>
        <p:spPr>
          <a:xfrm>
            <a:off x="665018" y="2094913"/>
            <a:ext cx="4655127" cy="3416320"/>
          </a:xfrm>
          <a:prstGeom prst="rect">
            <a:avLst/>
          </a:prstGeom>
          <a:noFill/>
        </p:spPr>
        <p:txBody>
          <a:bodyPr wrap="square" rtlCol="0">
            <a:spAutoFit/>
          </a:bodyPr>
          <a:lstStyle/>
          <a:p>
            <a:pPr marL="342900" indent="-342900">
              <a:buFont typeface="+mj-lt"/>
              <a:buAutoNum type="arabicPeriod"/>
            </a:pPr>
            <a:r>
              <a:rPr lang="en-US" dirty="0"/>
              <a:t>Num critic for review feature has a Mean value of 139.92 and Max value of 813.</a:t>
            </a:r>
          </a:p>
          <a:p>
            <a:pPr marL="342900" indent="-342900">
              <a:buFont typeface="+mj-lt"/>
              <a:buAutoNum type="arabicPeriod"/>
            </a:pPr>
            <a:r>
              <a:rPr lang="en-US" dirty="0"/>
              <a:t>The critic’s </a:t>
            </a:r>
            <a:r>
              <a:rPr lang="en-US" dirty="0" err="1"/>
              <a:t>favourite</a:t>
            </a:r>
            <a:r>
              <a:rPr lang="en-US" dirty="0"/>
              <a:t> movie is </a:t>
            </a:r>
            <a:r>
              <a:rPr lang="en-US" b="1" dirty="0">
                <a:solidFill>
                  <a:srgbClr val="00B050"/>
                </a:solidFill>
              </a:rPr>
              <a:t>The Dark Knight Rises </a:t>
            </a:r>
            <a:r>
              <a:rPr lang="en-US" dirty="0"/>
              <a:t>and </a:t>
            </a:r>
            <a:r>
              <a:rPr lang="en-US" dirty="0" err="1"/>
              <a:t>favourite</a:t>
            </a:r>
            <a:r>
              <a:rPr lang="en-US" dirty="0"/>
              <a:t> actors are </a:t>
            </a:r>
            <a:r>
              <a:rPr lang="en-US" b="1" dirty="0">
                <a:solidFill>
                  <a:srgbClr val="00B050"/>
                </a:solidFill>
              </a:rPr>
              <a:t>Tom Hardy </a:t>
            </a:r>
            <a:r>
              <a:rPr lang="en-US" dirty="0"/>
              <a:t>and </a:t>
            </a:r>
            <a:r>
              <a:rPr lang="en-US" b="1" dirty="0">
                <a:solidFill>
                  <a:srgbClr val="00B050"/>
                </a:solidFill>
              </a:rPr>
              <a:t>Christian Bale</a:t>
            </a:r>
            <a:r>
              <a:rPr lang="en-US" dirty="0"/>
              <a:t>.</a:t>
            </a:r>
            <a:br>
              <a:rPr lang="en-US" dirty="0"/>
            </a:br>
            <a:endParaRPr lang="en-US" dirty="0"/>
          </a:p>
          <a:p>
            <a:pPr marL="342900" indent="-342900">
              <a:buFont typeface="+mj-lt"/>
              <a:buAutoNum type="arabicPeriod"/>
            </a:pPr>
            <a:r>
              <a:rPr lang="en-US" dirty="0"/>
              <a:t>Num users for review has a Mean value of 272.35 and Max value of 5060.</a:t>
            </a:r>
          </a:p>
          <a:p>
            <a:pPr marL="342900" indent="-342900">
              <a:buFont typeface="+mj-lt"/>
              <a:buAutoNum type="arabicPeriod"/>
            </a:pPr>
            <a:r>
              <a:rPr lang="en-US" dirty="0"/>
              <a:t>The user’s </a:t>
            </a:r>
            <a:r>
              <a:rPr lang="en-US" dirty="0" err="1"/>
              <a:t>favourite</a:t>
            </a:r>
            <a:r>
              <a:rPr lang="en-US" dirty="0"/>
              <a:t> movie is </a:t>
            </a:r>
            <a:r>
              <a:rPr lang="en-US" b="1" dirty="0">
                <a:solidFill>
                  <a:srgbClr val="00B050"/>
                </a:solidFill>
              </a:rPr>
              <a:t>The Lord of the Rings: The Fellowship of the Ring </a:t>
            </a:r>
            <a:r>
              <a:rPr lang="en-US" dirty="0"/>
              <a:t>and </a:t>
            </a:r>
            <a:r>
              <a:rPr lang="en-US" dirty="0" err="1"/>
              <a:t>favourite</a:t>
            </a:r>
            <a:r>
              <a:rPr lang="en-US" dirty="0"/>
              <a:t> actors are </a:t>
            </a:r>
            <a:r>
              <a:rPr lang="en-US" b="1" dirty="0">
                <a:solidFill>
                  <a:srgbClr val="00B050"/>
                </a:solidFill>
              </a:rPr>
              <a:t>Christopher Lee </a:t>
            </a:r>
            <a:r>
              <a:rPr lang="en-US" dirty="0"/>
              <a:t>and </a:t>
            </a:r>
            <a:r>
              <a:rPr lang="en-US" b="1" dirty="0">
                <a:solidFill>
                  <a:srgbClr val="00B050"/>
                </a:solidFill>
              </a:rPr>
              <a:t>Orlando Bloom</a:t>
            </a:r>
            <a:r>
              <a:rPr lang="en-US" dirty="0"/>
              <a:t>.</a:t>
            </a:r>
          </a:p>
        </p:txBody>
      </p:sp>
      <p:graphicFrame>
        <p:nvGraphicFramePr>
          <p:cNvPr id="4" name="Chart 3">
            <a:extLst>
              <a:ext uri="{FF2B5EF4-FFF2-40B4-BE49-F238E27FC236}">
                <a16:creationId xmlns:a16="http://schemas.microsoft.com/office/drawing/2014/main" id="{1C931864-457B-123A-B8D1-07325C798E93}"/>
              </a:ext>
            </a:extLst>
          </p:cNvPr>
          <p:cNvGraphicFramePr>
            <a:graphicFrameLocks/>
          </p:cNvGraphicFramePr>
          <p:nvPr>
            <p:extLst>
              <p:ext uri="{D42A27DB-BD31-4B8C-83A1-F6EECF244321}">
                <p14:modId xmlns:p14="http://schemas.microsoft.com/office/powerpoint/2010/main" val="1751517101"/>
              </p:ext>
            </p:extLst>
          </p:nvPr>
        </p:nvGraphicFramePr>
        <p:xfrm>
          <a:off x="5597236" y="1365651"/>
          <a:ext cx="5929746" cy="489660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311D44C-5EFE-7865-5A17-9AA525606A75}"/>
              </a:ext>
            </a:extLst>
          </p:cNvPr>
          <p:cNvSpPr txBox="1"/>
          <p:nvPr/>
        </p:nvSpPr>
        <p:spPr>
          <a:xfrm>
            <a:off x="2411447" y="1365651"/>
            <a:ext cx="1467068" cy="400110"/>
          </a:xfrm>
          <a:prstGeom prst="rect">
            <a:avLst/>
          </a:prstGeom>
          <a:noFill/>
        </p:spPr>
        <p:txBody>
          <a:bodyPr wrap="none" rtlCol="0">
            <a:spAutoFit/>
          </a:bodyPr>
          <a:lstStyle/>
          <a:p>
            <a:r>
              <a:rPr lang="en-US" sz="2000" b="1" dirty="0" err="1">
                <a:latin typeface="Helvetica Neue" panose="02000503000000020004" pitchFamily="2" charset="0"/>
                <a:ea typeface="Helvetica Neue" panose="02000503000000020004" pitchFamily="2" charset="0"/>
                <a:cs typeface="Helvetica Neue" panose="02000503000000020004" pitchFamily="2" charset="0"/>
              </a:rPr>
              <a:t>Favourites</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813804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1820</Words>
  <Application>Microsoft Macintosh PowerPoint</Application>
  <PresentationFormat>Widescreen</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Helvetica Neue</vt:lpstr>
      <vt:lpstr>Segoe Print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 Mondal</dc:creator>
  <cp:lastModifiedBy>Subrata Mondal</cp:lastModifiedBy>
  <cp:revision>12</cp:revision>
  <dcterms:created xsi:type="dcterms:W3CDTF">2023-06-21T16:31:14Z</dcterms:created>
  <dcterms:modified xsi:type="dcterms:W3CDTF">2023-06-22T13:30:34Z</dcterms:modified>
</cp:coreProperties>
</file>