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8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2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0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9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1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92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89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5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6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5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1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3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5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A53101-F2E7-4113-879A-307AC480C41F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FD99C-8CF5-4E0A-A460-B0A73AE3F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1916-BF86-C312-79B6-2BBAF25C4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 to String </a:t>
            </a:r>
          </a:p>
        </p:txBody>
      </p:sp>
    </p:spTree>
    <p:extLst>
      <p:ext uri="{BB962C8B-B14F-4D97-AF65-F5344CB8AC3E}">
        <p14:creationId xmlns:p14="http://schemas.microsoft.com/office/powerpoint/2010/main" val="10124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49F-364A-FBA3-6556-2317A0E8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Integer.toString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542B-E895-031B-A213-84E2651D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7055"/>
          </a:xfrm>
        </p:spPr>
        <p:txBody>
          <a:bodyPr/>
          <a:lstStyle/>
          <a:p>
            <a:r>
              <a:rPr lang="en-IN" dirty="0"/>
              <a:t>It will convert Integer value to String value and save that string in a variable of string datatype .</a:t>
            </a:r>
          </a:p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 is an inbuilt method of Java which is used to return a String object representing the specified integer in the method argument.</a:t>
            </a:r>
            <a:endParaRPr lang="en-IN" dirty="0"/>
          </a:p>
          <a:p>
            <a:r>
              <a:rPr lang="en-IN" sz="2800" u="sng" dirty="0"/>
              <a:t>Syntax: </a:t>
            </a:r>
          </a:p>
          <a:p>
            <a:r>
              <a:rPr lang="en-IN" sz="2800" dirty="0"/>
              <a:t>String s = </a:t>
            </a:r>
            <a:r>
              <a:rPr lang="en-IN" sz="2800" dirty="0" err="1"/>
              <a:t>Integer.toString</a:t>
            </a:r>
            <a:r>
              <a:rPr lang="en-IN" sz="2800" dirty="0"/>
              <a:t>(int n);</a:t>
            </a:r>
          </a:p>
        </p:txBody>
      </p:sp>
    </p:spTree>
    <p:extLst>
      <p:ext uri="{BB962C8B-B14F-4D97-AF65-F5344CB8AC3E}">
        <p14:creationId xmlns:p14="http://schemas.microsoft.com/office/powerpoint/2010/main" val="1999473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68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erdana</vt:lpstr>
      <vt:lpstr>Garamond</vt:lpstr>
      <vt:lpstr>Organic</vt:lpstr>
      <vt:lpstr>Int to String </vt:lpstr>
      <vt:lpstr>Integer.toString()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 to String </dc:title>
  <dc:creator>SUBRAT KUMAR NAYAK</dc:creator>
  <cp:lastModifiedBy>SUBRAT KUMAR NAYAK</cp:lastModifiedBy>
  <cp:revision>1</cp:revision>
  <dcterms:created xsi:type="dcterms:W3CDTF">2022-11-03T16:40:07Z</dcterms:created>
  <dcterms:modified xsi:type="dcterms:W3CDTF">2022-11-03T17:03:41Z</dcterms:modified>
</cp:coreProperties>
</file>