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68A1-6EF3-1171-DD04-EC6194D31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6803E-EC4D-5EA2-C9C0-2E9BE82CD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A1657-27AB-2E02-2663-F211217C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0705-7011-4A13-97CA-2AC5D722C64E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C6F24-3BD1-6AD7-EC48-FCFFFBE4F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5D0FD-4E3F-DAEB-9587-1A7FC9B3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3C1E-C664-441E-9DA2-8A0F87A8D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04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D5B14-3605-B1A1-BBE1-AE833C50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0D70D-14C2-6E96-4523-E3640FB7D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EF696-6DE3-E69B-4155-013C6B07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0705-7011-4A13-97CA-2AC5D722C64E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FB19B-67A4-E10F-E1B5-FB4014528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E7E05-709F-349D-C043-C5F5D440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3C1E-C664-441E-9DA2-8A0F87A8D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9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964214-0230-D88D-0DB9-775EDA330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E14D7-5DA6-D950-8113-87B97A8D3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3BCBD-D5A6-26FB-F1C2-7CDFBE70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0705-7011-4A13-97CA-2AC5D722C64E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FBB66-6C46-7E0F-3A09-BBC4E3EF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74951-BBBF-BBC3-EE6E-9F4E798D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3C1E-C664-441E-9DA2-8A0F87A8D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42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0687-F8FC-72DD-6B2F-CE0E05A22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24F81-D2C8-B4B4-05FB-4FEA31BE9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1BBC9-BF47-83F0-2F51-59E2E353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0705-7011-4A13-97CA-2AC5D722C64E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74463-CBCC-CC5A-39FD-4448B9C3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FDA3F-170D-3580-5F51-162363D8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3C1E-C664-441E-9DA2-8A0F87A8D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7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7777-9F52-B1BF-3E54-74D36E1F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310C3-3BC2-D193-BB32-9BF0F9B5A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31E51-7EE8-7E44-6E21-38E04AC4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0705-7011-4A13-97CA-2AC5D722C64E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C4293-6024-508E-9244-C191B74D8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2FDEB-7E6E-F96E-EBA3-42EE09AD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3C1E-C664-441E-9DA2-8A0F87A8D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31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0684-5973-D372-CB14-C752253A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A3B6E-CDE3-AF7F-AEF1-98C207858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1673C-B62E-F9AF-71A8-B29DECC46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ECE9D-6A24-9690-C6FE-BFB89CDF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0705-7011-4A13-97CA-2AC5D722C64E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A2896-C4B6-23EB-2A57-DA2BAC69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18725-771C-5402-0308-A76E4973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3C1E-C664-441E-9DA2-8A0F87A8D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92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06A83-AD36-139C-3754-77538AF3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9CCE0-BB04-86EF-F0D9-06931500D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6670C-6C62-01F1-D296-CA6D90E3F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15561-0197-8CC7-4EB2-6EFBEF521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7BF7F-1D3B-1FEF-0CE3-675952FBE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932AF-153B-55DB-FD7F-5B2BC3DFF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0705-7011-4A13-97CA-2AC5D722C64E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139CE9-A399-FD7A-F150-CC085122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40D8A-533F-7985-5DE8-664F224CC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3C1E-C664-441E-9DA2-8A0F87A8D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73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D511-73E6-C074-0C8B-1681C8B1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3E7B6-00B6-BD73-9407-76DBF98F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0705-7011-4A13-97CA-2AC5D722C64E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B0F5B-D45B-2BEB-58BF-6FB06E35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51368-233F-6F4F-FF55-A516DBBA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3C1E-C664-441E-9DA2-8A0F87A8D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24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1D8C9-963C-1F3D-A9AB-5B7A5E97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0705-7011-4A13-97CA-2AC5D722C64E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46B30-F021-B230-8A32-D33727144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31FDE-998B-0677-0097-85D3E905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3C1E-C664-441E-9DA2-8A0F87A8D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20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33DF-EE48-2865-070C-63A86F83C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3A1E5-5F42-DCFE-5D60-FF8AC969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7C3AD-9E83-2A21-5F1B-979F248C2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59245-FF8C-3184-51BD-8B302BFD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0705-7011-4A13-97CA-2AC5D722C64E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2FD0F-54B2-1A6E-4A38-C96CD8FD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F3DCD-347A-DDA4-1510-51AA2057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3C1E-C664-441E-9DA2-8A0F87A8D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14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9E044-1C08-0722-70F8-6DE317E7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D2281F-9EF0-CD78-CB5F-CCC3FFE18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210BD-6D64-EBA2-2DC1-566335262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D3D72-E931-F9B9-5E14-BDB45DBA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0705-7011-4A13-97CA-2AC5D722C64E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09347-3ACA-5774-34B5-6F357832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0B358-1BF3-BE3F-46F5-1512EB5A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3C1E-C664-441E-9DA2-8A0F87A8D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65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B901A-9EBF-00DC-67D3-9104E3A4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9E23B-F163-AA00-252E-A5D0D92C0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FC742-6575-3BBB-F5BB-B44C24DE0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E0705-7011-4A13-97CA-2AC5D722C64E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BE374-70B0-ECF2-F582-F1BB0036B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262C3-1A73-B8F0-E78F-E2FA18C89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03C1E-C664-441E-9DA2-8A0F87A8D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15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115E-918F-2996-EC47-A2D5306F1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End Of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184299-CC87-660A-5D64-F2CFDB9B80E1}"/>
              </a:ext>
            </a:extLst>
          </p:cNvPr>
          <p:cNvSpPr txBox="1"/>
          <p:nvPr/>
        </p:nvSpPr>
        <p:spPr>
          <a:xfrm>
            <a:off x="432620" y="1848465"/>
            <a:ext cx="10766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"In computing, End Of File (commonly abbreviated EOF) is a condition in a computer operating system where no more data can be read from a data source."</a:t>
            </a:r>
            <a:endParaRPr lang="en-IN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16B68E-679E-A7F9-5BBF-42533073C23E}"/>
              </a:ext>
            </a:extLst>
          </p:cNvPr>
          <p:cNvSpPr txBox="1"/>
          <p:nvPr/>
        </p:nvSpPr>
        <p:spPr>
          <a:xfrm>
            <a:off x="432620" y="2967335"/>
            <a:ext cx="10520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Java when a file is read the value generally stored in a variable like a String. If the end of the file is reached the returned value will be a null which is simply nothing. We can check the end of the file if the returned value is null like below.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DD6663-02C0-76CA-A82B-DCC8A9C9A32C}"/>
              </a:ext>
            </a:extLst>
          </p:cNvPr>
          <p:cNvSpPr txBox="1"/>
          <p:nvPr/>
        </p:nvSpPr>
        <p:spPr>
          <a:xfrm>
            <a:off x="432620" y="4363204"/>
            <a:ext cx="10687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Java, to solve a problem related to end of file we may use </a:t>
            </a:r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Scanner </a:t>
            </a:r>
            <a:r>
              <a:rPr lang="en-IN" b="0" i="0" dirty="0" err="1">
                <a:solidFill>
                  <a:srgbClr val="610B38"/>
                </a:solidFill>
                <a:effectLst/>
                <a:latin typeface="erdana"/>
              </a:rPr>
              <a:t>hasNext</a:t>
            </a:r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() Method. And in this problem we us the same.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a Scanner class method which returns true if this scanner has another token in its input. This method may block while waiting for input to scan.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043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EE8DD1-A0CE-A4C4-61F6-B271382F1248}"/>
              </a:ext>
            </a:extLst>
          </p:cNvPr>
          <p:cNvSpPr txBox="1"/>
          <p:nvPr/>
        </p:nvSpPr>
        <p:spPr>
          <a:xfrm>
            <a:off x="619433" y="1466228"/>
            <a:ext cx="46506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Test Case 1: </a:t>
            </a:r>
            <a:r>
              <a:rPr lang="en-IN" b="1" dirty="0"/>
              <a:t>	</a:t>
            </a:r>
          </a:p>
          <a:p>
            <a:r>
              <a:rPr lang="en-IN" b="1" dirty="0"/>
              <a:t>Input:</a:t>
            </a:r>
          </a:p>
          <a:p>
            <a:r>
              <a:rPr lang="en-IN" dirty="0"/>
              <a:t>		</a:t>
            </a:r>
            <a:r>
              <a:rPr lang="en-IN" dirty="0" err="1"/>
              <a:t>eqi</a:t>
            </a:r>
            <a:r>
              <a:rPr lang="en-IN" dirty="0"/>
              <a:t> </a:t>
            </a:r>
            <a:r>
              <a:rPr lang="en-IN" dirty="0" err="1"/>
              <a:t>wulp</a:t>
            </a:r>
            <a:r>
              <a:rPr lang="en-IN" dirty="0"/>
              <a:t> </a:t>
            </a:r>
            <a:r>
              <a:rPr lang="en-IN" dirty="0" err="1"/>
              <a:t>maq</a:t>
            </a:r>
            <a:endParaRPr lang="en-IN" dirty="0"/>
          </a:p>
          <a:p>
            <a:pPr lvl="4"/>
            <a:r>
              <a:rPr lang="en-IN" dirty="0" err="1"/>
              <a:t>qni</a:t>
            </a:r>
            <a:r>
              <a:rPr lang="en-IN" dirty="0"/>
              <a:t> d</a:t>
            </a:r>
          </a:p>
          <a:p>
            <a:pPr lvl="4"/>
            <a:r>
              <a:rPr lang="en-IN" dirty="0"/>
              <a:t>m </a:t>
            </a:r>
            <a:r>
              <a:rPr lang="en-IN" dirty="0" err="1"/>
              <a:t>gugdsulk</a:t>
            </a:r>
            <a:endParaRPr lang="en-IN" dirty="0"/>
          </a:p>
          <a:p>
            <a:pPr lvl="4"/>
            <a:r>
              <a:rPr lang="en-IN" dirty="0" err="1"/>
              <a:t>i</a:t>
            </a:r>
            <a:r>
              <a:rPr lang="en-IN" dirty="0"/>
              <a:t> f</a:t>
            </a:r>
          </a:p>
          <a:p>
            <a:pPr lvl="4"/>
            <a:r>
              <a:rPr lang="en-IN" dirty="0"/>
              <a:t>ds j</a:t>
            </a:r>
          </a:p>
          <a:p>
            <a:pPr lvl="4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F72F9-2ABF-0D98-5014-2860A29ED09E}"/>
              </a:ext>
            </a:extLst>
          </p:cNvPr>
          <p:cNvSpPr txBox="1"/>
          <p:nvPr/>
        </p:nvSpPr>
        <p:spPr>
          <a:xfrm>
            <a:off x="619433" y="4118710"/>
            <a:ext cx="41787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Output:</a:t>
            </a:r>
          </a:p>
          <a:p>
            <a:r>
              <a:rPr lang="en-IN" dirty="0"/>
              <a:t>		1 </a:t>
            </a:r>
            <a:r>
              <a:rPr lang="en-IN" dirty="0" err="1"/>
              <a:t>eqi</a:t>
            </a:r>
            <a:r>
              <a:rPr lang="en-IN" dirty="0"/>
              <a:t> </a:t>
            </a:r>
            <a:r>
              <a:rPr lang="en-IN" dirty="0" err="1"/>
              <a:t>wulp</a:t>
            </a:r>
            <a:r>
              <a:rPr lang="en-IN" dirty="0"/>
              <a:t> </a:t>
            </a:r>
            <a:r>
              <a:rPr lang="en-IN" dirty="0" err="1"/>
              <a:t>maq</a:t>
            </a:r>
            <a:endParaRPr lang="en-IN" dirty="0"/>
          </a:p>
          <a:p>
            <a:pPr lvl="4"/>
            <a:r>
              <a:rPr lang="en-IN" dirty="0"/>
              <a:t>2 </a:t>
            </a:r>
            <a:r>
              <a:rPr lang="en-IN" dirty="0" err="1"/>
              <a:t>qni</a:t>
            </a:r>
            <a:r>
              <a:rPr lang="en-IN" dirty="0"/>
              <a:t> d</a:t>
            </a:r>
          </a:p>
          <a:p>
            <a:pPr lvl="4"/>
            <a:r>
              <a:rPr lang="en-IN" dirty="0"/>
              <a:t>3 m </a:t>
            </a:r>
            <a:r>
              <a:rPr lang="en-IN" dirty="0" err="1"/>
              <a:t>gugdsulk</a:t>
            </a:r>
            <a:endParaRPr lang="en-IN" dirty="0"/>
          </a:p>
          <a:p>
            <a:pPr lvl="4"/>
            <a:r>
              <a:rPr lang="en-IN" dirty="0"/>
              <a:t>4 </a:t>
            </a:r>
            <a:r>
              <a:rPr lang="en-IN" dirty="0" err="1"/>
              <a:t>i</a:t>
            </a:r>
            <a:r>
              <a:rPr lang="en-IN" dirty="0"/>
              <a:t> f</a:t>
            </a:r>
          </a:p>
          <a:p>
            <a:pPr lvl="4"/>
            <a:r>
              <a:rPr lang="en-IN" dirty="0"/>
              <a:t>5 ds j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FEE2E-35A4-B5C1-15C8-FE9186F5C1CE}"/>
              </a:ext>
            </a:extLst>
          </p:cNvPr>
          <p:cNvSpPr txBox="1"/>
          <p:nvPr/>
        </p:nvSpPr>
        <p:spPr>
          <a:xfrm>
            <a:off x="1150374" y="660405"/>
            <a:ext cx="9891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TEST CASES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A2FDCB-420B-30FB-D4C6-A2D55B75D705}"/>
              </a:ext>
            </a:extLst>
          </p:cNvPr>
          <p:cNvSpPr txBox="1"/>
          <p:nvPr/>
        </p:nvSpPr>
        <p:spPr>
          <a:xfrm>
            <a:off x="5270091" y="1536174"/>
            <a:ext cx="525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Test Case 2: </a:t>
            </a:r>
            <a:r>
              <a:rPr lang="en-IN" b="1" dirty="0"/>
              <a:t>	</a:t>
            </a:r>
          </a:p>
          <a:p>
            <a:r>
              <a:rPr lang="en-IN" b="1" dirty="0"/>
              <a:t>Input:</a:t>
            </a:r>
          </a:p>
          <a:p>
            <a:r>
              <a:rPr lang="en-IN" dirty="0"/>
              <a:t>		</a:t>
            </a:r>
            <a:r>
              <a:rPr lang="en-US" dirty="0"/>
              <a:t>Hello world</a:t>
            </a:r>
          </a:p>
          <a:p>
            <a:pPr lvl="4"/>
            <a:r>
              <a:rPr lang="en-US" dirty="0"/>
              <a:t>I am a file</a:t>
            </a:r>
          </a:p>
          <a:p>
            <a:pPr lvl="4"/>
            <a:r>
              <a:rPr lang="en-US" dirty="0"/>
              <a:t>Read me until end-of-file.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A81AA3-FEDD-22EB-F70C-31EC83C5968D}"/>
              </a:ext>
            </a:extLst>
          </p:cNvPr>
          <p:cNvSpPr txBox="1"/>
          <p:nvPr/>
        </p:nvSpPr>
        <p:spPr>
          <a:xfrm>
            <a:off x="5270091" y="411871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Output:</a:t>
            </a:r>
          </a:p>
          <a:p>
            <a:r>
              <a:rPr lang="en-IN" dirty="0"/>
              <a:t>		</a:t>
            </a:r>
            <a:r>
              <a:rPr lang="en-US" dirty="0"/>
              <a:t>1 Hello world</a:t>
            </a:r>
          </a:p>
          <a:p>
            <a:pPr lvl="4"/>
            <a:r>
              <a:rPr lang="en-US" dirty="0"/>
              <a:t>2 I am a file</a:t>
            </a:r>
          </a:p>
          <a:p>
            <a:pPr lvl="4"/>
            <a:r>
              <a:rPr lang="en-US" dirty="0"/>
              <a:t>3 Read me until end-of-file.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0486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229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erdana</vt:lpstr>
      <vt:lpstr>inter-regular</vt:lpstr>
      <vt:lpstr>Office Theme</vt:lpstr>
      <vt:lpstr>End Of File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Of File</dc:title>
  <dc:creator>SUBRAT KUMAR NAYAK</dc:creator>
  <cp:lastModifiedBy>SUBRAT KUMAR NAYAK</cp:lastModifiedBy>
  <cp:revision>2</cp:revision>
  <dcterms:created xsi:type="dcterms:W3CDTF">2022-10-08T20:02:43Z</dcterms:created>
  <dcterms:modified xsi:type="dcterms:W3CDTF">2022-10-08T20:42:51Z</dcterms:modified>
</cp:coreProperties>
</file>