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nventoryManagementDHL_SubratKumarMishra/Inventory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0098D3E-3DC2-45B7-BEE5-DB9100DDA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Inventory Management [DHL]_Subrat Kumar Mishra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0DC964F-51B4-4D28-AE3C-60927C2A2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9/22/2023 6:05:13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ventory Dashboard">
            <a:extLst>
              <a:ext uri="{FF2B5EF4-FFF2-40B4-BE49-F238E27FC236}">
                <a16:creationId xmlns:a16="http://schemas.microsoft.com/office/drawing/2014/main" id="{F7BAA9F3-FDAA-419E-ACE2-0F2087F55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49"/>
          <a:stretch/>
        </p:blipFill>
        <p:spPr>
          <a:xfrm>
            <a:off x="152400" y="0"/>
            <a:ext cx="11849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Inventory Management [DHL]_Subrat Kumar Mishra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[DHL]_Subrat Kumar Mishra</dc:title>
  <dc:creator/>
  <cp:lastModifiedBy>CPS-IND-HR-TAUSIF</cp:lastModifiedBy>
  <cp:revision>1</cp:revision>
  <dcterms:created xsi:type="dcterms:W3CDTF">2023-09-22T18:05:14Z</dcterms:created>
  <dcterms:modified xsi:type="dcterms:W3CDTF">2023-09-22T18:10:11Z</dcterms:modified>
</cp:coreProperties>
</file>