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3 NFT Card Game by DAppSorcerers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the immersive world of the Web 3 NFT Card Game, designed by DAppSorcerers. Enter a realm of magic, strategy, and adventure.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513892"/>
            <a:ext cx="90541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Web 3 NFT Card Game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7151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4756785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791432"/>
            <a:ext cx="22373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Unique Gameplay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5360789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Experience battles, strategic decision-making, and endless entertainment with our cutting-edge blockchain-powered card game.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47151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82270" y="4756785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4791432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Collectible NFT Cards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570797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an expansive collection of NFT cards, each with unique abilities and varying levels of rarity.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47151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70695" y="4756785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4791432"/>
            <a:ext cx="23439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In-Game Economy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5360789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Participate in the vibrant in-game economy by trading and selling your NFT cards for valuable rewards.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90594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DAppSorcerers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8015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4292" y="2843213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877860"/>
            <a:ext cx="27968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Innovative Developers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447217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Meet the creative minds behind the Web 3 NFT Card Game. DAppSorcerers leverage their expertise to build immersive experiences.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8015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35128" y="2843213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877860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Cutting-Edge Technology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79440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Experience the seamless integration of blockchain, Vite, React.js, Tailwind CSS, and smart contracts into the game's development.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9671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81432" y="6008846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6043493"/>
            <a:ext cx="31147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Passion for Gamification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612850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DAppSorcerers are dedicated to creating captivating gaming experiences that push the boundaries of what's possible.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26833"/>
            <a:ext cx="46178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Technology Stack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701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Vite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Utilizing Vite for fast and scalable blockchain solutions, allowing for a seamless gaming experience.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701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React.js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dynamic and interactive user interfaces with React.js, enhancing the game's visual appeal and user engagement.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Tailwind CSS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Harnessing the flexibility and responsiveness of Tailwind CSS to ensure smooth and visually stunning design.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7899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Avalanche Blockchain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smart contracts on the Avalanche blockchain, ensuring security, reliability, and efficiency.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26833"/>
            <a:ext cx="6845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 of the Card Game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701528"/>
            <a:ext cx="22975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Unique NFT Cards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Immerse yourself in a vast collection of NFT cards, each possessing unique abilities, stunning artwork. and varying levels of rarity.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701528"/>
            <a:ext cx="25690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Battles and Strategy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 in exhilarating battles, where strategic decisions and tactical maneuvers determine victory.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8723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Trading and Collecting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Participate in the expansive marketplace, trading and collecting NFT cards to enhance your collection and reap rewards.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8973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Rewards and Economy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Earn enticing rewards, upgrade your NFT cards, and shape the in-game economy through your actions and decisions.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865471"/>
            <a:ext cx="70876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Web 3 and NFTs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Ownership and Verifiability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Web 3 and NFTs, players can truly own their digital assets, ensuring scarcity, authenticity, and verification.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Interoperability and Cross-Platform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1813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3 NFT Card Game enables seamless cross-platform capabilities, allowing players to engage and trade across different platforms.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Decentralization and Security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game's transactions are securely stored on the decentralized Avalanche blockchain, ensuring the highest level of security and transparency.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49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5011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Recap of Key Points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explored the innovative Web 3 NFT Card Game by DAppSorcerers, highlighting its unique features and benefits.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Prospects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the realm of Web 3 continues to expand, the game's potential for growth and exciting developments is virtually limitless.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Q&amp;A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invite you to share your thoughts, ask questions, and delve deeper into the boundless possibilities of the Web 3 NFT Card Game.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2023-10-15T19:02:47Z</dcterms:created>
  <dcterms:modified xsi:type="dcterms:W3CDTF">2023-10-15T19:02:47Z</dcterms:modified>
</cp:coreProperties>
</file>