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1C46-1E47-409F-525F-DA925D238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5DDD2-B307-B596-08F5-C99C365C6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6561-B543-7D1E-2252-50A9DC2A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A6C30-81A5-7620-7AFA-A20D282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F18E-BD69-B410-F02D-844EF2B3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5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DF35-88F8-6700-CA18-E750A2F0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FF744-652C-56C4-5B14-A85A98632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01AE-49C5-0AE7-0047-4930E1EF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3626-10E3-E31C-CE21-B14841F4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D4EE-1CA6-E3A4-C94B-F75E731A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6C020-DEA8-4394-570E-685248850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7A0FB-50A2-AC61-3C37-103984BC2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E1A7-20B7-8D47-0CBA-054A0FE0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B3B0-A5E9-E68B-6236-FB3E495B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27F6-3770-B0EC-A4C9-94F188D3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0429-FA53-8344-1108-09FFC09E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DEC0-52DD-C608-4C05-08B38463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6C11-7F2B-EEFF-8FB7-C3565C4C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9208-99BE-8A02-35F8-8072E679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83C7-37E9-9C43-3993-7928549E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6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024A-6A7B-CAB3-6E69-83748A23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C13C0-5547-F410-E70F-D151D30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751C-574A-6731-EA5A-ABE81A07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D665-3A1F-6FCD-B87E-A739BC22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135B-9E8F-124C-DED6-E2CD7621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7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E6E-DC6D-F271-2DB2-3D27E219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5837-A930-BDB4-9274-797DFD11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791DB-6830-5724-4550-D09844A7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B3FDD-1823-7E5C-8599-FE93CE09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DD10-62B7-F8BD-5021-4CFDDF2C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798A-E523-53A3-3450-E5F6B7C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4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827-2003-2127-BE53-E9128CD2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8A8F-1CA2-1AFF-6661-DC44E606F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B6F33-4BCB-4ECE-560D-0E3B8EB2D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87DF9-C665-8C85-96F6-8E890BA76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93F4B-7E2D-612F-AD76-6A2256056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BDD74-0CFA-1BBE-404F-82C36BE6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1ACD3-6EC3-D9D5-9D45-D0D72B3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33386-4B8E-6E24-8733-E320CE37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0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AEC1-054E-B81F-EB67-97313604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58CD9-3600-9AB7-8BDF-511865F5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60C3-DB43-57B1-EF55-0682B7A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ECCD6-AA4C-754F-1036-AA1684C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0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9B060-8D66-42C3-638F-66EE14C9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6A033-FDB0-0F97-9718-3B445E86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5027-7B52-260D-63E7-407568BA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1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5435-315B-8982-692A-83D2D890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77A2-3690-3D7F-FAF2-9B308E24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A5C06-4739-4419-D4CF-38B47C94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56938-F180-5DAE-BDC5-4B6489CC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92A7-67A4-C6F2-F473-D440B3FA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9BE5-4EFA-DAE6-C7E7-8AC93D20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1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4071-63DF-21D1-6E07-B9999638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775AE-FD89-C576-4C3B-61934D56D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5F9A1-B95A-8363-8514-03D291C84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488BD-D80E-46A1-B2DF-C76A86C9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1A684-683E-0C6B-B0A4-5367E2D5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DB25-D4BC-9625-298D-CDE2460D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466ED-4E16-B0D8-01B3-E0CA6138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6F73-E37B-DAEE-AA83-4BE2BA95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C8F7-ABF7-51A8-1E0E-23015147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774C-7552-47DB-B1E2-35F0A4E3A7CF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64CB-FC9D-0717-1A2F-F862EF1AC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CEF6-E74E-0B10-DDF8-78B6D78D7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E2BC-0306-4AC7-972D-AB294991F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BF2-EBEA-D36D-4341-6748DE14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Techincal</a:t>
            </a:r>
            <a:r>
              <a:rPr lang="en-GB" dirty="0"/>
              <a:t> differences - P2V2C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72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5E01-A315-7CBE-3F3C-28A8C7B7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tools for Kubernetes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CA8A-C310-861A-317A-E46991095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Kubernetes Dashboard</a:t>
            </a:r>
          </a:p>
          <a:p>
            <a:r>
              <a:rPr lang="en-GB" dirty="0"/>
              <a:t>Rancher</a:t>
            </a:r>
          </a:p>
          <a:p>
            <a:r>
              <a:rPr lang="en-GB" dirty="0"/>
              <a:t>Octant</a:t>
            </a:r>
          </a:p>
          <a:p>
            <a:r>
              <a:rPr lang="en-GB" dirty="0"/>
              <a:t>Weave scope</a:t>
            </a:r>
          </a:p>
          <a:p>
            <a:r>
              <a:rPr lang="en-GB" dirty="0" err="1"/>
              <a:t>Konstellate</a:t>
            </a:r>
            <a:endParaRPr lang="en-GB" dirty="0"/>
          </a:p>
          <a:p>
            <a:r>
              <a:rPr lang="en-GB" dirty="0"/>
              <a:t>etc…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38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B1E5-B1A8-3C0D-6B68-D784E5DE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 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82C7-4E49-A905-083D-71C33E8F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LXC</a:t>
            </a:r>
          </a:p>
          <a:p>
            <a:pPr lvl="1"/>
            <a:r>
              <a:rPr lang="en-GB" dirty="0" err="1"/>
              <a:t>cgroups</a:t>
            </a:r>
            <a:endParaRPr lang="en-GB" dirty="0"/>
          </a:p>
          <a:p>
            <a:pPr lvl="2"/>
            <a:r>
              <a:rPr lang="en-GB" dirty="0"/>
              <a:t>h/w isolation</a:t>
            </a:r>
          </a:p>
          <a:p>
            <a:pPr lvl="1"/>
            <a:r>
              <a:rPr lang="en-GB" dirty="0" err="1"/>
              <a:t>SeLinux</a:t>
            </a:r>
            <a:endParaRPr lang="en-GB" dirty="0"/>
          </a:p>
          <a:p>
            <a:pPr lvl="2"/>
            <a:r>
              <a:rPr lang="en-GB" dirty="0"/>
              <a:t>Filesystem</a:t>
            </a:r>
          </a:p>
          <a:p>
            <a:pPr lvl="1"/>
            <a:r>
              <a:rPr lang="en-GB" dirty="0" err="1"/>
              <a:t>Secomp</a:t>
            </a:r>
            <a:endParaRPr lang="en-GB" dirty="0"/>
          </a:p>
          <a:p>
            <a:pPr lvl="2"/>
            <a:r>
              <a:rPr lang="en-GB" dirty="0" err="1"/>
              <a:t>systemcall</a:t>
            </a:r>
            <a:endParaRPr lang="en-GB" dirty="0"/>
          </a:p>
          <a:p>
            <a:pPr lvl="1"/>
            <a:r>
              <a:rPr lang="en-GB" dirty="0"/>
              <a:t>Namespaces</a:t>
            </a:r>
          </a:p>
          <a:p>
            <a:pPr lvl="2"/>
            <a:r>
              <a:rPr lang="en-GB" dirty="0" err="1"/>
              <a:t>nw</a:t>
            </a:r>
            <a:r>
              <a:rPr lang="en-GB" dirty="0"/>
              <a:t>/User/Mount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75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B8A2-A611-F94E-F295-7818717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OnPrem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50A5-9FF8-9E87-AF58-F4CAD63D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MiniKube</a:t>
            </a:r>
            <a:endParaRPr lang="en-GB" dirty="0"/>
          </a:p>
          <a:p>
            <a:r>
              <a:rPr lang="en-GB" dirty="0" err="1"/>
              <a:t>Minispray</a:t>
            </a:r>
            <a:endParaRPr lang="en-GB" dirty="0"/>
          </a:p>
          <a:p>
            <a:r>
              <a:rPr lang="en-GB" dirty="0"/>
              <a:t>Own VMs</a:t>
            </a:r>
          </a:p>
          <a:p>
            <a:r>
              <a:rPr lang="en-GB" dirty="0"/>
              <a:t>Managed VM (EC2)</a:t>
            </a:r>
          </a:p>
          <a:p>
            <a:endParaRPr lang="en-GB" dirty="0"/>
          </a:p>
          <a:p>
            <a:r>
              <a:rPr lang="en-GB" dirty="0"/>
              <a:t>Prod setup</a:t>
            </a:r>
          </a:p>
          <a:p>
            <a:pPr lvl="1"/>
            <a:r>
              <a:rPr lang="en-GB" dirty="0"/>
              <a:t>Master x 3 – Control Plane – H/A</a:t>
            </a:r>
          </a:p>
          <a:p>
            <a:pPr lvl="1"/>
            <a:r>
              <a:rPr lang="en-GB" dirty="0"/>
              <a:t>Worker x 7 – Application Plane</a:t>
            </a:r>
          </a:p>
          <a:p>
            <a:r>
              <a:rPr lang="en-GB" dirty="0"/>
              <a:t>Training setup (EC2)</a:t>
            </a:r>
          </a:p>
          <a:p>
            <a:pPr lvl="1"/>
            <a:r>
              <a:rPr lang="en-GB" dirty="0"/>
              <a:t>Master x 1</a:t>
            </a:r>
          </a:p>
          <a:p>
            <a:pPr lvl="1"/>
            <a:r>
              <a:rPr lang="en-IN" dirty="0"/>
              <a:t>Worker x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47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4AE3-E3BB-A49C-1739-1087C417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Instance deployments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E63C-D51F-875A-C0A6-9BFA7B40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Master</a:t>
            </a:r>
          </a:p>
          <a:p>
            <a:pPr lvl="1"/>
            <a:r>
              <a:rPr lang="en-GB" dirty="0"/>
              <a:t>Name – master</a:t>
            </a:r>
          </a:p>
          <a:p>
            <a:pPr lvl="1"/>
            <a:r>
              <a:rPr lang="en-GB" dirty="0"/>
              <a:t>OS – Ubuntu</a:t>
            </a:r>
          </a:p>
          <a:p>
            <a:pPr lvl="1"/>
            <a:r>
              <a:rPr lang="en-GB" dirty="0"/>
              <a:t>Instance type – t2.medium</a:t>
            </a:r>
          </a:p>
          <a:p>
            <a:pPr lvl="1"/>
            <a:r>
              <a:rPr lang="en-GB" dirty="0" err="1"/>
              <a:t>KeyPair</a:t>
            </a:r>
            <a:r>
              <a:rPr lang="en-GB" dirty="0"/>
              <a:t> – RSA / .</a:t>
            </a:r>
            <a:r>
              <a:rPr lang="en-GB" dirty="0" err="1"/>
              <a:t>pem</a:t>
            </a:r>
            <a:endParaRPr lang="en-GB" dirty="0"/>
          </a:p>
          <a:p>
            <a:pPr lvl="2"/>
            <a:r>
              <a:rPr lang="en-GB" dirty="0"/>
              <a:t>As soon as you click Create button, the private key downloaded.</a:t>
            </a:r>
          </a:p>
          <a:p>
            <a:pPr lvl="1"/>
            <a:r>
              <a:rPr lang="en-GB" dirty="0"/>
              <a:t>Network Setting - Edit</a:t>
            </a:r>
          </a:p>
          <a:p>
            <a:pPr lvl="2"/>
            <a:r>
              <a:rPr lang="en-GB" dirty="0"/>
              <a:t>Create Sec group</a:t>
            </a:r>
          </a:p>
          <a:p>
            <a:pPr lvl="3"/>
            <a:r>
              <a:rPr lang="en-GB" dirty="0"/>
              <a:t>Name it</a:t>
            </a:r>
          </a:p>
          <a:p>
            <a:pPr lvl="2"/>
            <a:r>
              <a:rPr lang="en-GB" dirty="0"/>
              <a:t>Enable “</a:t>
            </a:r>
            <a:r>
              <a:rPr lang="en-GB" dirty="0" err="1"/>
              <a:t>AutoAssign</a:t>
            </a:r>
            <a:r>
              <a:rPr lang="en-GB" dirty="0"/>
              <a:t> Public IP”</a:t>
            </a:r>
          </a:p>
          <a:p>
            <a:pPr lvl="2"/>
            <a:r>
              <a:rPr lang="en-GB" dirty="0"/>
              <a:t>Set the rule to “All traffic”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8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4AE3-E3BB-A49C-1739-1087C417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Instance deployments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E63C-D51F-875A-C0A6-9BFA7B40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Worker</a:t>
            </a:r>
          </a:p>
          <a:p>
            <a:pPr lvl="1"/>
            <a:r>
              <a:rPr lang="en-GB" dirty="0"/>
              <a:t>Name – &lt;blank&gt;</a:t>
            </a:r>
          </a:p>
          <a:p>
            <a:pPr lvl="1"/>
            <a:r>
              <a:rPr lang="en-GB" dirty="0"/>
              <a:t>Instances - 2</a:t>
            </a:r>
          </a:p>
          <a:p>
            <a:pPr lvl="1"/>
            <a:r>
              <a:rPr lang="en-GB" dirty="0"/>
              <a:t>OS – Ubuntu</a:t>
            </a:r>
          </a:p>
          <a:p>
            <a:pPr lvl="1"/>
            <a:r>
              <a:rPr lang="en-GB" dirty="0"/>
              <a:t>Instance type – t2.micro</a:t>
            </a:r>
          </a:p>
          <a:p>
            <a:pPr lvl="1"/>
            <a:r>
              <a:rPr lang="en-GB" dirty="0" err="1"/>
              <a:t>KeyPair</a:t>
            </a:r>
            <a:r>
              <a:rPr lang="en-GB" dirty="0"/>
              <a:t> – Reuse the key created in earlier step</a:t>
            </a:r>
          </a:p>
          <a:p>
            <a:pPr lvl="1"/>
            <a:r>
              <a:rPr lang="en-GB" dirty="0"/>
              <a:t>Network Setting </a:t>
            </a:r>
          </a:p>
          <a:p>
            <a:pPr lvl="2"/>
            <a:r>
              <a:rPr lang="en-GB" dirty="0"/>
              <a:t>Select Sec group</a:t>
            </a:r>
          </a:p>
          <a:p>
            <a:pPr lvl="3"/>
            <a:r>
              <a:rPr lang="en-GB" dirty="0"/>
              <a:t>Choose the one created earlier</a:t>
            </a:r>
          </a:p>
          <a:p>
            <a:pPr lvl="2"/>
            <a:r>
              <a:rPr lang="en-GB" dirty="0"/>
              <a:t>Enable “</a:t>
            </a:r>
            <a:r>
              <a:rPr lang="en-GB" dirty="0" err="1"/>
              <a:t>AutoAssign</a:t>
            </a:r>
            <a:r>
              <a:rPr lang="en-GB" dirty="0"/>
              <a:t> Public IP” (Edit if required)</a:t>
            </a:r>
          </a:p>
        </p:txBody>
      </p:sp>
    </p:spTree>
    <p:extLst>
      <p:ext uri="{BB962C8B-B14F-4D97-AF65-F5344CB8AC3E}">
        <p14:creationId xmlns:p14="http://schemas.microsoft.com/office/powerpoint/2010/main" val="212373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5B73-A708-F23A-43C6-6E344551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</a:t>
            </a:r>
            <a:r>
              <a:rPr lang="en-GB" dirty="0" err="1"/>
              <a:t>MobaXterm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48E8-CBD1-C9F7-5C7E-A6B7407B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https://mobaxterm.mobatek.net/download.html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6C732-4473-AD19-BEED-059DA2AF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7" y="2536814"/>
            <a:ext cx="5649806" cy="39664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A0EFC1-7183-814A-1D8E-5C9D2C960FAB}"/>
              </a:ext>
            </a:extLst>
          </p:cNvPr>
          <p:cNvSpPr/>
          <p:nvPr/>
        </p:nvSpPr>
        <p:spPr>
          <a:xfrm>
            <a:off x="1333500" y="3609975"/>
            <a:ext cx="1323975" cy="32385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5CBDE-F2B9-84DC-E9FA-CAACF0BB09ED}"/>
              </a:ext>
            </a:extLst>
          </p:cNvPr>
          <p:cNvSpPr/>
          <p:nvPr/>
        </p:nvSpPr>
        <p:spPr>
          <a:xfrm>
            <a:off x="3629025" y="3677444"/>
            <a:ext cx="1323975" cy="18970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43956-645E-A55A-3062-6A7FAC2EFCF0}"/>
              </a:ext>
            </a:extLst>
          </p:cNvPr>
          <p:cNvSpPr/>
          <p:nvPr/>
        </p:nvSpPr>
        <p:spPr>
          <a:xfrm>
            <a:off x="1771650" y="5163344"/>
            <a:ext cx="1676400" cy="32385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7FC5FF-635B-8A10-255A-3C3B5798E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931" y="2522527"/>
            <a:ext cx="5634602" cy="39807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D81DF8-72FB-0F61-80C2-C818C7C06296}"/>
              </a:ext>
            </a:extLst>
          </p:cNvPr>
          <p:cNvSpPr/>
          <p:nvPr/>
        </p:nvSpPr>
        <p:spPr>
          <a:xfrm>
            <a:off x="7477125" y="4457699"/>
            <a:ext cx="800100" cy="2476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2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1128-D058-0094-7D19-F342942B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60B1E5-7DE0-E496-03F4-6D620E829E92}"/>
              </a:ext>
            </a:extLst>
          </p:cNvPr>
          <p:cNvSpPr/>
          <p:nvPr/>
        </p:nvSpPr>
        <p:spPr>
          <a:xfrm>
            <a:off x="1479177" y="1447430"/>
            <a:ext cx="6078071" cy="409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Node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1685B2-0262-F4D9-69EC-7E4DB734226A}"/>
              </a:ext>
            </a:extLst>
          </p:cNvPr>
          <p:cNvGrpSpPr/>
          <p:nvPr/>
        </p:nvGrpSpPr>
        <p:grpSpPr>
          <a:xfrm>
            <a:off x="1761566" y="1552578"/>
            <a:ext cx="1739153" cy="1053353"/>
            <a:chOff x="2321859" y="2375647"/>
            <a:chExt cx="1739153" cy="105335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F749A8-DBD7-9E85-6867-D15C130EA6F4}"/>
                </a:ext>
              </a:extLst>
            </p:cNvPr>
            <p:cNvSpPr/>
            <p:nvPr/>
          </p:nvSpPr>
          <p:spPr>
            <a:xfrm>
              <a:off x="2321859" y="2375647"/>
              <a:ext cx="1739153" cy="10533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Pod</a:t>
              </a:r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EDF4CAB-3526-952B-E509-F5223F91AB8F}"/>
                </a:ext>
              </a:extLst>
            </p:cNvPr>
            <p:cNvSpPr/>
            <p:nvPr/>
          </p:nvSpPr>
          <p:spPr>
            <a:xfrm>
              <a:off x="2783542" y="2764214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PBX</a:t>
              </a:r>
              <a:endParaRPr lang="en-IN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98BF0-725E-C532-785F-577D6AD82131}"/>
              </a:ext>
            </a:extLst>
          </p:cNvPr>
          <p:cNvSpPr/>
          <p:nvPr/>
        </p:nvSpPr>
        <p:spPr>
          <a:xfrm>
            <a:off x="10089777" y="1131238"/>
            <a:ext cx="762000" cy="448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DFC8D7-F7B6-2AD1-ADB8-5F034A46D556}"/>
              </a:ext>
            </a:extLst>
          </p:cNvPr>
          <p:cNvSpPr/>
          <p:nvPr/>
        </p:nvSpPr>
        <p:spPr>
          <a:xfrm>
            <a:off x="10999696" y="1991007"/>
            <a:ext cx="762000" cy="448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504A10-7589-36FD-2CBF-2F1493759A79}"/>
              </a:ext>
            </a:extLst>
          </p:cNvPr>
          <p:cNvGrpSpPr/>
          <p:nvPr/>
        </p:nvGrpSpPr>
        <p:grpSpPr>
          <a:xfrm>
            <a:off x="10165977" y="2824724"/>
            <a:ext cx="1739153" cy="1053353"/>
            <a:chOff x="2321859" y="2375647"/>
            <a:chExt cx="1739153" cy="105335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8B29E-6C90-381F-1ADC-AAA4EFD48C97}"/>
                </a:ext>
              </a:extLst>
            </p:cNvPr>
            <p:cNvSpPr/>
            <p:nvPr/>
          </p:nvSpPr>
          <p:spPr>
            <a:xfrm>
              <a:off x="2321859" y="2375647"/>
              <a:ext cx="1739153" cy="10533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Pod</a:t>
              </a:r>
              <a:endParaRPr lang="en-IN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2D3C84B-0F6E-C6A6-FCB5-07C885B041EE}"/>
                </a:ext>
              </a:extLst>
            </p:cNvPr>
            <p:cNvSpPr/>
            <p:nvPr/>
          </p:nvSpPr>
          <p:spPr>
            <a:xfrm>
              <a:off x="2783542" y="2764214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D7D6B48-39CC-0E4F-CB9B-4D948B607982}"/>
                </a:ext>
              </a:extLst>
            </p:cNvPr>
            <p:cNvSpPr/>
            <p:nvPr/>
          </p:nvSpPr>
          <p:spPr>
            <a:xfrm>
              <a:off x="2891118" y="2824725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4560073-4509-56F1-2912-1E33C065E287}"/>
                </a:ext>
              </a:extLst>
            </p:cNvPr>
            <p:cNvSpPr/>
            <p:nvPr/>
          </p:nvSpPr>
          <p:spPr>
            <a:xfrm>
              <a:off x="2998694" y="2874029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FA5F28-C8FB-5A09-29EC-5E85AE933BFA}"/>
              </a:ext>
            </a:extLst>
          </p:cNvPr>
          <p:cNvGrpSpPr/>
          <p:nvPr/>
        </p:nvGrpSpPr>
        <p:grpSpPr>
          <a:xfrm>
            <a:off x="3648635" y="3188454"/>
            <a:ext cx="1739153" cy="1053353"/>
            <a:chOff x="2321859" y="2375647"/>
            <a:chExt cx="1739153" cy="105335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96570BC-3091-C216-FFA3-EA47D341D3E5}"/>
                </a:ext>
              </a:extLst>
            </p:cNvPr>
            <p:cNvSpPr/>
            <p:nvPr/>
          </p:nvSpPr>
          <p:spPr>
            <a:xfrm>
              <a:off x="2321859" y="2375647"/>
              <a:ext cx="1739153" cy="10533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Pod</a:t>
              </a:r>
              <a:endParaRPr lang="en-IN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6136A41-D665-4A4B-47BD-792CC48B20C2}"/>
                </a:ext>
              </a:extLst>
            </p:cNvPr>
            <p:cNvSpPr/>
            <p:nvPr/>
          </p:nvSpPr>
          <p:spPr>
            <a:xfrm>
              <a:off x="2783542" y="2764214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VoiceAssist</a:t>
              </a: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03B12D-DEB6-0DA8-2796-2679B4527237}"/>
              </a:ext>
            </a:extLst>
          </p:cNvPr>
          <p:cNvGrpSpPr/>
          <p:nvPr/>
        </p:nvGrpSpPr>
        <p:grpSpPr>
          <a:xfrm>
            <a:off x="4002743" y="1579473"/>
            <a:ext cx="1739153" cy="1053353"/>
            <a:chOff x="2321859" y="2375647"/>
            <a:chExt cx="1739153" cy="105335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973CF2-5FD9-D10D-8896-88FE859BC211}"/>
                </a:ext>
              </a:extLst>
            </p:cNvPr>
            <p:cNvSpPr/>
            <p:nvPr/>
          </p:nvSpPr>
          <p:spPr>
            <a:xfrm>
              <a:off x="2321859" y="2375647"/>
              <a:ext cx="1739153" cy="10533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Pod</a:t>
              </a:r>
              <a:endParaRPr lang="en-IN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45F4046-2568-20A8-E18A-6A8200B0D780}"/>
                </a:ext>
              </a:extLst>
            </p:cNvPr>
            <p:cNvSpPr/>
            <p:nvPr/>
          </p:nvSpPr>
          <p:spPr>
            <a:xfrm>
              <a:off x="2783542" y="2764214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PBX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168126-E001-AB4C-FBCA-D031E44CEC0B}"/>
              </a:ext>
            </a:extLst>
          </p:cNvPr>
          <p:cNvGrpSpPr/>
          <p:nvPr/>
        </p:nvGrpSpPr>
        <p:grpSpPr>
          <a:xfrm>
            <a:off x="5903260" y="1579473"/>
            <a:ext cx="1739153" cy="1053353"/>
            <a:chOff x="2321859" y="2375647"/>
            <a:chExt cx="1739153" cy="105335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74E042-E616-335E-FD05-1216FCE59ABD}"/>
                </a:ext>
              </a:extLst>
            </p:cNvPr>
            <p:cNvSpPr/>
            <p:nvPr/>
          </p:nvSpPr>
          <p:spPr>
            <a:xfrm>
              <a:off x="2321859" y="2375647"/>
              <a:ext cx="1739153" cy="10533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Pod</a:t>
              </a:r>
              <a:endParaRPr lang="en-IN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BAFA88-928A-3289-399D-B370B7948A30}"/>
                </a:ext>
              </a:extLst>
            </p:cNvPr>
            <p:cNvSpPr/>
            <p:nvPr/>
          </p:nvSpPr>
          <p:spPr>
            <a:xfrm>
              <a:off x="2783542" y="2764214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PBX</a:t>
              </a:r>
              <a:endParaRPr lang="en-IN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0E8A97-A100-A258-EC8D-346B364FE26C}"/>
              </a:ext>
            </a:extLst>
          </p:cNvPr>
          <p:cNvCxnSpPr>
            <a:endCxn id="18" idx="1"/>
          </p:cNvCxnSpPr>
          <p:nvPr/>
        </p:nvCxnSpPr>
        <p:spPr>
          <a:xfrm>
            <a:off x="2604249" y="2619749"/>
            <a:ext cx="1299079" cy="7229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635B76-A4D0-065A-5F48-FDF4EDC9611F}"/>
              </a:ext>
            </a:extLst>
          </p:cNvPr>
          <p:cNvCxnSpPr>
            <a:cxnSpLocks/>
            <a:stCxn id="24" idx="4"/>
            <a:endCxn id="18" idx="7"/>
          </p:cNvCxnSpPr>
          <p:nvPr/>
        </p:nvCxnSpPr>
        <p:spPr>
          <a:xfrm flipH="1">
            <a:off x="5133095" y="2632826"/>
            <a:ext cx="1639742" cy="7098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152CE8-BA20-17C2-42BA-19CCA5045E5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518212" y="2674386"/>
            <a:ext cx="327214" cy="51406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B148DCAC-460B-F2D2-B994-4A8C77FE326A}"/>
              </a:ext>
            </a:extLst>
          </p:cNvPr>
          <p:cNvSpPr/>
          <p:nvPr/>
        </p:nvSpPr>
        <p:spPr>
          <a:xfrm>
            <a:off x="1615488" y="1355355"/>
            <a:ext cx="2079813" cy="1396809"/>
          </a:xfrm>
          <a:prstGeom prst="mathMultiply">
            <a:avLst>
              <a:gd name="adj1" fmla="val 1581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0B9881-8F36-FCF1-72D7-2FD35CE93522}"/>
              </a:ext>
            </a:extLst>
          </p:cNvPr>
          <p:cNvGrpSpPr/>
          <p:nvPr/>
        </p:nvGrpSpPr>
        <p:grpSpPr>
          <a:xfrm>
            <a:off x="1357117" y="3328245"/>
            <a:ext cx="1739153" cy="1053353"/>
            <a:chOff x="2321859" y="2375647"/>
            <a:chExt cx="1739153" cy="105335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2886A3D-9F1F-2DA6-8726-34531A67C027}"/>
                </a:ext>
              </a:extLst>
            </p:cNvPr>
            <p:cNvSpPr/>
            <p:nvPr/>
          </p:nvSpPr>
          <p:spPr>
            <a:xfrm>
              <a:off x="2321859" y="2375647"/>
              <a:ext cx="1739153" cy="10533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Pod</a:t>
              </a:r>
              <a:endParaRPr lang="en-IN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ECC0705-EE35-FF17-95D7-1B577C97E38E}"/>
                </a:ext>
              </a:extLst>
            </p:cNvPr>
            <p:cNvSpPr/>
            <p:nvPr/>
          </p:nvSpPr>
          <p:spPr>
            <a:xfrm>
              <a:off x="2783542" y="2764214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PBX</a:t>
              </a:r>
              <a:endParaRPr lang="en-IN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6A30C6-A15A-4738-8912-F9717511D5E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133165" y="3342714"/>
            <a:ext cx="770163" cy="53536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1128-D058-0094-7D19-F342942B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60B1E5-7DE0-E496-03F4-6D620E829E92}"/>
              </a:ext>
            </a:extLst>
          </p:cNvPr>
          <p:cNvSpPr/>
          <p:nvPr/>
        </p:nvSpPr>
        <p:spPr>
          <a:xfrm>
            <a:off x="1479177" y="1447430"/>
            <a:ext cx="6078071" cy="409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Node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98BF0-725E-C532-785F-577D6AD82131}"/>
              </a:ext>
            </a:extLst>
          </p:cNvPr>
          <p:cNvSpPr/>
          <p:nvPr/>
        </p:nvSpPr>
        <p:spPr>
          <a:xfrm>
            <a:off x="10089777" y="1131238"/>
            <a:ext cx="762000" cy="448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DFC8D7-F7B6-2AD1-ADB8-5F034A46D556}"/>
              </a:ext>
            </a:extLst>
          </p:cNvPr>
          <p:cNvSpPr/>
          <p:nvPr/>
        </p:nvSpPr>
        <p:spPr>
          <a:xfrm>
            <a:off x="10999696" y="1991007"/>
            <a:ext cx="762000" cy="448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504A10-7589-36FD-2CBF-2F1493759A79}"/>
              </a:ext>
            </a:extLst>
          </p:cNvPr>
          <p:cNvGrpSpPr/>
          <p:nvPr/>
        </p:nvGrpSpPr>
        <p:grpSpPr>
          <a:xfrm>
            <a:off x="10165977" y="2824724"/>
            <a:ext cx="1739153" cy="1053353"/>
            <a:chOff x="2321859" y="2375647"/>
            <a:chExt cx="1739153" cy="105335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8B29E-6C90-381F-1ADC-AAA4EFD48C97}"/>
                </a:ext>
              </a:extLst>
            </p:cNvPr>
            <p:cNvSpPr/>
            <p:nvPr/>
          </p:nvSpPr>
          <p:spPr>
            <a:xfrm>
              <a:off x="2321859" y="2375647"/>
              <a:ext cx="1739153" cy="10533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Pod</a:t>
              </a:r>
              <a:endParaRPr lang="en-IN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2D3C84B-0F6E-C6A6-FCB5-07C885B041EE}"/>
                </a:ext>
              </a:extLst>
            </p:cNvPr>
            <p:cNvSpPr/>
            <p:nvPr/>
          </p:nvSpPr>
          <p:spPr>
            <a:xfrm>
              <a:off x="2783542" y="2764214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D7D6B48-39CC-0E4F-CB9B-4D948B607982}"/>
                </a:ext>
              </a:extLst>
            </p:cNvPr>
            <p:cNvSpPr/>
            <p:nvPr/>
          </p:nvSpPr>
          <p:spPr>
            <a:xfrm>
              <a:off x="2891118" y="2824725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4560073-4509-56F1-2912-1E33C065E287}"/>
                </a:ext>
              </a:extLst>
            </p:cNvPr>
            <p:cNvSpPr/>
            <p:nvPr/>
          </p:nvSpPr>
          <p:spPr>
            <a:xfrm>
              <a:off x="2998694" y="2874029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0B9881-8F36-FCF1-72D7-2FD35CE93522}"/>
              </a:ext>
            </a:extLst>
          </p:cNvPr>
          <p:cNvGrpSpPr/>
          <p:nvPr/>
        </p:nvGrpSpPr>
        <p:grpSpPr>
          <a:xfrm>
            <a:off x="1357117" y="3328245"/>
            <a:ext cx="1739153" cy="1053353"/>
            <a:chOff x="2321859" y="2375647"/>
            <a:chExt cx="1739153" cy="105335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2886A3D-9F1F-2DA6-8726-34531A67C027}"/>
                </a:ext>
              </a:extLst>
            </p:cNvPr>
            <p:cNvSpPr/>
            <p:nvPr/>
          </p:nvSpPr>
          <p:spPr>
            <a:xfrm>
              <a:off x="2321859" y="2375647"/>
              <a:ext cx="1739153" cy="10533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Pod</a:t>
              </a:r>
              <a:endParaRPr lang="en-IN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ECC0705-EE35-FF17-95D7-1B577C97E38E}"/>
                </a:ext>
              </a:extLst>
            </p:cNvPr>
            <p:cNvSpPr/>
            <p:nvPr/>
          </p:nvSpPr>
          <p:spPr>
            <a:xfrm>
              <a:off x="2783542" y="2764214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PBX</a:t>
              </a:r>
              <a:endParaRPr lang="en-IN" dirty="0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136A41-D665-4A4B-47BD-792CC48B20C2}"/>
              </a:ext>
            </a:extLst>
          </p:cNvPr>
          <p:cNvSpPr/>
          <p:nvPr/>
        </p:nvSpPr>
        <p:spPr>
          <a:xfrm>
            <a:off x="1961201" y="3848383"/>
            <a:ext cx="762000" cy="448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VoiceAssist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E84812-A806-B277-FAE2-7153539C63A9}"/>
              </a:ext>
            </a:extLst>
          </p:cNvPr>
          <p:cNvGrpSpPr/>
          <p:nvPr/>
        </p:nvGrpSpPr>
        <p:grpSpPr>
          <a:xfrm>
            <a:off x="1572272" y="1822259"/>
            <a:ext cx="1739153" cy="1053353"/>
            <a:chOff x="2321859" y="2375647"/>
            <a:chExt cx="1739153" cy="10533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D3F4AD-9BDE-50A7-22EE-5473FEC5948F}"/>
                </a:ext>
              </a:extLst>
            </p:cNvPr>
            <p:cNvSpPr/>
            <p:nvPr/>
          </p:nvSpPr>
          <p:spPr>
            <a:xfrm>
              <a:off x="2321859" y="2375647"/>
              <a:ext cx="1739153" cy="10533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Pod</a:t>
              </a:r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5B3FF43-9B5F-BEB9-A9AA-BCC3B1B65B57}"/>
                </a:ext>
              </a:extLst>
            </p:cNvPr>
            <p:cNvSpPr/>
            <p:nvPr/>
          </p:nvSpPr>
          <p:spPr>
            <a:xfrm>
              <a:off x="2783542" y="2764214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PBX</a:t>
              </a:r>
              <a:endParaRPr lang="en-IN" dirty="0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3CB013-166F-6D5E-DCD1-1AEC2DA0D4FB}"/>
              </a:ext>
            </a:extLst>
          </p:cNvPr>
          <p:cNvSpPr/>
          <p:nvPr/>
        </p:nvSpPr>
        <p:spPr>
          <a:xfrm>
            <a:off x="2176356" y="2342397"/>
            <a:ext cx="762000" cy="448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VoiceAssist</a:t>
            </a:r>
            <a:endParaRPr lang="en-IN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ECFD0F-4444-B610-755B-D952AA746EF9}"/>
              </a:ext>
            </a:extLst>
          </p:cNvPr>
          <p:cNvGrpSpPr/>
          <p:nvPr/>
        </p:nvGrpSpPr>
        <p:grpSpPr>
          <a:xfrm>
            <a:off x="4172037" y="1982790"/>
            <a:ext cx="1739153" cy="1053353"/>
            <a:chOff x="2321859" y="2375647"/>
            <a:chExt cx="1739153" cy="105335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9A5184-F2A9-4A3A-6DC1-2358DA6A3F8C}"/>
                </a:ext>
              </a:extLst>
            </p:cNvPr>
            <p:cNvSpPr/>
            <p:nvPr/>
          </p:nvSpPr>
          <p:spPr>
            <a:xfrm>
              <a:off x="2321859" y="2375647"/>
              <a:ext cx="1739153" cy="10533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Pod</a:t>
              </a:r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1A61714-6234-FC60-AEA3-FF79FCAA46BB}"/>
                </a:ext>
              </a:extLst>
            </p:cNvPr>
            <p:cNvSpPr/>
            <p:nvPr/>
          </p:nvSpPr>
          <p:spPr>
            <a:xfrm>
              <a:off x="2783542" y="2764214"/>
              <a:ext cx="762000" cy="4482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CallDb</a:t>
              </a:r>
              <a:endParaRPr lang="en-GB" sz="1600" dirty="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0A87C6-898B-D2C1-4358-319C3108EDEE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2938356" y="2566515"/>
            <a:ext cx="1695364" cy="289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C1F1E8-DE06-F6EC-7976-3A9A243E8AE8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 flipV="1">
            <a:off x="2723201" y="2595475"/>
            <a:ext cx="1910519" cy="147702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7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144E-74E9-BCCF-D93D-5CFF5C82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YAML/YML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F03F-E991-0409-0511-C52F062F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7941" cy="4351338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Pod Manifest</a:t>
            </a:r>
          </a:p>
          <a:p>
            <a:pPr lvl="1"/>
            <a:r>
              <a:rPr lang="en-GB" dirty="0"/>
              <a:t>Camel case 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 err="1">
                <a:sym typeface="Wingdings" panose="05000000000000000000" pitchFamily="2" charset="2"/>
              </a:rPr>
              <a:t>m_pConnStringToDb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Indentation</a:t>
            </a:r>
          </a:p>
          <a:p>
            <a:pPr marL="914400" lvl="2" indent="0">
              <a:buNone/>
            </a:pPr>
            <a:r>
              <a:rPr lang="en-GB" dirty="0">
                <a:sym typeface="Wingdings" panose="05000000000000000000" pitchFamily="2" charset="2"/>
              </a:rPr>
              <a:t>level1</a:t>
            </a:r>
          </a:p>
          <a:p>
            <a:pPr marL="914400" lvl="2" indent="0">
              <a:buNone/>
            </a:pPr>
            <a:r>
              <a:rPr lang="en-GB" dirty="0">
                <a:sym typeface="Wingdings" panose="05000000000000000000" pitchFamily="2" charset="2"/>
              </a:rPr>
              <a:t>	level2</a:t>
            </a:r>
          </a:p>
          <a:p>
            <a:pPr marL="914400" lvl="2" indent="0">
              <a:buNone/>
            </a:pPr>
            <a:r>
              <a:rPr lang="en-GB" dirty="0">
                <a:sym typeface="Wingdings" panose="05000000000000000000" pitchFamily="2" charset="2"/>
              </a:rPr>
              <a:t>	level2</a:t>
            </a:r>
          </a:p>
          <a:p>
            <a:pPr marL="914400" lvl="2" indent="0">
              <a:buNone/>
            </a:pPr>
            <a:r>
              <a:rPr lang="en-GB" dirty="0">
                <a:sym typeface="Wingdings" panose="05000000000000000000" pitchFamily="2" charset="2"/>
              </a:rPr>
              <a:t>	level2</a:t>
            </a:r>
          </a:p>
          <a:p>
            <a:pPr marL="914400" lvl="2" indent="0">
              <a:buNone/>
            </a:pPr>
            <a:r>
              <a:rPr lang="en-GB" dirty="0">
                <a:sym typeface="Wingdings" panose="05000000000000000000" pitchFamily="2" charset="2"/>
              </a:rPr>
              <a:t>level1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Structural elements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Dictionary</a:t>
            </a:r>
          </a:p>
          <a:p>
            <a:pPr lvl="3"/>
            <a:r>
              <a:rPr lang="en-GB" dirty="0">
                <a:sym typeface="Wingdings" panose="05000000000000000000" pitchFamily="2" charset="2"/>
              </a:rPr>
              <a:t>key1: val1</a:t>
            </a:r>
          </a:p>
          <a:p>
            <a:pPr lvl="3"/>
            <a:r>
              <a:rPr lang="en-GB" dirty="0">
                <a:sym typeface="Wingdings" panose="05000000000000000000" pitchFamily="2" charset="2"/>
              </a:rPr>
              <a:t>key1:</a:t>
            </a:r>
          </a:p>
          <a:p>
            <a:pPr lvl="4"/>
            <a:r>
              <a:rPr lang="en-GB" dirty="0">
                <a:sym typeface="Wingdings" panose="05000000000000000000" pitchFamily="2" charset="2"/>
              </a:rPr>
              <a:t>key2: val2</a:t>
            </a:r>
          </a:p>
          <a:p>
            <a:pPr lvl="4"/>
            <a:r>
              <a:rPr lang="en-GB" dirty="0">
                <a:sym typeface="Wingdings" panose="05000000000000000000" pitchFamily="2" charset="2"/>
              </a:rPr>
              <a:t>key3: val3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Arrays</a:t>
            </a:r>
          </a:p>
          <a:p>
            <a:pPr lvl="3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key1</a:t>
            </a:r>
          </a:p>
          <a:p>
            <a:pPr lvl="3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key2</a:t>
            </a:r>
          </a:p>
          <a:p>
            <a:pPr lvl="3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key3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Combinations</a:t>
            </a:r>
          </a:p>
          <a:p>
            <a:pPr lvl="3"/>
            <a:r>
              <a:rPr lang="en-GB" dirty="0">
                <a:sym typeface="Wingdings" panose="05000000000000000000" pitchFamily="2" charset="2"/>
              </a:rPr>
              <a:t>key</a:t>
            </a:r>
          </a:p>
          <a:p>
            <a:pPr marL="1828800" lvl="4" indent="0">
              <a:buNone/>
            </a:pPr>
            <a:r>
              <a:rPr lang="en-GB" dirty="0">
                <a:sym typeface="Wingdings" panose="05000000000000000000" pitchFamily="2" charset="2"/>
              </a:rPr>
              <a:t>- key1: value1</a:t>
            </a:r>
          </a:p>
          <a:p>
            <a:pPr marL="1828800" lvl="4" indent="0">
              <a:buNone/>
            </a:pPr>
            <a:r>
              <a:rPr lang="en-GB" dirty="0">
                <a:sym typeface="Wingdings" panose="05000000000000000000" pitchFamily="2" charset="2"/>
              </a:rPr>
              <a:t>- key2:</a:t>
            </a:r>
          </a:p>
          <a:p>
            <a:pPr lvl="5"/>
            <a:r>
              <a:rPr lang="en-GB" dirty="0">
                <a:sym typeface="Wingdings" panose="05000000000000000000" pitchFamily="2" charset="2"/>
              </a:rPr>
              <a:t>key3: value3</a:t>
            </a:r>
          </a:p>
          <a:p>
            <a:pPr lvl="5"/>
            <a:endParaRPr lang="en-GB" dirty="0">
              <a:sym typeface="Wingdings" panose="05000000000000000000" pitchFamily="2" charset="2"/>
            </a:endParaRP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4011C6-26E2-358A-A306-AD9A9124BDA6}"/>
              </a:ext>
            </a:extLst>
          </p:cNvPr>
          <p:cNvSpPr txBox="1">
            <a:spLocks/>
          </p:cNvSpPr>
          <p:nvPr/>
        </p:nvSpPr>
        <p:spPr>
          <a:xfrm>
            <a:off x="6387353" y="1825625"/>
            <a:ext cx="4782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ym typeface="Wingdings" panose="05000000000000000000" pitchFamily="2" charset="2"/>
              </a:rPr>
              <a:t>4 Major elements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apiVersion</a:t>
            </a:r>
            <a:r>
              <a:rPr lang="en-GB" dirty="0">
                <a:sym typeface="Wingdings" panose="05000000000000000000" pitchFamily="2" charset="2"/>
              </a:rPr>
              <a:t> (module version)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kind (type of resource)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metadata (attributes)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spec (resources)</a:t>
            </a:r>
          </a:p>
          <a:p>
            <a:r>
              <a:rPr lang="en-GB" dirty="0">
                <a:sym typeface="Wingdings" panose="05000000000000000000" pitchFamily="2" charset="2"/>
              </a:rPr>
              <a:t>Container vs. Pod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Entrypoint</a:t>
            </a:r>
            <a:r>
              <a:rPr lang="en-GB" dirty="0">
                <a:sym typeface="Wingdings" panose="05000000000000000000" pitchFamily="2" charset="2"/>
              </a:rPr>
              <a:t>  CMD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CMD  ARGS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16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302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Techincal differences - P2V2C</vt:lpstr>
      <vt:lpstr>Origin Story</vt:lpstr>
      <vt:lpstr>OnPrem</vt:lpstr>
      <vt:lpstr>Instance deployments</vt:lpstr>
      <vt:lpstr>Instance deployments</vt:lpstr>
      <vt:lpstr>Configure MobaXterm</vt:lpstr>
      <vt:lpstr>Pods</vt:lpstr>
      <vt:lpstr>Pods</vt:lpstr>
      <vt:lpstr>YAML/YML</vt:lpstr>
      <vt:lpstr>Visual tools for 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Techincal differences - P2V2C</dc:title>
  <dc:creator>Ramakant Debata</dc:creator>
  <cp:lastModifiedBy>Ramakant Debata</cp:lastModifiedBy>
  <cp:revision>3</cp:revision>
  <dcterms:created xsi:type="dcterms:W3CDTF">2023-04-18T04:59:21Z</dcterms:created>
  <dcterms:modified xsi:type="dcterms:W3CDTF">2023-04-19T11:50:54Z</dcterms:modified>
</cp:coreProperties>
</file>