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>
        <p:scale>
          <a:sx n="100" d="100"/>
          <a:sy n="100" d="100"/>
        </p:scale>
        <p:origin x="12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C46-1E47-409F-525F-DA925D23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DDD2-B307-B596-08F5-C99C365C6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6561-B543-7D1E-2252-50A9DC2A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6C30-81A5-7620-7AFA-A20D282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F18E-BD69-B410-F02D-844EF2B3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5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DF35-88F8-6700-CA18-E750A2F0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FF744-652C-56C4-5B14-A85A9863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01AE-49C5-0AE7-0047-4930E1E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3626-10E3-E31C-CE21-B14841F4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D4EE-1CA6-E3A4-C94B-F75E731A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C020-DEA8-4394-570E-68524885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7A0FB-50A2-AC61-3C37-103984BC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E1A7-20B7-8D47-0CBA-054A0FE0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B3B0-A5E9-E68B-6236-FB3E495B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27F6-3770-B0EC-A4C9-94F188D3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429-FA53-8344-1108-09FFC09E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DEC0-52DD-C608-4C05-08B38463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6C11-7F2B-EEFF-8FB7-C3565C4C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9208-99BE-8A02-35F8-8072E679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83C7-37E9-9C43-3993-7928549E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6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024A-6A7B-CAB3-6E69-83748A23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13C0-5547-F410-E70F-D151D30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751C-574A-6731-EA5A-ABE81A07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D665-3A1F-6FCD-B87E-A739BC22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135B-9E8F-124C-DED6-E2CD762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E6E-DC6D-F271-2DB2-3D27E219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5837-A930-BDB4-9274-797DFD11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91DB-6830-5724-4550-D09844A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B3FDD-1823-7E5C-8599-FE93CE09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DD10-62B7-F8BD-5021-4CFDDF2C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798A-E523-53A3-3450-E5F6B7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827-2003-2127-BE53-E9128CD2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8A8F-1CA2-1AFF-6661-DC44E606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B6F33-4BCB-4ECE-560D-0E3B8EB2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87DF9-C665-8C85-96F6-8E890BA76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93F4B-7E2D-612F-AD76-6A225605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BDD74-0CFA-1BBE-404F-82C36B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ACD3-6EC3-D9D5-9D45-D0D72B3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33386-4B8E-6E24-8733-E320CE3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AEC1-054E-B81F-EB67-97313604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58CD9-3600-9AB7-8BDF-511865F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60C3-DB43-57B1-EF55-0682B7A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CCD6-AA4C-754F-1036-AA1684C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0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9B060-8D66-42C3-638F-66EE14C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6A033-FDB0-0F97-9718-3B445E86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5027-7B52-260D-63E7-407568B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435-315B-8982-692A-83D2D890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77A2-3690-3D7F-FAF2-9B308E24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A5C06-4739-4419-D4CF-38B47C94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56938-F180-5DAE-BDC5-4B6489C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92A7-67A4-C6F2-F473-D440B3FA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9BE5-4EFA-DAE6-C7E7-8AC93D20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4071-63DF-21D1-6E07-B9999638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75AE-FD89-C576-4C3B-61934D56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F9A1-B95A-8363-8514-03D291C8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88BD-D80E-46A1-B2DF-C76A86C9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1A684-683E-0C6B-B0A4-5367E2D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DB25-D4BC-9625-298D-CDE2460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466ED-4E16-B0D8-01B3-E0CA6138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6F73-E37B-DAEE-AA83-4BE2BA95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8F7-ABF7-51A8-1E0E-23015147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774C-7552-47DB-B1E2-35F0A4E3A7C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64CB-FC9D-0717-1A2F-F862EF1AC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EF6-E74E-0B10-DDF8-78B6D78D7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BF2-EBEA-D36D-4341-6748DE14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Techincal</a:t>
            </a:r>
            <a:r>
              <a:rPr lang="en-GB" dirty="0"/>
              <a:t> differences - P2V2C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72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1E5-B1A8-3C0D-6B68-D784E5DE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 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82C7-4E49-A905-083D-71C33E8F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LXC</a:t>
            </a:r>
          </a:p>
          <a:p>
            <a:pPr lvl="1"/>
            <a:r>
              <a:rPr lang="en-GB" dirty="0" err="1"/>
              <a:t>cgroups</a:t>
            </a:r>
            <a:endParaRPr lang="en-GB" dirty="0"/>
          </a:p>
          <a:p>
            <a:pPr lvl="2"/>
            <a:r>
              <a:rPr lang="en-GB" dirty="0"/>
              <a:t>h/w isolation</a:t>
            </a:r>
          </a:p>
          <a:p>
            <a:pPr lvl="1"/>
            <a:r>
              <a:rPr lang="en-GB" dirty="0" err="1"/>
              <a:t>SeLinux</a:t>
            </a:r>
            <a:endParaRPr lang="en-GB" dirty="0"/>
          </a:p>
          <a:p>
            <a:pPr lvl="2"/>
            <a:r>
              <a:rPr lang="en-GB" dirty="0"/>
              <a:t>Filesystem</a:t>
            </a:r>
          </a:p>
          <a:p>
            <a:pPr lvl="1"/>
            <a:r>
              <a:rPr lang="en-GB" dirty="0" err="1"/>
              <a:t>Secomp</a:t>
            </a:r>
            <a:endParaRPr lang="en-GB" dirty="0"/>
          </a:p>
          <a:p>
            <a:pPr lvl="2"/>
            <a:r>
              <a:rPr lang="en-GB" dirty="0" err="1"/>
              <a:t>systemcall</a:t>
            </a:r>
            <a:endParaRPr lang="en-GB" dirty="0"/>
          </a:p>
          <a:p>
            <a:pPr lvl="1"/>
            <a:r>
              <a:rPr lang="en-GB" dirty="0"/>
              <a:t>Namespaces</a:t>
            </a:r>
          </a:p>
          <a:p>
            <a:pPr lvl="2"/>
            <a:r>
              <a:rPr lang="en-GB" dirty="0" err="1"/>
              <a:t>nw</a:t>
            </a:r>
            <a:r>
              <a:rPr lang="en-GB" dirty="0"/>
              <a:t>/User/Mount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5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A2-A611-F94E-F295-7818717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OnPrem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50A5-9FF8-9E87-AF58-F4CAD63D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MiniKube</a:t>
            </a:r>
            <a:endParaRPr lang="en-GB" dirty="0"/>
          </a:p>
          <a:p>
            <a:r>
              <a:rPr lang="en-GB" dirty="0" err="1"/>
              <a:t>Minispray</a:t>
            </a:r>
            <a:endParaRPr lang="en-GB" dirty="0"/>
          </a:p>
          <a:p>
            <a:r>
              <a:rPr lang="en-GB" dirty="0"/>
              <a:t>Own VMs</a:t>
            </a:r>
          </a:p>
          <a:p>
            <a:r>
              <a:rPr lang="en-GB" dirty="0"/>
              <a:t>Managed VM (EC2)</a:t>
            </a:r>
          </a:p>
          <a:p>
            <a:endParaRPr lang="en-GB" dirty="0"/>
          </a:p>
          <a:p>
            <a:r>
              <a:rPr lang="en-GB" dirty="0"/>
              <a:t>Prod setup</a:t>
            </a:r>
          </a:p>
          <a:p>
            <a:pPr lvl="1"/>
            <a:r>
              <a:rPr lang="en-GB" dirty="0"/>
              <a:t>Master x 3 – Control Plane – H/A</a:t>
            </a:r>
          </a:p>
          <a:p>
            <a:pPr lvl="1"/>
            <a:r>
              <a:rPr lang="en-GB" dirty="0"/>
              <a:t>Worker x 7 – Application Plane</a:t>
            </a:r>
          </a:p>
          <a:p>
            <a:r>
              <a:rPr lang="en-GB" dirty="0"/>
              <a:t>Training setup (EC2)</a:t>
            </a:r>
          </a:p>
          <a:p>
            <a:pPr lvl="1"/>
            <a:r>
              <a:rPr lang="en-GB" dirty="0"/>
              <a:t>Master x 1</a:t>
            </a:r>
          </a:p>
          <a:p>
            <a:pPr lvl="1"/>
            <a:r>
              <a:rPr lang="en-IN" dirty="0"/>
              <a:t>Worker x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4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AE3-E3BB-A49C-1739-1087C41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 deployments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63C-D51F-875A-C0A6-9BFA7B40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Master</a:t>
            </a:r>
          </a:p>
          <a:p>
            <a:pPr lvl="1"/>
            <a:r>
              <a:rPr lang="en-GB" dirty="0"/>
              <a:t>Name – master</a:t>
            </a:r>
          </a:p>
          <a:p>
            <a:pPr lvl="1"/>
            <a:r>
              <a:rPr lang="en-GB" dirty="0"/>
              <a:t>OS – Ubuntu</a:t>
            </a:r>
          </a:p>
          <a:p>
            <a:pPr lvl="1"/>
            <a:r>
              <a:rPr lang="en-GB" dirty="0"/>
              <a:t>Instance type – t2.medium</a:t>
            </a:r>
          </a:p>
          <a:p>
            <a:pPr lvl="1"/>
            <a:r>
              <a:rPr lang="en-GB" dirty="0" err="1"/>
              <a:t>KeyPair</a:t>
            </a:r>
            <a:r>
              <a:rPr lang="en-GB" dirty="0"/>
              <a:t> – RSA / .</a:t>
            </a:r>
            <a:r>
              <a:rPr lang="en-GB" dirty="0" err="1"/>
              <a:t>pem</a:t>
            </a:r>
            <a:endParaRPr lang="en-GB" dirty="0"/>
          </a:p>
          <a:p>
            <a:pPr lvl="2"/>
            <a:r>
              <a:rPr lang="en-GB" dirty="0"/>
              <a:t>As soon as you click Create button, the private key downloaded.</a:t>
            </a:r>
          </a:p>
          <a:p>
            <a:pPr lvl="1"/>
            <a:r>
              <a:rPr lang="en-GB" dirty="0"/>
              <a:t>Network Setting - Edit</a:t>
            </a:r>
          </a:p>
          <a:p>
            <a:pPr lvl="2"/>
            <a:r>
              <a:rPr lang="en-GB" dirty="0"/>
              <a:t>Create Sec group</a:t>
            </a:r>
          </a:p>
          <a:p>
            <a:pPr lvl="3"/>
            <a:r>
              <a:rPr lang="en-GB" dirty="0"/>
              <a:t>Name it</a:t>
            </a:r>
          </a:p>
          <a:p>
            <a:pPr lvl="2"/>
            <a:r>
              <a:rPr lang="en-GB" dirty="0"/>
              <a:t>Enable “</a:t>
            </a:r>
            <a:r>
              <a:rPr lang="en-GB" dirty="0" err="1"/>
              <a:t>AutoAssign</a:t>
            </a:r>
            <a:r>
              <a:rPr lang="en-GB" dirty="0"/>
              <a:t> Public IP”</a:t>
            </a:r>
          </a:p>
          <a:p>
            <a:pPr lvl="2"/>
            <a:r>
              <a:rPr lang="en-GB" dirty="0"/>
              <a:t>Set the rule to “All traffic”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8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AE3-E3BB-A49C-1739-1087C41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 deployments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63C-D51F-875A-C0A6-9BFA7B40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Worker</a:t>
            </a:r>
          </a:p>
          <a:p>
            <a:pPr lvl="1"/>
            <a:r>
              <a:rPr lang="en-GB" dirty="0"/>
              <a:t>Name – &lt;blank&gt;</a:t>
            </a:r>
          </a:p>
          <a:p>
            <a:pPr lvl="1"/>
            <a:r>
              <a:rPr lang="en-GB" dirty="0"/>
              <a:t>Instances - 2</a:t>
            </a:r>
          </a:p>
          <a:p>
            <a:pPr lvl="1"/>
            <a:r>
              <a:rPr lang="en-GB" dirty="0"/>
              <a:t>OS – Ubuntu</a:t>
            </a:r>
          </a:p>
          <a:p>
            <a:pPr lvl="1"/>
            <a:r>
              <a:rPr lang="en-GB" dirty="0"/>
              <a:t>Instance type – t2.micro</a:t>
            </a:r>
          </a:p>
          <a:p>
            <a:pPr lvl="1"/>
            <a:r>
              <a:rPr lang="en-GB" dirty="0" err="1"/>
              <a:t>KeyPair</a:t>
            </a:r>
            <a:r>
              <a:rPr lang="en-GB" dirty="0"/>
              <a:t> – Reuse the key created in earlier step</a:t>
            </a:r>
          </a:p>
          <a:p>
            <a:pPr lvl="1"/>
            <a:r>
              <a:rPr lang="en-GB" dirty="0"/>
              <a:t>Network Setting </a:t>
            </a:r>
          </a:p>
          <a:p>
            <a:pPr lvl="2"/>
            <a:r>
              <a:rPr lang="en-GB" dirty="0"/>
              <a:t>Select Sec group</a:t>
            </a:r>
          </a:p>
          <a:p>
            <a:pPr lvl="3"/>
            <a:r>
              <a:rPr lang="en-GB" dirty="0"/>
              <a:t>Choose the one created earlier</a:t>
            </a:r>
          </a:p>
          <a:p>
            <a:pPr lvl="2"/>
            <a:r>
              <a:rPr lang="en-GB" dirty="0"/>
              <a:t>Enable “</a:t>
            </a:r>
            <a:r>
              <a:rPr lang="en-GB" dirty="0" err="1"/>
              <a:t>AutoAssign</a:t>
            </a:r>
            <a:r>
              <a:rPr lang="en-GB" dirty="0"/>
              <a:t> Public IP” (Edit if required)</a:t>
            </a:r>
          </a:p>
        </p:txBody>
      </p:sp>
    </p:spTree>
    <p:extLst>
      <p:ext uri="{BB962C8B-B14F-4D97-AF65-F5344CB8AC3E}">
        <p14:creationId xmlns:p14="http://schemas.microsoft.com/office/powerpoint/2010/main" val="212373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5B73-A708-F23A-43C6-6E344551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</a:t>
            </a:r>
            <a:r>
              <a:rPr lang="en-GB" dirty="0" err="1"/>
              <a:t>MobaXterm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48E8-CBD1-C9F7-5C7E-A6B7407B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https://mobaxterm.mobatek.net/download.html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6C732-4473-AD19-BEED-059DA2AF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7" y="2536814"/>
            <a:ext cx="5649806" cy="39664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A0EFC1-7183-814A-1D8E-5C9D2C960FAB}"/>
              </a:ext>
            </a:extLst>
          </p:cNvPr>
          <p:cNvSpPr/>
          <p:nvPr/>
        </p:nvSpPr>
        <p:spPr>
          <a:xfrm>
            <a:off x="1333500" y="3609975"/>
            <a:ext cx="1323975" cy="3238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5CBDE-F2B9-84DC-E9FA-CAACF0BB09ED}"/>
              </a:ext>
            </a:extLst>
          </p:cNvPr>
          <p:cNvSpPr/>
          <p:nvPr/>
        </p:nvSpPr>
        <p:spPr>
          <a:xfrm>
            <a:off x="3629025" y="3677444"/>
            <a:ext cx="1323975" cy="1897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43956-645E-A55A-3062-6A7FAC2EFCF0}"/>
              </a:ext>
            </a:extLst>
          </p:cNvPr>
          <p:cNvSpPr/>
          <p:nvPr/>
        </p:nvSpPr>
        <p:spPr>
          <a:xfrm>
            <a:off x="1771650" y="5163344"/>
            <a:ext cx="1676400" cy="3238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7FC5FF-635B-8A10-255A-3C3B5798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31" y="2522527"/>
            <a:ext cx="5634602" cy="39807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D81DF8-72FB-0F61-80C2-C818C7C06296}"/>
              </a:ext>
            </a:extLst>
          </p:cNvPr>
          <p:cNvSpPr/>
          <p:nvPr/>
        </p:nvSpPr>
        <p:spPr>
          <a:xfrm>
            <a:off x="7477125" y="4457699"/>
            <a:ext cx="800100" cy="2476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Techincal differences - P2V2C</vt:lpstr>
      <vt:lpstr>Origin Story</vt:lpstr>
      <vt:lpstr>OnPrem</vt:lpstr>
      <vt:lpstr>Instance deployments</vt:lpstr>
      <vt:lpstr>Instance deployments</vt:lpstr>
      <vt:lpstr>Configure MobaXterm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Techincal differences - P2V2C</dc:title>
  <dc:creator>Ramakant Debata</dc:creator>
  <cp:lastModifiedBy>Ramakant Debata</cp:lastModifiedBy>
  <cp:revision>1</cp:revision>
  <dcterms:created xsi:type="dcterms:W3CDTF">2023-04-18T04:59:21Z</dcterms:created>
  <dcterms:modified xsi:type="dcterms:W3CDTF">2023-04-18T07:27:05Z</dcterms:modified>
</cp:coreProperties>
</file>