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242503-36AB-4687-9B5D-94917FA260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158927-1A54-454F-82BE-2F78A7ECC2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2A446E-72ED-4D6E-89CF-741F0706A7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BA1999-1EC7-423E-9CDC-55A018A41B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C8F103-FF1D-4832-BF08-1415A6632F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7BF0C36-9189-456C-9631-AA210E97E4C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444334-A2E7-4275-B3CF-60CB44BCD9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8F6E69-080A-451B-9527-2DEF316E71A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3CAED4-3C93-4932-B377-4B52BFB25C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7E2B10-2BF6-4FB9-874A-5494C13A7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3B820DD-043B-4A69-B73E-C8788DDE9C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E47A26-F3F2-4C07-BCA5-A1CD00EE7B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4CBD3A-E872-4429-B04B-AFB24885B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F97DD5-8B23-47E9-AACC-8DC2A7CAF0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60417C-07C1-4251-BD29-7BA754AA90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6C217C-3B5E-499E-B785-D8D22242CD8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3C76DF-2A91-40A2-9485-EDB0C11740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98B0D0-DDF1-471A-BDB4-76D89A972DF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387A2A-C944-4486-8143-EFB8019B3E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82828A-9011-48A7-8059-2EA856F44F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58FE6-A1FB-4D60-B966-09DCAD3C2F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ED1EE4-BFDB-4F23-AF0B-BCCAF2C5894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19F1CB-6914-4BA9-A8E0-9405CC8611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4794A-0477-40EE-82FC-287CC61048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63F22-9984-4829-B8EF-85679735CB42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60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60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BF2F00D9-8941-44D1-A06D-187F3704776E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India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India has 30 states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Some big states in India are – TN, MP, UP, Bihar, etc.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7</TotalTime>
  <Application>LibreOffice/7.3.7.2$Linux_X86_64 LibreOffice_project/30$Build-2</Application>
  <AppVersion>15.0000</AppVers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en-US</dc:language>
  <cp:lastModifiedBy/>
  <dcterms:modified xsi:type="dcterms:W3CDTF">2024-12-19T15:38:20Z</dcterms:modified>
  <cp:revision>4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