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767" r:id="rId2"/>
  </p:sldMasterIdLst>
  <p:notesMasterIdLst>
    <p:notesMasterId r:id="rId15"/>
  </p:notesMasterIdLst>
  <p:handoutMasterIdLst>
    <p:handoutMasterId r:id="rId16"/>
  </p:handoutMasterIdLst>
  <p:sldIdLst>
    <p:sldId id="264" r:id="rId3"/>
    <p:sldId id="284" r:id="rId4"/>
    <p:sldId id="266" r:id="rId5"/>
    <p:sldId id="283" r:id="rId6"/>
    <p:sldId id="277" r:id="rId7"/>
    <p:sldId id="278" r:id="rId8"/>
    <p:sldId id="279" r:id="rId9"/>
    <p:sldId id="280" r:id="rId10"/>
    <p:sldId id="269" r:id="rId11"/>
    <p:sldId id="281" r:id="rId12"/>
    <p:sldId id="276" r:id="rId13"/>
    <p:sldId id="282" r:id="rId14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10/07/2024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10/07/2024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311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46978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8811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15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08178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0021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948729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94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5496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7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29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9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1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8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5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0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35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28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2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26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99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80644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33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86" r:id="rId13"/>
    <p:sldLayoutId id="2147483715" r:id="rId14"/>
    <p:sldLayoutId id="2147483716" r:id="rId15"/>
    <p:sldLayoutId id="2147483717" r:id="rId16"/>
    <p:sldLayoutId id="2147483718" r:id="rId17"/>
    <p:sldLayoutId id="2147483763" r:id="rId18"/>
    <p:sldLayoutId id="2147483764" r:id="rId19"/>
    <p:sldLayoutId id="2147483765" r:id="rId20"/>
    <p:sldLayoutId id="214748376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0812C0-D4F0-C345-96B4-1E8B918506A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5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EBA0070F-6EDA-D909-26C7-A5BF39DC52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 rot="18571211">
            <a:off x="8167916" y="815631"/>
            <a:ext cx="3657600" cy="4457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1141" y="4202593"/>
            <a:ext cx="2971800" cy="36512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Integrantes</a:t>
            </a:r>
            <a:r>
              <a:rPr lang="en-US" dirty="0"/>
              <a:t> del Proyecto: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141" y="4605588"/>
            <a:ext cx="2971800" cy="1133585"/>
          </a:xfrm>
        </p:spPr>
        <p:txBody>
          <a:bodyPr/>
          <a:lstStyle/>
          <a:p>
            <a:r>
              <a:rPr lang="en-US" dirty="0"/>
              <a:t>Benjamin Sandoval</a:t>
            </a:r>
            <a:br>
              <a:rPr lang="en-US" dirty="0"/>
            </a:br>
            <a:r>
              <a:rPr lang="en-US" dirty="0"/>
              <a:t>Alan </a:t>
            </a:r>
            <a:r>
              <a:rPr lang="en-US" dirty="0" err="1"/>
              <a:t>Barria</a:t>
            </a:r>
            <a:r>
              <a:rPr lang="en-US" dirty="0"/>
              <a:t>                           Ignacio </a:t>
            </a:r>
            <a:r>
              <a:rPr lang="en-US" dirty="0" err="1"/>
              <a:t>Retamales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5" y="1718917"/>
            <a:ext cx="5181600" cy="1325563"/>
          </a:xfrm>
        </p:spPr>
        <p:txBody>
          <a:bodyPr/>
          <a:lstStyle/>
          <a:p>
            <a:r>
              <a:rPr lang="en-US" dirty="0"/>
              <a:t>Proyecto Mirasol </a:t>
            </a:r>
            <a:r>
              <a:rPr lang="en-US" dirty="0" err="1"/>
              <a:t>conecta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AB38-C441-FE25-7260-1EF37426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660" y="400913"/>
            <a:ext cx="6678385" cy="1325563"/>
          </a:xfrm>
        </p:spPr>
        <p:txBody>
          <a:bodyPr/>
          <a:lstStyle/>
          <a:p>
            <a:r>
              <a:rPr lang="es-MX" dirty="0" err="1"/>
              <a:t>Model</a:t>
            </a:r>
            <a:r>
              <a:rPr lang="es-MX" dirty="0"/>
              <a:t> de Servicio utilizado</a:t>
            </a:r>
            <a:br>
              <a:rPr lang="es-MX" dirty="0"/>
            </a:b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B2C3077-C6B5-B913-F207-6F2804F36F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/>
              <a:t>Photos provided by Pexels</a:t>
            </a:r>
          </a:p>
        </p:txBody>
      </p:sp>
      <p:pic>
        <p:nvPicPr>
          <p:cNvPr id="11" name="Marcador de posición de imagen 10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E251055-7F2F-335E-19B5-56618192599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48" r="28148"/>
          <a:stretch/>
        </p:blipFill>
        <p:spPr>
          <a:xfrm>
            <a:off x="0" y="0"/>
            <a:ext cx="4495800" cy="6858000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CA24ADC-3C2E-6F61-14C8-B46B8A54DDE9}"/>
              </a:ext>
            </a:extLst>
          </p:cNvPr>
          <p:cNvSpPr txBox="1">
            <a:spLocks/>
          </p:cNvSpPr>
          <p:nvPr/>
        </p:nvSpPr>
        <p:spPr>
          <a:xfrm>
            <a:off x="4677112" y="2433711"/>
            <a:ext cx="7514888" cy="3502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es-CL" sz="1800" b="0" dirty="0" err="1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Servicio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1800" b="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id_servicio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1800" b="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AutoField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imagen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1800" b="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ImageField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upload_to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FB4F8"/>
                </a:solidFill>
                <a:effectLst/>
                <a:latin typeface="Consolas" panose="020B0609020204030204" pitchFamily="49" charset="0"/>
              </a:rPr>
              <a:t>'servicios'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1800" b="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1800" b="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DecimalField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max_digits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L" sz="1800" b="0" dirty="0">
                <a:solidFill>
                  <a:srgbClr val="FFB4F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sz="1800" b="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decimal_places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telefono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1800" b="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1800" b="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s-CL" sz="1800" b="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1800" b="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CL" sz="1800" b="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L" sz="1800" b="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1800" b="0" dirty="0" err="1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sz="1800" b="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CL" sz="1800" b="0" dirty="0" err="1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CL" sz="1800" b="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1800" b="0" dirty="0" err="1">
                <a:solidFill>
                  <a:srgbClr val="FFB4F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L" sz="1800" b="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: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1800" b="0" dirty="0" err="1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L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1800" b="0" dirty="0" err="1">
                <a:solidFill>
                  <a:srgbClr val="FFB4F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CL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titulo</a:t>
            </a:r>
            <a:endParaRPr lang="es-CL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5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AB38-C441-FE25-7260-1EF3742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 del Proyecto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FE182-3B51-38B2-2209-239D51641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A continuación: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4C934C-0E98-0298-F862-43C17630DD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/>
              <a:t>A continuación, se mostrará la página de nuestro proyecto ya terminado</a:t>
            </a:r>
          </a:p>
        </p:txBody>
      </p:sp>
      <p:pic>
        <p:nvPicPr>
          <p:cNvPr id="11" name="Marcador de posición de imagen 10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E251055-7F2F-335E-19B5-56618192599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48" r="28148"/>
          <a:stretch/>
        </p:blipFill>
        <p:spPr/>
      </p:pic>
    </p:spTree>
    <p:extLst>
      <p:ext uri="{BB962C8B-B14F-4D97-AF65-F5344CB8AC3E}">
        <p14:creationId xmlns:p14="http://schemas.microsoft.com/office/powerpoint/2010/main" val="314971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AB38-C441-FE25-7260-1EF37426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670155"/>
            <a:ext cx="6678385" cy="841033"/>
          </a:xfrm>
        </p:spPr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4C934C-0E98-0298-F862-43C17630D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s-MX" sz="2400" dirty="0"/>
              <a:t>En conclusión, nosotros creemos que esta es un de las opciones más viable para solucionar la problemática en nuestro caso </a:t>
            </a:r>
          </a:p>
        </p:txBody>
      </p:sp>
      <p:pic>
        <p:nvPicPr>
          <p:cNvPr id="11" name="Marcador de posición de imagen 10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E251055-7F2F-335E-19B5-56618192599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48" r="28148"/>
          <a:stretch/>
        </p:blipFill>
        <p:spPr/>
      </p:pic>
    </p:spTree>
    <p:extLst>
      <p:ext uri="{BB962C8B-B14F-4D97-AF65-F5344CB8AC3E}">
        <p14:creationId xmlns:p14="http://schemas.microsoft.com/office/powerpoint/2010/main" val="177876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65A6A7F-CD7F-A018-858F-190388A70F7B}"/>
              </a:ext>
            </a:extLst>
          </p:cNvPr>
          <p:cNvSpPr txBox="1"/>
          <p:nvPr/>
        </p:nvSpPr>
        <p:spPr>
          <a:xfrm>
            <a:off x="4985760" y="982638"/>
            <a:ext cx="2220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Índice</a:t>
            </a:r>
            <a:endParaRPr lang="es-CL" sz="6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8E188B-C704-A53B-22D5-56C247012CA8}"/>
              </a:ext>
            </a:extLst>
          </p:cNvPr>
          <p:cNvSpPr txBox="1"/>
          <p:nvPr/>
        </p:nvSpPr>
        <p:spPr>
          <a:xfrm>
            <a:off x="951014" y="2731616"/>
            <a:ext cx="4026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3° Contexto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4° Cambios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5°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6° Tecnologías usadas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0E1D8C-DC7C-910F-A160-5074678BFC0F}"/>
              </a:ext>
            </a:extLst>
          </p:cNvPr>
          <p:cNvSpPr txBox="1"/>
          <p:nvPr/>
        </p:nvSpPr>
        <p:spPr>
          <a:xfrm>
            <a:off x="7206240" y="2731616"/>
            <a:ext cx="49464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7° Caso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8° Modelo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9°/10° Model de Noticia/Servicio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12° Conclusión</a:t>
            </a:r>
          </a:p>
        </p:txBody>
      </p:sp>
    </p:spTree>
    <p:extLst>
      <p:ext uri="{BB962C8B-B14F-4D97-AF65-F5344CB8AC3E}">
        <p14:creationId xmlns:p14="http://schemas.microsoft.com/office/powerpoint/2010/main" val="14200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4DB82-2EB2-FBAB-0B66-1D297CC0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4183EF-32B1-E661-2F4C-3DEA9D6F8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Situación Actual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B07F7-E10B-DF70-226F-3AF8D49BD1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/>
              <a:t>Como equipo, hemos descubierto que los residentes de Mirasol no tienen mucha conexión entre si, además, se necesita poder comunicarle de las actividades y cambios que se realizan en el sector, por lo cual la junta vecinal llego a una solución para poder cerrar la brecha que afecta en la comunicación y comodidad de todo el sector</a:t>
            </a:r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0C7FC158-88DD-B3C5-518F-990150F98DD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37" r="2813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99C214B-4F3E-AB86-0C1D-6A429C7E12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MX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162317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9D3E27-13CC-2DEA-96D4-8DC2DCCE0E52}"/>
              </a:ext>
            </a:extLst>
          </p:cNvPr>
          <p:cNvSpPr txBox="1"/>
          <p:nvPr/>
        </p:nvSpPr>
        <p:spPr>
          <a:xfrm>
            <a:off x="2374710" y="409433"/>
            <a:ext cx="7820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/>
              <a:t>Cambios en el proyecto</a:t>
            </a:r>
            <a:endParaRPr lang="es-CL" sz="6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CB1017-DF5F-4742-AAA6-560593DD28B9}"/>
              </a:ext>
            </a:extLst>
          </p:cNvPr>
          <p:cNvSpPr txBox="1"/>
          <p:nvPr/>
        </p:nvSpPr>
        <p:spPr>
          <a:xfrm>
            <a:off x="2846777" y="2647665"/>
            <a:ext cx="6498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Se agrego el </a:t>
            </a:r>
            <a:r>
              <a:rPr lang="es-MX" sz="2400" dirty="0" err="1"/>
              <a:t>framework</a:t>
            </a:r>
            <a:r>
              <a:rPr lang="es-MX" sz="2400" dirty="0"/>
              <a:t> 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Se agrego el </a:t>
            </a:r>
            <a:r>
              <a:rPr lang="es-MX" sz="2400" dirty="0" err="1"/>
              <a:t>crud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Se agrego la autenticación y la autentificación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6810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C0E8E361-36E5-E911-4131-64EFCF658C8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8" name="Marcador de posición de imagen 8">
            <a:extLst>
              <a:ext uri="{FF2B5EF4-FFF2-40B4-BE49-F238E27FC236}">
                <a16:creationId xmlns:a16="http://schemas.microsoft.com/office/drawing/2014/main" id="{B5E9E8BB-0898-F304-7B17-C89E61DE570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6198" r="26198"/>
          <a:stretch>
            <a:fillRect/>
          </a:stretch>
        </p:blipFill>
        <p:spPr>
          <a:xfrm>
            <a:off x="0" y="-23400"/>
            <a:ext cx="4354513" cy="6858000"/>
          </a:xfr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FEC0650-D79D-329C-6B7C-EACC321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97" y="787141"/>
            <a:ext cx="6913463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67DEE7C-78D2-5479-70C1-AF7BEC27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Tecnologías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utilizadas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E8BF9195-BDB8-9EC9-CAEA-34254643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64" y="1828134"/>
            <a:ext cx="1886370" cy="1886370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F12FABC-58E2-41EE-8DC3-C35A548B1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7" r="-4" b="-4"/>
          <a:stretch/>
        </p:blipFill>
        <p:spPr>
          <a:xfrm>
            <a:off x="6517836" y="1699147"/>
            <a:ext cx="1823047" cy="1886370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E91F3CAE-6DF7-AEC8-4012-2719573CF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884" y="4063563"/>
            <a:ext cx="1886370" cy="188637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BB2BF971-DF26-95E6-CD19-742480822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7" r="554" b="4"/>
          <a:stretch/>
        </p:blipFill>
        <p:spPr>
          <a:xfrm>
            <a:off x="1358511" y="4136918"/>
            <a:ext cx="1823042" cy="1886370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E333A19-EFE0-E50A-C80B-A24820064C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279" y="3815313"/>
            <a:ext cx="2236159" cy="223615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12AF927-D959-83F2-B540-36C339C7A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0332" y="1781908"/>
            <a:ext cx="2169152" cy="2377933"/>
          </a:xfrm>
          <a:prstGeom prst="rect">
            <a:avLst/>
          </a:prstGeom>
        </p:spPr>
      </p:pic>
      <p:pic>
        <p:nvPicPr>
          <p:cNvPr id="12" name="Imagen 11" descr="Imagen que contiene objeto, señal, dibujo, tabla&#10;&#10;Descripción generada automáticamente">
            <a:extLst>
              <a:ext uri="{FF2B5EF4-FFF2-40B4-BE49-F238E27FC236}">
                <a16:creationId xmlns:a16="http://schemas.microsoft.com/office/drawing/2014/main" id="{B8B8A5F8-BAC9-09AD-816B-8F7FEF09E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9259" y="4138108"/>
            <a:ext cx="1913364" cy="1913364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5D0BD377-B69E-73EE-5D68-E35B20AFB2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1824" y="1356945"/>
            <a:ext cx="3318490" cy="28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1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9D2F193-8186-D637-69E4-3FAA1DD0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73" y="483319"/>
            <a:ext cx="55451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de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4F9AA2C8-20CB-6991-8C63-EFD1EB81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16" y="2050331"/>
            <a:ext cx="7599999" cy="43243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AA604C8-12A5-5CD3-C4DE-1899E6D36E52}"/>
              </a:ext>
            </a:extLst>
          </p:cNvPr>
          <p:cNvSpPr txBox="1"/>
          <p:nvPr/>
        </p:nvSpPr>
        <p:spPr>
          <a:xfrm>
            <a:off x="2296830" y="4181244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Administrador</a:t>
            </a:r>
            <a:endParaRPr lang="es-CL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E5F54B-A215-D1F0-2703-B85DA2104173}"/>
              </a:ext>
            </a:extLst>
          </p:cNvPr>
          <p:cNvSpPr txBox="1"/>
          <p:nvPr/>
        </p:nvSpPr>
        <p:spPr>
          <a:xfrm>
            <a:off x="8431310" y="4181244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Cliente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409886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E6D8-D297-D47E-E844-3292D525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432" y="360900"/>
            <a:ext cx="55451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Relacional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Una 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E8341731-41F3-6298-DA43-F624DE63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64" y="1951405"/>
            <a:ext cx="5695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2AB38-C441-FE25-7260-1EF37426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660" y="400913"/>
            <a:ext cx="6678385" cy="1325563"/>
          </a:xfrm>
        </p:spPr>
        <p:txBody>
          <a:bodyPr/>
          <a:lstStyle/>
          <a:p>
            <a:r>
              <a:rPr lang="es-MX" dirty="0" err="1"/>
              <a:t>Model</a:t>
            </a:r>
            <a:r>
              <a:rPr lang="es-MX" dirty="0"/>
              <a:t> de Noticia utilizado</a:t>
            </a:r>
            <a:br>
              <a:rPr lang="es-MX" dirty="0"/>
            </a:b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B2C3077-C6B5-B913-F207-6F2804F36F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/>
              <a:t>Photos provided by Pexels</a:t>
            </a:r>
          </a:p>
        </p:txBody>
      </p:sp>
      <p:pic>
        <p:nvPicPr>
          <p:cNvPr id="11" name="Marcador de posición de imagen 10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E251055-7F2F-335E-19B5-56618192599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48" r="28148"/>
          <a:stretch/>
        </p:blipFill>
        <p:spPr>
          <a:xfrm>
            <a:off x="0" y="0"/>
            <a:ext cx="4495800" cy="6858000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CA24ADC-3C2E-6F61-14C8-B46B8A54DDE9}"/>
              </a:ext>
            </a:extLst>
          </p:cNvPr>
          <p:cNvSpPr txBox="1">
            <a:spLocks/>
          </p:cNvSpPr>
          <p:nvPr/>
        </p:nvSpPr>
        <p:spPr>
          <a:xfrm>
            <a:off x="4677112" y="2433711"/>
            <a:ext cx="7514888" cy="3502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es-CL" sz="2000" dirty="0" err="1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200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id_noticia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200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AutoField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imagen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200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ImageField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upload_to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FB4F8"/>
                </a:solidFill>
                <a:effectLst/>
                <a:latin typeface="Consolas" panose="020B0609020204030204" pitchFamily="49" charset="0"/>
              </a:rPr>
              <a:t>'noticias'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titular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200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breve_desc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200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noticia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200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max_length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9FC8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fecha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models.</a:t>
            </a:r>
            <a:r>
              <a:rPr lang="es-CL" sz="2000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DateField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i="1" dirty="0" err="1">
                <a:solidFill>
                  <a:srgbClr val="8C92FC"/>
                </a:solidFill>
                <a:effectLst/>
                <a:latin typeface="Consolas" panose="020B0609020204030204" pitchFamily="49" charset="0"/>
              </a:rPr>
              <a:t>auto_now_add</a:t>
            </a:r>
            <a:r>
              <a:rPr lang="es-CL" sz="2000" dirty="0">
                <a:solidFill>
                  <a:srgbClr val="AC99F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L" sz="2000" dirty="0">
                <a:solidFill>
                  <a:srgbClr val="65CDFA"/>
                </a:solidFill>
                <a:effectLst/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s-CL" sz="200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sz="200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CL" sz="2000" dirty="0" err="1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CL" sz="200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FFB4F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L" sz="2000" dirty="0">
                <a:solidFill>
                  <a:srgbClr val="67F5C4"/>
                </a:solidFill>
                <a:effectLst/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DE437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L" sz="200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FFB4F8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CL" sz="200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titular</a:t>
            </a:r>
            <a:endParaRPr lang="es-CL" sz="200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994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10A5C4-AB55-40CA-AEE4-DC8ED68B9EEE}">
  <we:reference id="wa200005566" version="3.0.0.2" store="es-E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419</Words>
  <Application>Microsoft Office PowerPoint</Application>
  <PresentationFormat>Panorámica</PresentationFormat>
  <Paragraphs>60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Consolas</vt:lpstr>
      <vt:lpstr>Poppins</vt:lpstr>
      <vt:lpstr>Wingdings 2</vt:lpstr>
      <vt:lpstr>Terra</vt:lpstr>
      <vt:lpstr>Pizarra</vt:lpstr>
      <vt:lpstr>Proyecto Mirasol conecta</vt:lpstr>
      <vt:lpstr>Presentación de PowerPoint</vt:lpstr>
      <vt:lpstr>Contexto del Proyecto</vt:lpstr>
      <vt:lpstr>Presentación de PowerPoint</vt:lpstr>
      <vt:lpstr>Presentación de PowerPoint</vt:lpstr>
      <vt:lpstr>Tecnologías utilizadas</vt:lpstr>
      <vt:lpstr>Caso de uso</vt:lpstr>
      <vt:lpstr>Modelo Relacional</vt:lpstr>
      <vt:lpstr>Model de Noticia utilizado </vt:lpstr>
      <vt:lpstr>Model de Servicio utilizado </vt:lpstr>
      <vt:lpstr>Demostración del Proyecto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Mirasol conecta</dc:title>
  <dc:creator>benjamin sandoval</dc:creator>
  <cp:lastModifiedBy>Alan Barria</cp:lastModifiedBy>
  <cp:revision>6</cp:revision>
  <dcterms:created xsi:type="dcterms:W3CDTF">2024-05-17T00:53:34Z</dcterms:created>
  <dcterms:modified xsi:type="dcterms:W3CDTF">2024-07-11T02:37:09Z</dcterms:modified>
</cp:coreProperties>
</file>