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51237-BABF-4F5C-BDC0-5CEBD1E22B7E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DFB36A9-B777-4C5A-B74A-91E8894C0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.gov.in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INDIAN STATISTICAL INSTITUTE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6324600" cy="6096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Assignment 1 Presentation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48006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</a:t>
            </a:r>
          </a:p>
          <a:p>
            <a:r>
              <a:rPr lang="en-US" sz="2000" dirty="0" smtClean="0"/>
              <a:t> Subhrajyoty Roy</a:t>
            </a:r>
          </a:p>
          <a:p>
            <a:r>
              <a:rPr lang="en-US" sz="2000" dirty="0" smtClean="0"/>
              <a:t> Roll- BS1613</a:t>
            </a:r>
            <a:endParaRPr lang="en-US" sz="2000" dirty="0"/>
          </a:p>
        </p:txBody>
      </p:sp>
      <p:pic>
        <p:nvPicPr>
          <p:cNvPr id="6" name="Picture 5" descr="ISI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362200"/>
            <a:ext cx="930976" cy="105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extrusionH="57150" prstMaterial="softEdge">
              <a:bevelT w="38100" h="38100" prst="angle"/>
            </a:sp3d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4478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My </a:t>
            </a:r>
            <a:r>
              <a:rPr lang="en-US" sz="2000" dirty="0"/>
              <a:t>assignment concerns with basic analysis and interpretation of data about the school life educational overview in India in the year 2007-08. This also demonstrates how each individual states distributed trained teachers among various degree of educational </a:t>
            </a:r>
            <a:r>
              <a:rPr lang="en-US" sz="2000" dirty="0" smtClean="0"/>
              <a:t>standards (say Primary, Middle, Secondary etc) </a:t>
            </a:r>
            <a:r>
              <a:rPr lang="en-US" sz="2000" dirty="0"/>
              <a:t>in schooling in 2007-08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3733800"/>
            <a:ext cx="6477000" cy="7232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41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Source of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 The data is collected from a website </a:t>
            </a:r>
            <a:r>
              <a:rPr lang="en-US" sz="2000" dirty="0" smtClean="0">
                <a:hlinkClick r:id="rId2"/>
              </a:rPr>
              <a:t>www.data.gov.in</a:t>
            </a:r>
            <a:r>
              <a:rPr lang="en-US" sz="2000" dirty="0" smtClean="0"/>
              <a:t>. Department of Education, Ministry of Human Resource Development has uploaded that there.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upload.wikimedia.org/wikipedia/commons/thumb/7/74/India-map-en.svg/1519px-India-map-en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1519px-India-map-e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587552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4800600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94.21%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6200" y="21336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27%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2438400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46.9%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28194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91%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37338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67%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510540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94%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352800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100%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19812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94%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1447800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100%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8382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60%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3400" y="5257800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100%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8400" y="3200400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100%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1828800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100%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6019800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100%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0" y="33528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82%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0" y="38862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92%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26670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84%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0" y="24384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96%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0" y="3352800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85.5%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3400" y="4191000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97.8%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1000" y="342900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43%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153400" y="297180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37%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315200" y="2819400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38%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39000" y="3200400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58%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259080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24%</a:t>
            </a:r>
            <a:endParaRPr 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609600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98.3%</a:t>
            </a:r>
            <a:endParaRPr 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33800" y="632460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100%</a:t>
            </a:r>
            <a:endParaRPr 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00600" y="213360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100%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1000" y="1600200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99.5%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" y="6858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picture shows the distribution of trained teachers in different states of India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2667000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states in eastern zone has relatively low amount of trained teacher, while there are more % of trained teachers in states of southern zone  and around Delhi.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33400"/>
            <a:ext cx="705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sto MT" pitchFamily="18" charset="0"/>
              </a:rPr>
              <a:t>Distribution of Total teachers in some selected States of India</a:t>
            </a:r>
            <a:endParaRPr lang="en-US" sz="2000" b="1" dirty="0">
              <a:latin typeface="Calisto MT" pitchFamily="18" charset="0"/>
            </a:endParaRPr>
          </a:p>
        </p:txBody>
      </p:sp>
      <p:pic>
        <p:nvPicPr>
          <p:cNvPr id="5" name="Picture 4" descr="For p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543800" cy="4810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6019800"/>
            <a:ext cx="3048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6019800"/>
            <a:ext cx="304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6019800"/>
            <a:ext cx="304800" cy="228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6400800"/>
            <a:ext cx="3048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6400800"/>
            <a:ext cx="304800" cy="228600"/>
          </a:xfrm>
          <a:prstGeom prst="rect">
            <a:avLst/>
          </a:prstGeom>
          <a:solidFill>
            <a:srgbClr val="68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6400800"/>
            <a:ext cx="3048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9200" y="6019800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Maharashtra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60198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Rajasthan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6400800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West Bengal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632460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Delhi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594360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Bihar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038600" y="632460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Haryana</a:t>
            </a:r>
            <a:endParaRPr 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mar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28600"/>
            <a:ext cx="7467600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midd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29000"/>
            <a:ext cx="74676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ig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7543800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29001"/>
            <a:ext cx="7696200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7772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Rajasthan has a high number of total teachers in middle schools, possibly because of a high number of middle schools in the state. Also most of the students gets a job (generally in family business) after passing middle schools and makes a dropout to high schools.</a:t>
            </a:r>
          </a:p>
          <a:p>
            <a:pPr marL="342900" indent="-342900">
              <a:buAutoNum type="arabicPeriod"/>
            </a:pPr>
            <a:r>
              <a:rPr lang="en-US" dirty="0" smtClean="0"/>
              <a:t>UP and West Bengal has relatively low % of female teachers that shows these states’ education were predominantly conservative, while Kerala and Goa has more female based education 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All states follows a decreasing trend in terms of total teachers in higher degree of education, while in Delhi and Haryana, the trends are actually opposite.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all the eastern states are low in % of trained teachers, surprisingly Assam has about 90% of trained teachers in middle schools due to a few amount of middle schools.</a:t>
            </a:r>
          </a:p>
          <a:p>
            <a:pPr marL="342900" indent="-342900">
              <a:buAutoNum type="arabicPeriod"/>
            </a:pPr>
            <a:r>
              <a:rPr lang="en-US" dirty="0" smtClean="0"/>
              <a:t>West Bengal has extremely low amount of teachers in middle schools due to the Govt. policies like upgradation of middle schools to high schools.</a:t>
            </a:r>
          </a:p>
          <a:p>
            <a:pPr marL="342900" indent="-342900">
              <a:buAutoNum type="arabicPeriod"/>
            </a:pPr>
            <a:r>
              <a:rPr lang="en-US" dirty="0" smtClean="0"/>
              <a:t>Maharashtra has a good distribution in terms of female, trained and total number of teachers except female teachers’ % has gone down in HS schools, probably because the authorities view of underestimating women that they can not control the whole class.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590800"/>
            <a:ext cx="51850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>
                <a:gd name="adj" fmla="val 48421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 YOU</a:t>
            </a:r>
            <a:endParaRPr lang="en-US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177</TotalTime>
  <Words>434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INDIAN STATISTICAL INSTITUTE</vt:lpstr>
      <vt:lpstr>Introduction</vt:lpstr>
      <vt:lpstr>Slide 3</vt:lpstr>
      <vt:lpstr>Slide 4</vt:lpstr>
      <vt:lpstr>Slide 5</vt:lpstr>
      <vt:lpstr>Slide 6</vt:lpstr>
      <vt:lpstr>Some Observations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STATISTICAL INSTITUTE</dc:title>
  <dc:creator>subhra</dc:creator>
  <cp:lastModifiedBy>subhra</cp:lastModifiedBy>
  <cp:revision>48</cp:revision>
  <dcterms:created xsi:type="dcterms:W3CDTF">2016-09-12T14:08:48Z</dcterms:created>
  <dcterms:modified xsi:type="dcterms:W3CDTF">2016-09-19T11:57:37Z</dcterms:modified>
</cp:coreProperties>
</file>