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3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Default Extension="bin" ContentType="application/vnd.openxmlformats-officedocument.oleObject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Default Extension="png" ContentType="image/png"/>
  <Override PartName="/ppt/diagrams/colors41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0" r:id="rId9"/>
    <p:sldId id="271" r:id="rId10"/>
    <p:sldId id="275" r:id="rId11"/>
    <p:sldId id="276" r:id="rId12"/>
    <p:sldId id="277" r:id="rId13"/>
    <p:sldId id="278" r:id="rId14"/>
    <p:sldId id="264" r:id="rId15"/>
    <p:sldId id="280" r:id="rId16"/>
    <p:sldId id="281" r:id="rId17"/>
    <p:sldId id="262" r:id="rId18"/>
    <p:sldId id="273" r:id="rId19"/>
    <p:sldId id="263" r:id="rId20"/>
    <p:sldId id="282" r:id="rId21"/>
    <p:sldId id="265" r:id="rId22"/>
    <p:sldId id="266" r:id="rId23"/>
    <p:sldId id="274" r:id="rId24"/>
    <p:sldId id="267" r:id="rId25"/>
    <p:sldId id="268" r:id="rId26"/>
    <p:sldId id="269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7F0B-C4A2-41D8-A6C4-147A3C1FF4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7A81B31-825A-47E3-953E-C4E7D60A7BC9}">
      <dgm:prSet/>
      <dgm:spPr/>
      <dgm:t>
        <a:bodyPr/>
        <a:lstStyle/>
        <a:p>
          <a:pPr rtl="0"/>
          <a:r>
            <a:rPr lang="en-IN" b="0" dirty="0" smtClean="0"/>
            <a:t>Authors</a:t>
          </a:r>
          <a:endParaRPr lang="en-US" b="0" dirty="0"/>
        </a:p>
      </dgm:t>
    </dgm:pt>
    <dgm:pt modelId="{B656EF74-FE0A-4C7E-9770-B4B4D497B330}" type="sibTrans" cxnId="{F2357B47-981E-4CB5-BEC9-6A7170BBC66F}">
      <dgm:prSet/>
      <dgm:spPr/>
      <dgm:t>
        <a:bodyPr/>
        <a:lstStyle/>
        <a:p>
          <a:endParaRPr lang="en-US"/>
        </a:p>
      </dgm:t>
    </dgm:pt>
    <dgm:pt modelId="{DFF56266-D207-45FF-A7C6-68CA15CE1572}" type="parTrans" cxnId="{F2357B47-981E-4CB5-BEC9-6A7170BBC66F}">
      <dgm:prSet/>
      <dgm:spPr/>
      <dgm:t>
        <a:bodyPr/>
        <a:lstStyle/>
        <a:p>
          <a:endParaRPr lang="en-US"/>
        </a:p>
      </dgm:t>
    </dgm:pt>
    <dgm:pt modelId="{6CB00D23-4CE7-4E00-974F-7ADAB25F3C1B}" type="pres">
      <dgm:prSet presAssocID="{B97A7F0B-C4A2-41D8-A6C4-147A3C1FF4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FFB13E-1F6B-4866-90C7-DD1659A32662}" type="pres">
      <dgm:prSet presAssocID="{77A81B31-825A-47E3-953E-C4E7D60A7BC9}" presName="parentText" presStyleLbl="node1" presStyleIdx="0" presStyleCnt="1" custLinFactNeighborY="95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357B47-981E-4CB5-BEC9-6A7170BBC66F}" srcId="{B97A7F0B-C4A2-41D8-A6C4-147A3C1FF449}" destId="{77A81B31-825A-47E3-953E-C4E7D60A7BC9}" srcOrd="0" destOrd="0" parTransId="{DFF56266-D207-45FF-A7C6-68CA15CE1572}" sibTransId="{B656EF74-FE0A-4C7E-9770-B4B4D497B330}"/>
    <dgm:cxn modelId="{693BECBA-FFDD-4B2D-98A8-F0529C07020C}" type="presOf" srcId="{B97A7F0B-C4A2-41D8-A6C4-147A3C1FF449}" destId="{6CB00D23-4CE7-4E00-974F-7ADAB25F3C1B}" srcOrd="0" destOrd="0" presId="urn:microsoft.com/office/officeart/2005/8/layout/vList2"/>
    <dgm:cxn modelId="{00F40F16-F2C6-407C-B5F4-BC3AE8B28575}" type="presOf" srcId="{77A81B31-825A-47E3-953E-C4E7D60A7BC9}" destId="{DCFFB13E-1F6B-4866-90C7-DD1659A32662}" srcOrd="0" destOrd="0" presId="urn:microsoft.com/office/officeart/2005/8/layout/vList2"/>
    <dgm:cxn modelId="{1A87159E-E25B-408A-B339-630AE7F09122}" type="presParOf" srcId="{6CB00D23-4CE7-4E00-974F-7ADAB25F3C1B}" destId="{DCFFB13E-1F6B-4866-90C7-DD1659A32662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050462-AEE6-44AA-AEDC-3B2988A5ED9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76704-C81F-4E76-8B4D-F61452BCF899}">
      <dgm:prSet/>
      <dgm:spPr/>
      <dgm:t>
        <a:bodyPr/>
        <a:lstStyle/>
        <a:p>
          <a:pPr rtl="0"/>
          <a:r>
            <a:rPr lang="en-IN" b="0" dirty="0" smtClean="0"/>
            <a:t>Viewing Weather Conditions</a:t>
          </a:r>
          <a:endParaRPr lang="en-US" b="0" dirty="0"/>
        </a:p>
      </dgm:t>
    </dgm:pt>
    <dgm:pt modelId="{D87FAB17-5A49-4729-A7A2-BA81835A9892}" type="parTrans" cxnId="{C81360CF-95C8-41A5-A35B-8E92294AF6C1}">
      <dgm:prSet/>
      <dgm:spPr/>
      <dgm:t>
        <a:bodyPr/>
        <a:lstStyle/>
        <a:p>
          <a:endParaRPr lang="en-US"/>
        </a:p>
      </dgm:t>
    </dgm:pt>
    <dgm:pt modelId="{CA622BE4-37FA-413B-9591-C5DF31F8DB2E}" type="sibTrans" cxnId="{C81360CF-95C8-41A5-A35B-8E92294AF6C1}">
      <dgm:prSet/>
      <dgm:spPr/>
      <dgm:t>
        <a:bodyPr/>
        <a:lstStyle/>
        <a:p>
          <a:endParaRPr lang="en-US"/>
        </a:p>
      </dgm:t>
    </dgm:pt>
    <dgm:pt modelId="{B32DF03C-22B0-459D-B47C-79B18760771B}" type="pres">
      <dgm:prSet presAssocID="{AC050462-AEE6-44AA-AEDC-3B2988A5ED9C}" presName="linear" presStyleCnt="0">
        <dgm:presLayoutVars>
          <dgm:animLvl val="lvl"/>
          <dgm:resizeHandles val="exact"/>
        </dgm:presLayoutVars>
      </dgm:prSet>
      <dgm:spPr/>
    </dgm:pt>
    <dgm:pt modelId="{2CE06FDA-D351-41C9-9558-51386B762CF0}" type="pres">
      <dgm:prSet presAssocID="{93E76704-C81F-4E76-8B4D-F61452BCF89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81360CF-95C8-41A5-A35B-8E92294AF6C1}" srcId="{AC050462-AEE6-44AA-AEDC-3B2988A5ED9C}" destId="{93E76704-C81F-4E76-8B4D-F61452BCF899}" srcOrd="0" destOrd="0" parTransId="{D87FAB17-5A49-4729-A7A2-BA81835A9892}" sibTransId="{CA622BE4-37FA-413B-9591-C5DF31F8DB2E}"/>
    <dgm:cxn modelId="{D5E17E01-0B23-4600-8D64-6F13764D3EF3}" type="presOf" srcId="{93E76704-C81F-4E76-8B4D-F61452BCF899}" destId="{2CE06FDA-D351-41C9-9558-51386B762CF0}" srcOrd="0" destOrd="0" presId="urn:microsoft.com/office/officeart/2005/8/layout/vList2"/>
    <dgm:cxn modelId="{EB3D66A5-ABFF-49E6-8988-D1835882A75A}" type="presOf" srcId="{AC050462-AEE6-44AA-AEDC-3B2988A5ED9C}" destId="{B32DF03C-22B0-459D-B47C-79B18760771B}" srcOrd="0" destOrd="0" presId="urn:microsoft.com/office/officeart/2005/8/layout/vList2"/>
    <dgm:cxn modelId="{FEF43255-4D14-4D7A-BBF9-0F32FCA4FBC7}" type="presParOf" srcId="{B32DF03C-22B0-459D-B47C-79B18760771B}" destId="{2CE06FDA-D351-41C9-9558-51386B762CF0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050462-AEE6-44AA-AEDC-3B2988A5ED9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76704-C81F-4E76-8B4D-F61452BCF899}">
      <dgm:prSet/>
      <dgm:spPr/>
      <dgm:t>
        <a:bodyPr/>
        <a:lstStyle/>
        <a:p>
          <a:pPr rtl="0"/>
          <a:r>
            <a:rPr lang="en-IN" b="0" dirty="0" smtClean="0"/>
            <a:t>Viewing Weather Conditions</a:t>
          </a:r>
          <a:endParaRPr lang="en-US" b="0" dirty="0"/>
        </a:p>
      </dgm:t>
    </dgm:pt>
    <dgm:pt modelId="{D87FAB17-5A49-4729-A7A2-BA81835A9892}" type="parTrans" cxnId="{C81360CF-95C8-41A5-A35B-8E92294AF6C1}">
      <dgm:prSet/>
      <dgm:spPr/>
      <dgm:t>
        <a:bodyPr/>
        <a:lstStyle/>
        <a:p>
          <a:endParaRPr lang="en-US"/>
        </a:p>
      </dgm:t>
    </dgm:pt>
    <dgm:pt modelId="{CA622BE4-37FA-413B-9591-C5DF31F8DB2E}" type="sibTrans" cxnId="{C81360CF-95C8-41A5-A35B-8E92294AF6C1}">
      <dgm:prSet/>
      <dgm:spPr/>
      <dgm:t>
        <a:bodyPr/>
        <a:lstStyle/>
        <a:p>
          <a:endParaRPr lang="en-US"/>
        </a:p>
      </dgm:t>
    </dgm:pt>
    <dgm:pt modelId="{B32DF03C-22B0-459D-B47C-79B18760771B}" type="pres">
      <dgm:prSet presAssocID="{AC050462-AEE6-44AA-AEDC-3B2988A5ED9C}" presName="linear" presStyleCnt="0">
        <dgm:presLayoutVars>
          <dgm:animLvl val="lvl"/>
          <dgm:resizeHandles val="exact"/>
        </dgm:presLayoutVars>
      </dgm:prSet>
      <dgm:spPr/>
    </dgm:pt>
    <dgm:pt modelId="{2CE06FDA-D351-41C9-9558-51386B762CF0}" type="pres">
      <dgm:prSet presAssocID="{93E76704-C81F-4E76-8B4D-F61452BCF89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307265-2409-4CE6-B2F2-8FC526FCEFB7}" type="presOf" srcId="{AC050462-AEE6-44AA-AEDC-3B2988A5ED9C}" destId="{B32DF03C-22B0-459D-B47C-79B18760771B}" srcOrd="0" destOrd="0" presId="urn:microsoft.com/office/officeart/2005/8/layout/vList2"/>
    <dgm:cxn modelId="{C81360CF-95C8-41A5-A35B-8E92294AF6C1}" srcId="{AC050462-AEE6-44AA-AEDC-3B2988A5ED9C}" destId="{93E76704-C81F-4E76-8B4D-F61452BCF899}" srcOrd="0" destOrd="0" parTransId="{D87FAB17-5A49-4729-A7A2-BA81835A9892}" sibTransId="{CA622BE4-37FA-413B-9591-C5DF31F8DB2E}"/>
    <dgm:cxn modelId="{B242E632-B62A-4023-9F1E-4D5EE036DB53}" type="presOf" srcId="{93E76704-C81F-4E76-8B4D-F61452BCF899}" destId="{2CE06FDA-D351-41C9-9558-51386B762CF0}" srcOrd="0" destOrd="0" presId="urn:microsoft.com/office/officeart/2005/8/layout/vList2"/>
    <dgm:cxn modelId="{674720AE-08F7-4E05-9672-9C3B3F78E61E}" type="presParOf" srcId="{B32DF03C-22B0-459D-B47C-79B18760771B}" destId="{2CE06FDA-D351-41C9-9558-51386B762CF0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0F843C-A9C8-48C5-A04D-7D54E72CB3A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71B351-CAB1-4F8F-83D4-4ABEA281BF52}">
      <dgm:prSet/>
      <dgm:spPr/>
      <dgm:t>
        <a:bodyPr/>
        <a:lstStyle/>
        <a:p>
          <a:pPr rtl="0"/>
          <a:r>
            <a:rPr lang="en-IN" b="0" dirty="0" smtClean="0"/>
            <a:t>Time Modelling</a:t>
          </a:r>
          <a:endParaRPr lang="en-US" b="0" dirty="0"/>
        </a:p>
      </dgm:t>
    </dgm:pt>
    <dgm:pt modelId="{50D32E02-B9C6-4FF1-B590-DA3707276509}" type="parTrans" cxnId="{86F7F2B4-E529-43E5-ABE7-14A28AA7A209}">
      <dgm:prSet/>
      <dgm:spPr/>
      <dgm:t>
        <a:bodyPr/>
        <a:lstStyle/>
        <a:p>
          <a:endParaRPr lang="en-US"/>
        </a:p>
      </dgm:t>
    </dgm:pt>
    <dgm:pt modelId="{D4D700F2-6968-42AB-8D5F-E44EC0D3C9B5}" type="sibTrans" cxnId="{86F7F2B4-E529-43E5-ABE7-14A28AA7A209}">
      <dgm:prSet/>
      <dgm:spPr/>
      <dgm:t>
        <a:bodyPr/>
        <a:lstStyle/>
        <a:p>
          <a:endParaRPr lang="en-US"/>
        </a:p>
      </dgm:t>
    </dgm:pt>
    <dgm:pt modelId="{4C1E2C9D-32A7-4E20-B168-2D474E2491F1}" type="pres">
      <dgm:prSet presAssocID="{790F843C-A9C8-48C5-A04D-7D54E72CB3AD}" presName="linear" presStyleCnt="0">
        <dgm:presLayoutVars>
          <dgm:animLvl val="lvl"/>
          <dgm:resizeHandles val="exact"/>
        </dgm:presLayoutVars>
      </dgm:prSet>
      <dgm:spPr/>
    </dgm:pt>
    <dgm:pt modelId="{E039569B-3709-4E34-AFFB-FC85DDF32C91}" type="pres">
      <dgm:prSet presAssocID="{AE71B351-CAB1-4F8F-83D4-4ABEA281BF5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342B2B-940A-4986-A685-6B04276DAA30}" type="presOf" srcId="{AE71B351-CAB1-4F8F-83D4-4ABEA281BF52}" destId="{E039569B-3709-4E34-AFFB-FC85DDF32C91}" srcOrd="0" destOrd="0" presId="urn:microsoft.com/office/officeart/2005/8/layout/vList2"/>
    <dgm:cxn modelId="{57A7BC23-5328-4E52-A999-DFAD7CD1A6A2}" type="presOf" srcId="{790F843C-A9C8-48C5-A04D-7D54E72CB3AD}" destId="{4C1E2C9D-32A7-4E20-B168-2D474E2491F1}" srcOrd="0" destOrd="0" presId="urn:microsoft.com/office/officeart/2005/8/layout/vList2"/>
    <dgm:cxn modelId="{86F7F2B4-E529-43E5-ABE7-14A28AA7A209}" srcId="{790F843C-A9C8-48C5-A04D-7D54E72CB3AD}" destId="{AE71B351-CAB1-4F8F-83D4-4ABEA281BF52}" srcOrd="0" destOrd="0" parTransId="{50D32E02-B9C6-4FF1-B590-DA3707276509}" sibTransId="{D4D700F2-6968-42AB-8D5F-E44EC0D3C9B5}"/>
    <dgm:cxn modelId="{A288FC5A-0212-43CD-990E-21804DBD4413}" type="presParOf" srcId="{4C1E2C9D-32A7-4E20-B168-2D474E2491F1}" destId="{E039569B-3709-4E34-AFFB-FC85DDF32C91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0F843C-A9C8-48C5-A04D-7D54E72CB3A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71B351-CAB1-4F8F-83D4-4ABEA281BF52}">
      <dgm:prSet/>
      <dgm:spPr/>
      <dgm:t>
        <a:bodyPr/>
        <a:lstStyle/>
        <a:p>
          <a:pPr rtl="0"/>
          <a:r>
            <a:rPr lang="en-IN" b="0" dirty="0" smtClean="0"/>
            <a:t>Time Modelling</a:t>
          </a:r>
          <a:endParaRPr lang="en-US" b="0" dirty="0"/>
        </a:p>
      </dgm:t>
    </dgm:pt>
    <dgm:pt modelId="{50D32E02-B9C6-4FF1-B590-DA3707276509}" type="parTrans" cxnId="{86F7F2B4-E529-43E5-ABE7-14A28AA7A209}">
      <dgm:prSet/>
      <dgm:spPr/>
      <dgm:t>
        <a:bodyPr/>
        <a:lstStyle/>
        <a:p>
          <a:endParaRPr lang="en-US"/>
        </a:p>
      </dgm:t>
    </dgm:pt>
    <dgm:pt modelId="{D4D700F2-6968-42AB-8D5F-E44EC0D3C9B5}" type="sibTrans" cxnId="{86F7F2B4-E529-43E5-ABE7-14A28AA7A209}">
      <dgm:prSet/>
      <dgm:spPr/>
      <dgm:t>
        <a:bodyPr/>
        <a:lstStyle/>
        <a:p>
          <a:endParaRPr lang="en-US"/>
        </a:p>
      </dgm:t>
    </dgm:pt>
    <dgm:pt modelId="{4C1E2C9D-32A7-4E20-B168-2D474E2491F1}" type="pres">
      <dgm:prSet presAssocID="{790F843C-A9C8-48C5-A04D-7D54E72CB3AD}" presName="linear" presStyleCnt="0">
        <dgm:presLayoutVars>
          <dgm:animLvl val="lvl"/>
          <dgm:resizeHandles val="exact"/>
        </dgm:presLayoutVars>
      </dgm:prSet>
      <dgm:spPr/>
    </dgm:pt>
    <dgm:pt modelId="{E039569B-3709-4E34-AFFB-FC85DDF32C91}" type="pres">
      <dgm:prSet presAssocID="{AE71B351-CAB1-4F8F-83D4-4ABEA281BF5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7B5623-66E4-4713-A614-76910317C129}" type="presOf" srcId="{790F843C-A9C8-48C5-A04D-7D54E72CB3AD}" destId="{4C1E2C9D-32A7-4E20-B168-2D474E2491F1}" srcOrd="0" destOrd="0" presId="urn:microsoft.com/office/officeart/2005/8/layout/vList2"/>
    <dgm:cxn modelId="{86F7F2B4-E529-43E5-ABE7-14A28AA7A209}" srcId="{790F843C-A9C8-48C5-A04D-7D54E72CB3AD}" destId="{AE71B351-CAB1-4F8F-83D4-4ABEA281BF52}" srcOrd="0" destOrd="0" parTransId="{50D32E02-B9C6-4FF1-B590-DA3707276509}" sibTransId="{D4D700F2-6968-42AB-8D5F-E44EC0D3C9B5}"/>
    <dgm:cxn modelId="{C110864E-316F-4E26-8C77-3B45EBCC04DB}" type="presOf" srcId="{AE71B351-CAB1-4F8F-83D4-4ABEA281BF52}" destId="{E039569B-3709-4E34-AFFB-FC85DDF32C91}" srcOrd="0" destOrd="0" presId="urn:microsoft.com/office/officeart/2005/8/layout/vList2"/>
    <dgm:cxn modelId="{17758028-CD43-4535-A006-0846E8D012BF}" type="presParOf" srcId="{4C1E2C9D-32A7-4E20-B168-2D474E2491F1}" destId="{E039569B-3709-4E34-AFFB-FC85DDF32C91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0F843C-A9C8-48C5-A04D-7D54E72CB3A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71B351-CAB1-4F8F-83D4-4ABEA281BF52}">
      <dgm:prSet/>
      <dgm:spPr/>
      <dgm:t>
        <a:bodyPr/>
        <a:lstStyle/>
        <a:p>
          <a:pPr rtl="0"/>
          <a:r>
            <a:rPr lang="en-IN" b="0" dirty="0" smtClean="0"/>
            <a:t>Time Modelling</a:t>
          </a:r>
          <a:endParaRPr lang="en-US" b="0" dirty="0"/>
        </a:p>
      </dgm:t>
    </dgm:pt>
    <dgm:pt modelId="{50D32E02-B9C6-4FF1-B590-DA3707276509}" type="parTrans" cxnId="{86F7F2B4-E529-43E5-ABE7-14A28AA7A209}">
      <dgm:prSet/>
      <dgm:spPr/>
      <dgm:t>
        <a:bodyPr/>
        <a:lstStyle/>
        <a:p>
          <a:endParaRPr lang="en-US"/>
        </a:p>
      </dgm:t>
    </dgm:pt>
    <dgm:pt modelId="{D4D700F2-6968-42AB-8D5F-E44EC0D3C9B5}" type="sibTrans" cxnId="{86F7F2B4-E529-43E5-ABE7-14A28AA7A209}">
      <dgm:prSet/>
      <dgm:spPr/>
      <dgm:t>
        <a:bodyPr/>
        <a:lstStyle/>
        <a:p>
          <a:endParaRPr lang="en-US"/>
        </a:p>
      </dgm:t>
    </dgm:pt>
    <dgm:pt modelId="{4C1E2C9D-32A7-4E20-B168-2D474E2491F1}" type="pres">
      <dgm:prSet presAssocID="{790F843C-A9C8-48C5-A04D-7D54E72CB3AD}" presName="linear" presStyleCnt="0">
        <dgm:presLayoutVars>
          <dgm:animLvl val="lvl"/>
          <dgm:resizeHandles val="exact"/>
        </dgm:presLayoutVars>
      </dgm:prSet>
      <dgm:spPr/>
    </dgm:pt>
    <dgm:pt modelId="{E039569B-3709-4E34-AFFB-FC85DDF32C91}" type="pres">
      <dgm:prSet presAssocID="{AE71B351-CAB1-4F8F-83D4-4ABEA281BF5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1E317A3-8202-4B60-8A22-DFA4CB75C970}" type="presOf" srcId="{AE71B351-CAB1-4F8F-83D4-4ABEA281BF52}" destId="{E039569B-3709-4E34-AFFB-FC85DDF32C91}" srcOrd="0" destOrd="0" presId="urn:microsoft.com/office/officeart/2005/8/layout/vList2"/>
    <dgm:cxn modelId="{4DBCD29F-E94D-4BE2-9223-2723A267F8CA}" type="presOf" srcId="{790F843C-A9C8-48C5-A04D-7D54E72CB3AD}" destId="{4C1E2C9D-32A7-4E20-B168-2D474E2491F1}" srcOrd="0" destOrd="0" presId="urn:microsoft.com/office/officeart/2005/8/layout/vList2"/>
    <dgm:cxn modelId="{86F7F2B4-E529-43E5-ABE7-14A28AA7A209}" srcId="{790F843C-A9C8-48C5-A04D-7D54E72CB3AD}" destId="{AE71B351-CAB1-4F8F-83D4-4ABEA281BF52}" srcOrd="0" destOrd="0" parTransId="{50D32E02-B9C6-4FF1-B590-DA3707276509}" sibTransId="{D4D700F2-6968-42AB-8D5F-E44EC0D3C9B5}"/>
    <dgm:cxn modelId="{AEEC630B-2926-4CA7-A3EB-FD6F3002C60B}" type="presParOf" srcId="{4C1E2C9D-32A7-4E20-B168-2D474E2491F1}" destId="{E039569B-3709-4E34-AFFB-FC85DDF32C91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90F843C-A9C8-48C5-A04D-7D54E72CB3A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71B351-CAB1-4F8F-83D4-4ABEA281BF52}">
      <dgm:prSet/>
      <dgm:spPr/>
      <dgm:t>
        <a:bodyPr/>
        <a:lstStyle/>
        <a:p>
          <a:pPr rtl="0"/>
          <a:r>
            <a:rPr lang="en-IN" b="0" dirty="0" smtClean="0"/>
            <a:t>Time Modelling</a:t>
          </a:r>
          <a:endParaRPr lang="en-US" b="0" dirty="0"/>
        </a:p>
      </dgm:t>
    </dgm:pt>
    <dgm:pt modelId="{50D32E02-B9C6-4FF1-B590-DA3707276509}" type="parTrans" cxnId="{86F7F2B4-E529-43E5-ABE7-14A28AA7A209}">
      <dgm:prSet/>
      <dgm:spPr/>
      <dgm:t>
        <a:bodyPr/>
        <a:lstStyle/>
        <a:p>
          <a:endParaRPr lang="en-US"/>
        </a:p>
      </dgm:t>
    </dgm:pt>
    <dgm:pt modelId="{D4D700F2-6968-42AB-8D5F-E44EC0D3C9B5}" type="sibTrans" cxnId="{86F7F2B4-E529-43E5-ABE7-14A28AA7A209}">
      <dgm:prSet/>
      <dgm:spPr/>
      <dgm:t>
        <a:bodyPr/>
        <a:lstStyle/>
        <a:p>
          <a:endParaRPr lang="en-US"/>
        </a:p>
      </dgm:t>
    </dgm:pt>
    <dgm:pt modelId="{4C1E2C9D-32A7-4E20-B168-2D474E2491F1}" type="pres">
      <dgm:prSet presAssocID="{790F843C-A9C8-48C5-A04D-7D54E72CB3AD}" presName="linear" presStyleCnt="0">
        <dgm:presLayoutVars>
          <dgm:animLvl val="lvl"/>
          <dgm:resizeHandles val="exact"/>
        </dgm:presLayoutVars>
      </dgm:prSet>
      <dgm:spPr/>
    </dgm:pt>
    <dgm:pt modelId="{E039569B-3709-4E34-AFFB-FC85DDF32C91}" type="pres">
      <dgm:prSet presAssocID="{AE71B351-CAB1-4F8F-83D4-4ABEA281BF5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EE533C-C718-4093-B1E6-BE114F521D13}" type="presOf" srcId="{AE71B351-CAB1-4F8F-83D4-4ABEA281BF52}" destId="{E039569B-3709-4E34-AFFB-FC85DDF32C91}" srcOrd="0" destOrd="0" presId="urn:microsoft.com/office/officeart/2005/8/layout/vList2"/>
    <dgm:cxn modelId="{86F7F2B4-E529-43E5-ABE7-14A28AA7A209}" srcId="{790F843C-A9C8-48C5-A04D-7D54E72CB3AD}" destId="{AE71B351-CAB1-4F8F-83D4-4ABEA281BF52}" srcOrd="0" destOrd="0" parTransId="{50D32E02-B9C6-4FF1-B590-DA3707276509}" sibTransId="{D4D700F2-6968-42AB-8D5F-E44EC0D3C9B5}"/>
    <dgm:cxn modelId="{0AF05A80-2638-46FB-B040-13C593B73BCE}" type="presOf" srcId="{790F843C-A9C8-48C5-A04D-7D54E72CB3AD}" destId="{4C1E2C9D-32A7-4E20-B168-2D474E2491F1}" srcOrd="0" destOrd="0" presId="urn:microsoft.com/office/officeart/2005/8/layout/vList2"/>
    <dgm:cxn modelId="{264B5377-8561-46FE-8235-859FB7D808BA}" type="presParOf" srcId="{4C1E2C9D-32A7-4E20-B168-2D474E2491F1}" destId="{E039569B-3709-4E34-AFFB-FC85DDF32C91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164CA2-AFBB-4895-AEA8-5ED7AEA5EB7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D9ABBEA-DBDF-407D-850D-70CC97F3DD59}">
      <dgm:prSet/>
      <dgm:spPr/>
      <dgm:t>
        <a:bodyPr/>
        <a:lstStyle/>
        <a:p>
          <a:pPr rtl="0"/>
          <a:r>
            <a:rPr lang="en-IN" b="0" dirty="0" smtClean="0"/>
            <a:t>Model 1: Logistic Regression</a:t>
          </a:r>
          <a:endParaRPr lang="en-US" b="0" dirty="0"/>
        </a:p>
      </dgm:t>
    </dgm:pt>
    <dgm:pt modelId="{3218A7D4-9A0E-44C0-9C24-6D1E01412B0E}" type="parTrans" cxnId="{3D0346B1-E6EC-440C-8435-5D778A1CE49B}">
      <dgm:prSet/>
      <dgm:spPr/>
      <dgm:t>
        <a:bodyPr/>
        <a:lstStyle/>
        <a:p>
          <a:endParaRPr lang="en-US"/>
        </a:p>
      </dgm:t>
    </dgm:pt>
    <dgm:pt modelId="{9E3AB700-068B-48D1-B77A-E63EDF9E4587}" type="sibTrans" cxnId="{3D0346B1-E6EC-440C-8435-5D778A1CE49B}">
      <dgm:prSet/>
      <dgm:spPr/>
      <dgm:t>
        <a:bodyPr/>
        <a:lstStyle/>
        <a:p>
          <a:endParaRPr lang="en-US"/>
        </a:p>
      </dgm:t>
    </dgm:pt>
    <dgm:pt modelId="{8DDFB8C3-7A8D-4D8A-92C2-239FBC9E38B8}" type="pres">
      <dgm:prSet presAssocID="{1C164CA2-AFBB-4895-AEA8-5ED7AEA5EB7A}" presName="linear" presStyleCnt="0">
        <dgm:presLayoutVars>
          <dgm:animLvl val="lvl"/>
          <dgm:resizeHandles val="exact"/>
        </dgm:presLayoutVars>
      </dgm:prSet>
      <dgm:spPr/>
    </dgm:pt>
    <dgm:pt modelId="{8F11F5C2-1881-405A-BBE3-A3F27B316BF5}" type="pres">
      <dgm:prSet presAssocID="{2D9ABBEA-DBDF-407D-850D-70CC97F3DD5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19DC69-DC95-462F-AF8E-B229B9C7F81D}" type="presOf" srcId="{2D9ABBEA-DBDF-407D-850D-70CC97F3DD59}" destId="{8F11F5C2-1881-405A-BBE3-A3F27B316BF5}" srcOrd="0" destOrd="0" presId="urn:microsoft.com/office/officeart/2005/8/layout/vList2"/>
    <dgm:cxn modelId="{23F2D15A-3995-494B-9BF1-7CB7FBE98FEF}" type="presOf" srcId="{1C164CA2-AFBB-4895-AEA8-5ED7AEA5EB7A}" destId="{8DDFB8C3-7A8D-4D8A-92C2-239FBC9E38B8}" srcOrd="0" destOrd="0" presId="urn:microsoft.com/office/officeart/2005/8/layout/vList2"/>
    <dgm:cxn modelId="{3D0346B1-E6EC-440C-8435-5D778A1CE49B}" srcId="{1C164CA2-AFBB-4895-AEA8-5ED7AEA5EB7A}" destId="{2D9ABBEA-DBDF-407D-850D-70CC97F3DD59}" srcOrd="0" destOrd="0" parTransId="{3218A7D4-9A0E-44C0-9C24-6D1E01412B0E}" sibTransId="{9E3AB700-068B-48D1-B77A-E63EDF9E4587}"/>
    <dgm:cxn modelId="{FC1D9B5C-4971-46DA-B36E-EFAFCF91CA78}" type="presParOf" srcId="{8DDFB8C3-7A8D-4D8A-92C2-239FBC9E38B8}" destId="{8F11F5C2-1881-405A-BBE3-A3F27B316BF5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892A46C-F561-4FCD-8221-EA98B010F7E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E37441-9D68-4C51-8269-F94BF057481E}">
      <dgm:prSet/>
      <dgm:spPr/>
      <dgm:t>
        <a:bodyPr/>
        <a:lstStyle/>
        <a:p>
          <a:pPr rtl="0"/>
          <a:r>
            <a:rPr lang="en-IN" b="0" dirty="0" smtClean="0"/>
            <a:t>Fit from Logistic Regression: Training</a:t>
          </a:r>
          <a:endParaRPr lang="en-US" b="0" dirty="0"/>
        </a:p>
      </dgm:t>
    </dgm:pt>
    <dgm:pt modelId="{BD4809D1-CEA6-4D2E-9D00-9FBB7876348C}" type="parTrans" cxnId="{CA9AD759-5233-48C1-99B1-72E68C769561}">
      <dgm:prSet/>
      <dgm:spPr/>
      <dgm:t>
        <a:bodyPr/>
        <a:lstStyle/>
        <a:p>
          <a:endParaRPr lang="en-US"/>
        </a:p>
      </dgm:t>
    </dgm:pt>
    <dgm:pt modelId="{9B7C1676-ADF0-414C-84A2-3F9FF22C0DBD}" type="sibTrans" cxnId="{CA9AD759-5233-48C1-99B1-72E68C769561}">
      <dgm:prSet/>
      <dgm:spPr/>
      <dgm:t>
        <a:bodyPr/>
        <a:lstStyle/>
        <a:p>
          <a:endParaRPr lang="en-US"/>
        </a:p>
      </dgm:t>
    </dgm:pt>
    <dgm:pt modelId="{3B0D8CD2-0678-4FDF-844F-73E5413AF0A5}" type="pres">
      <dgm:prSet presAssocID="{E892A46C-F561-4FCD-8221-EA98B010F7E7}" presName="linear" presStyleCnt="0">
        <dgm:presLayoutVars>
          <dgm:animLvl val="lvl"/>
          <dgm:resizeHandles val="exact"/>
        </dgm:presLayoutVars>
      </dgm:prSet>
      <dgm:spPr/>
    </dgm:pt>
    <dgm:pt modelId="{E93B4B25-B166-4E0C-AC35-45182D654725}" type="pres">
      <dgm:prSet presAssocID="{F4E37441-9D68-4C51-8269-F94BF05748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5B5981A-E6F6-405D-9214-8C6279AD120D}" type="presOf" srcId="{F4E37441-9D68-4C51-8269-F94BF057481E}" destId="{E93B4B25-B166-4E0C-AC35-45182D654725}" srcOrd="0" destOrd="0" presId="urn:microsoft.com/office/officeart/2005/8/layout/vList2"/>
    <dgm:cxn modelId="{CA9AD759-5233-48C1-99B1-72E68C769561}" srcId="{E892A46C-F561-4FCD-8221-EA98B010F7E7}" destId="{F4E37441-9D68-4C51-8269-F94BF057481E}" srcOrd="0" destOrd="0" parTransId="{BD4809D1-CEA6-4D2E-9D00-9FBB7876348C}" sibTransId="{9B7C1676-ADF0-414C-84A2-3F9FF22C0DBD}"/>
    <dgm:cxn modelId="{B8CC6E64-6525-4B9C-B1F5-641453A9B9DE}" type="presOf" srcId="{E892A46C-F561-4FCD-8221-EA98B010F7E7}" destId="{3B0D8CD2-0678-4FDF-844F-73E5413AF0A5}" srcOrd="0" destOrd="0" presId="urn:microsoft.com/office/officeart/2005/8/layout/vList2"/>
    <dgm:cxn modelId="{152E1B88-19FF-40B8-95A8-7024BEA7EC69}" type="presParOf" srcId="{3B0D8CD2-0678-4FDF-844F-73E5413AF0A5}" destId="{E93B4B25-B166-4E0C-AC35-45182D654725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892A46C-F561-4FCD-8221-EA98B010F7E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E37441-9D68-4C51-8269-F94BF057481E}">
      <dgm:prSet/>
      <dgm:spPr/>
      <dgm:t>
        <a:bodyPr/>
        <a:lstStyle/>
        <a:p>
          <a:pPr rtl="0"/>
          <a:r>
            <a:rPr lang="en-IN" b="0" dirty="0" smtClean="0"/>
            <a:t>Fit from Logistic Regression: Test</a:t>
          </a:r>
          <a:endParaRPr lang="en-US" b="0" dirty="0"/>
        </a:p>
      </dgm:t>
    </dgm:pt>
    <dgm:pt modelId="{BD4809D1-CEA6-4D2E-9D00-9FBB7876348C}" type="parTrans" cxnId="{CA9AD759-5233-48C1-99B1-72E68C769561}">
      <dgm:prSet/>
      <dgm:spPr/>
      <dgm:t>
        <a:bodyPr/>
        <a:lstStyle/>
        <a:p>
          <a:endParaRPr lang="en-US"/>
        </a:p>
      </dgm:t>
    </dgm:pt>
    <dgm:pt modelId="{9B7C1676-ADF0-414C-84A2-3F9FF22C0DBD}" type="sibTrans" cxnId="{CA9AD759-5233-48C1-99B1-72E68C769561}">
      <dgm:prSet/>
      <dgm:spPr/>
      <dgm:t>
        <a:bodyPr/>
        <a:lstStyle/>
        <a:p>
          <a:endParaRPr lang="en-US"/>
        </a:p>
      </dgm:t>
    </dgm:pt>
    <dgm:pt modelId="{3B0D8CD2-0678-4FDF-844F-73E5413AF0A5}" type="pres">
      <dgm:prSet presAssocID="{E892A46C-F561-4FCD-8221-EA98B010F7E7}" presName="linear" presStyleCnt="0">
        <dgm:presLayoutVars>
          <dgm:animLvl val="lvl"/>
          <dgm:resizeHandles val="exact"/>
        </dgm:presLayoutVars>
      </dgm:prSet>
      <dgm:spPr/>
    </dgm:pt>
    <dgm:pt modelId="{E93B4B25-B166-4E0C-AC35-45182D654725}" type="pres">
      <dgm:prSet presAssocID="{F4E37441-9D68-4C51-8269-F94BF05748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6C7217-A085-42F9-8D68-70D75E0ECCA9}" type="presOf" srcId="{F4E37441-9D68-4C51-8269-F94BF057481E}" destId="{E93B4B25-B166-4E0C-AC35-45182D654725}" srcOrd="0" destOrd="0" presId="urn:microsoft.com/office/officeart/2005/8/layout/vList2"/>
    <dgm:cxn modelId="{CA9AD759-5233-48C1-99B1-72E68C769561}" srcId="{E892A46C-F561-4FCD-8221-EA98B010F7E7}" destId="{F4E37441-9D68-4C51-8269-F94BF057481E}" srcOrd="0" destOrd="0" parTransId="{BD4809D1-CEA6-4D2E-9D00-9FBB7876348C}" sibTransId="{9B7C1676-ADF0-414C-84A2-3F9FF22C0DBD}"/>
    <dgm:cxn modelId="{6E45D478-F4E6-491D-BB84-BABB8F23181F}" type="presOf" srcId="{E892A46C-F561-4FCD-8221-EA98B010F7E7}" destId="{3B0D8CD2-0678-4FDF-844F-73E5413AF0A5}" srcOrd="0" destOrd="0" presId="urn:microsoft.com/office/officeart/2005/8/layout/vList2"/>
    <dgm:cxn modelId="{2505EBF1-DA22-4B92-B4A6-E3369E79E425}" type="presParOf" srcId="{3B0D8CD2-0678-4FDF-844F-73E5413AF0A5}" destId="{E93B4B25-B166-4E0C-AC35-45182D654725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BC6889B-11F9-4CA4-B9DA-88F77C9D72D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CFA6EB1-9724-4A9A-85B9-A19DF6B917FD}">
      <dgm:prSet/>
      <dgm:spPr/>
      <dgm:t>
        <a:bodyPr/>
        <a:lstStyle/>
        <a:p>
          <a:pPr rtl="0"/>
          <a:r>
            <a:rPr lang="en-IN" b="0" dirty="0" smtClean="0"/>
            <a:t>Histograms of success frequencies</a:t>
          </a:r>
          <a:endParaRPr lang="en-US" b="0" dirty="0"/>
        </a:p>
      </dgm:t>
    </dgm:pt>
    <dgm:pt modelId="{74560EC5-BEEA-4435-BED8-93D9D4859FA9}" type="parTrans" cxnId="{AB496B85-7F39-42E8-B001-191E20E7A996}">
      <dgm:prSet/>
      <dgm:spPr/>
      <dgm:t>
        <a:bodyPr/>
        <a:lstStyle/>
        <a:p>
          <a:endParaRPr lang="en-US"/>
        </a:p>
      </dgm:t>
    </dgm:pt>
    <dgm:pt modelId="{382A9BFC-986C-43B2-A304-F754AA035B29}" type="sibTrans" cxnId="{AB496B85-7F39-42E8-B001-191E20E7A996}">
      <dgm:prSet/>
      <dgm:spPr/>
      <dgm:t>
        <a:bodyPr/>
        <a:lstStyle/>
        <a:p>
          <a:endParaRPr lang="en-US"/>
        </a:p>
      </dgm:t>
    </dgm:pt>
    <dgm:pt modelId="{4DE8F23D-445C-465C-9310-FD4EBAD0FFD1}" type="pres">
      <dgm:prSet presAssocID="{4BC6889B-11F9-4CA4-B9DA-88F77C9D72D5}" presName="linear" presStyleCnt="0">
        <dgm:presLayoutVars>
          <dgm:animLvl val="lvl"/>
          <dgm:resizeHandles val="exact"/>
        </dgm:presLayoutVars>
      </dgm:prSet>
      <dgm:spPr/>
    </dgm:pt>
    <dgm:pt modelId="{4F651692-AC3C-463E-95BC-7F9840C8F080}" type="pres">
      <dgm:prSet presAssocID="{8CFA6EB1-9724-4A9A-85B9-A19DF6B917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805EBC5-4B67-4A02-8D6B-449EC7AAC365}" type="presOf" srcId="{4BC6889B-11F9-4CA4-B9DA-88F77C9D72D5}" destId="{4DE8F23D-445C-465C-9310-FD4EBAD0FFD1}" srcOrd="0" destOrd="0" presId="urn:microsoft.com/office/officeart/2005/8/layout/vList2"/>
    <dgm:cxn modelId="{AB496B85-7F39-42E8-B001-191E20E7A996}" srcId="{4BC6889B-11F9-4CA4-B9DA-88F77C9D72D5}" destId="{8CFA6EB1-9724-4A9A-85B9-A19DF6B917FD}" srcOrd="0" destOrd="0" parTransId="{74560EC5-BEEA-4435-BED8-93D9D4859FA9}" sibTransId="{382A9BFC-986C-43B2-A304-F754AA035B29}"/>
    <dgm:cxn modelId="{505DD935-BA2F-4646-8C7C-0A360140ABF0}" type="presOf" srcId="{8CFA6EB1-9724-4A9A-85B9-A19DF6B917FD}" destId="{4F651692-AC3C-463E-95BC-7F9840C8F080}" srcOrd="0" destOrd="0" presId="urn:microsoft.com/office/officeart/2005/8/layout/vList2"/>
    <dgm:cxn modelId="{CB3F5590-6F1C-41CE-8565-52571E52EAA1}" type="presParOf" srcId="{4DE8F23D-445C-465C-9310-FD4EBAD0FFD1}" destId="{4F651692-AC3C-463E-95BC-7F9840C8F080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D4D6A-BFDA-44BA-816F-B2B14E5BEB9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C08B52D-CD70-45D1-BB17-4941628EE8C0}">
      <dgm:prSet/>
      <dgm:spPr/>
      <dgm:t>
        <a:bodyPr/>
        <a:lstStyle/>
        <a:p>
          <a:pPr rtl="0"/>
          <a:r>
            <a:rPr lang="en-IN" b="0" dirty="0" smtClean="0"/>
            <a:t>What? And Why? </a:t>
          </a:r>
          <a:endParaRPr lang="en-US" b="0" dirty="0"/>
        </a:p>
      </dgm:t>
    </dgm:pt>
    <dgm:pt modelId="{CA07FA8D-3586-416A-B78E-A4497E4CB3B8}" type="parTrans" cxnId="{CCF24981-2951-4570-B085-7DCE9248117B}">
      <dgm:prSet/>
      <dgm:spPr/>
      <dgm:t>
        <a:bodyPr/>
        <a:lstStyle/>
        <a:p>
          <a:endParaRPr lang="en-US"/>
        </a:p>
      </dgm:t>
    </dgm:pt>
    <dgm:pt modelId="{68B32578-505A-4A15-8435-A469E70D6315}" type="sibTrans" cxnId="{CCF24981-2951-4570-B085-7DCE9248117B}">
      <dgm:prSet/>
      <dgm:spPr/>
      <dgm:t>
        <a:bodyPr/>
        <a:lstStyle/>
        <a:p>
          <a:endParaRPr lang="en-US"/>
        </a:p>
      </dgm:t>
    </dgm:pt>
    <dgm:pt modelId="{C3496BB8-44A7-4791-BC0F-12EABD481A70}" type="pres">
      <dgm:prSet presAssocID="{632D4D6A-BFDA-44BA-816F-B2B14E5BEB97}" presName="linear" presStyleCnt="0">
        <dgm:presLayoutVars>
          <dgm:animLvl val="lvl"/>
          <dgm:resizeHandles val="exact"/>
        </dgm:presLayoutVars>
      </dgm:prSet>
      <dgm:spPr/>
    </dgm:pt>
    <dgm:pt modelId="{4792E37B-C627-40FB-950F-E1ED76509D65}" type="pres">
      <dgm:prSet presAssocID="{AC08B52D-CD70-45D1-BB17-4941628EE8C0}" presName="parentText" presStyleLbl="node1" presStyleIdx="0" presStyleCnt="1" custLinFactNeighborY="9569">
        <dgm:presLayoutVars>
          <dgm:chMax val="0"/>
          <dgm:bulletEnabled val="1"/>
        </dgm:presLayoutVars>
      </dgm:prSet>
      <dgm:spPr/>
    </dgm:pt>
  </dgm:ptLst>
  <dgm:cxnLst>
    <dgm:cxn modelId="{CCF24981-2951-4570-B085-7DCE9248117B}" srcId="{632D4D6A-BFDA-44BA-816F-B2B14E5BEB97}" destId="{AC08B52D-CD70-45D1-BB17-4941628EE8C0}" srcOrd="0" destOrd="0" parTransId="{CA07FA8D-3586-416A-B78E-A4497E4CB3B8}" sibTransId="{68B32578-505A-4A15-8435-A469E70D6315}"/>
    <dgm:cxn modelId="{07D599B0-59B3-4782-9533-427E9EA04DDC}" type="presOf" srcId="{AC08B52D-CD70-45D1-BB17-4941628EE8C0}" destId="{4792E37B-C627-40FB-950F-E1ED76509D65}" srcOrd="0" destOrd="0" presId="urn:microsoft.com/office/officeart/2005/8/layout/vList2"/>
    <dgm:cxn modelId="{3C60A034-BD9C-4800-BA01-DE5EC39209E3}" type="presOf" srcId="{632D4D6A-BFDA-44BA-816F-B2B14E5BEB97}" destId="{C3496BB8-44A7-4791-BC0F-12EABD481A70}" srcOrd="0" destOrd="0" presId="urn:microsoft.com/office/officeart/2005/8/layout/vList2"/>
    <dgm:cxn modelId="{7FE67FBB-C3BD-4A4E-BB30-A4CA50A40B15}" type="presParOf" srcId="{C3496BB8-44A7-4791-BC0F-12EABD481A70}" destId="{4792E37B-C627-40FB-950F-E1ED76509D65}" srcOrd="0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BC6889B-11F9-4CA4-B9DA-88F77C9D72D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CFA6EB1-9724-4A9A-85B9-A19DF6B917FD}">
      <dgm:prSet/>
      <dgm:spPr/>
      <dgm:t>
        <a:bodyPr/>
        <a:lstStyle/>
        <a:p>
          <a:pPr rtl="0"/>
          <a:r>
            <a:rPr lang="en-IN" b="0" dirty="0" smtClean="0"/>
            <a:t>Histograms of success frequencies</a:t>
          </a:r>
          <a:endParaRPr lang="en-US" b="0" dirty="0"/>
        </a:p>
      </dgm:t>
    </dgm:pt>
    <dgm:pt modelId="{74560EC5-BEEA-4435-BED8-93D9D4859FA9}" type="parTrans" cxnId="{AB496B85-7F39-42E8-B001-191E20E7A996}">
      <dgm:prSet/>
      <dgm:spPr/>
      <dgm:t>
        <a:bodyPr/>
        <a:lstStyle/>
        <a:p>
          <a:endParaRPr lang="en-US"/>
        </a:p>
      </dgm:t>
    </dgm:pt>
    <dgm:pt modelId="{382A9BFC-986C-43B2-A304-F754AA035B29}" type="sibTrans" cxnId="{AB496B85-7F39-42E8-B001-191E20E7A996}">
      <dgm:prSet/>
      <dgm:spPr/>
      <dgm:t>
        <a:bodyPr/>
        <a:lstStyle/>
        <a:p>
          <a:endParaRPr lang="en-US"/>
        </a:p>
      </dgm:t>
    </dgm:pt>
    <dgm:pt modelId="{4DE8F23D-445C-465C-9310-FD4EBAD0FFD1}" type="pres">
      <dgm:prSet presAssocID="{4BC6889B-11F9-4CA4-B9DA-88F77C9D72D5}" presName="linear" presStyleCnt="0">
        <dgm:presLayoutVars>
          <dgm:animLvl val="lvl"/>
          <dgm:resizeHandles val="exact"/>
        </dgm:presLayoutVars>
      </dgm:prSet>
      <dgm:spPr/>
    </dgm:pt>
    <dgm:pt modelId="{4F651692-AC3C-463E-95BC-7F9840C8F080}" type="pres">
      <dgm:prSet presAssocID="{8CFA6EB1-9724-4A9A-85B9-A19DF6B917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496B85-7F39-42E8-B001-191E20E7A996}" srcId="{4BC6889B-11F9-4CA4-B9DA-88F77C9D72D5}" destId="{8CFA6EB1-9724-4A9A-85B9-A19DF6B917FD}" srcOrd="0" destOrd="0" parTransId="{74560EC5-BEEA-4435-BED8-93D9D4859FA9}" sibTransId="{382A9BFC-986C-43B2-A304-F754AA035B29}"/>
    <dgm:cxn modelId="{A59013B5-460E-4F5D-884E-992445773113}" type="presOf" srcId="{8CFA6EB1-9724-4A9A-85B9-A19DF6B917FD}" destId="{4F651692-AC3C-463E-95BC-7F9840C8F080}" srcOrd="0" destOrd="0" presId="urn:microsoft.com/office/officeart/2005/8/layout/vList2"/>
    <dgm:cxn modelId="{04054CEA-9DF6-418B-A5D4-44D465985F88}" type="presOf" srcId="{4BC6889B-11F9-4CA4-B9DA-88F77C9D72D5}" destId="{4DE8F23D-445C-465C-9310-FD4EBAD0FFD1}" srcOrd="0" destOrd="0" presId="urn:microsoft.com/office/officeart/2005/8/layout/vList2"/>
    <dgm:cxn modelId="{43C248C6-B2D9-46D8-865D-18D04D9679DA}" type="presParOf" srcId="{4DE8F23D-445C-465C-9310-FD4EBAD0FFD1}" destId="{4F651692-AC3C-463E-95BC-7F9840C8F080}" srcOrd="0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58AE17A-53BA-4EAD-BAA4-E830F2A9FE8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3BF2B7-B1B5-4E05-AF77-314429B2710D}">
      <dgm:prSet/>
      <dgm:spPr/>
      <dgm:t>
        <a:bodyPr/>
        <a:lstStyle/>
        <a:p>
          <a:pPr rtl="0"/>
          <a:r>
            <a:rPr lang="en-IN" b="0" dirty="0" smtClean="0"/>
            <a:t>Why did </a:t>
          </a:r>
          <a:r>
            <a:rPr lang="en-IN" b="0" dirty="0" err="1" smtClean="0"/>
            <a:t>Logit</a:t>
          </a:r>
          <a:r>
            <a:rPr lang="en-IN" b="0" dirty="0" smtClean="0"/>
            <a:t> regression fail?</a:t>
          </a:r>
          <a:endParaRPr lang="en-US" b="0" dirty="0"/>
        </a:p>
      </dgm:t>
    </dgm:pt>
    <dgm:pt modelId="{CF138017-1B20-4968-AD63-300EFDBAD95F}" type="parTrans" cxnId="{AD48F30A-5F0E-4171-B88F-0FFD58E9B0BF}">
      <dgm:prSet/>
      <dgm:spPr/>
      <dgm:t>
        <a:bodyPr/>
        <a:lstStyle/>
        <a:p>
          <a:endParaRPr lang="en-US"/>
        </a:p>
      </dgm:t>
    </dgm:pt>
    <dgm:pt modelId="{30BCD071-F91F-431D-93FE-75FB891A6037}" type="sibTrans" cxnId="{AD48F30A-5F0E-4171-B88F-0FFD58E9B0BF}">
      <dgm:prSet/>
      <dgm:spPr/>
      <dgm:t>
        <a:bodyPr/>
        <a:lstStyle/>
        <a:p>
          <a:endParaRPr lang="en-US"/>
        </a:p>
      </dgm:t>
    </dgm:pt>
    <dgm:pt modelId="{B74F42A8-E297-4440-AC5B-149CA735A516}" type="pres">
      <dgm:prSet presAssocID="{558AE17A-53BA-4EAD-BAA4-E830F2A9FE8B}" presName="linear" presStyleCnt="0">
        <dgm:presLayoutVars>
          <dgm:animLvl val="lvl"/>
          <dgm:resizeHandles val="exact"/>
        </dgm:presLayoutVars>
      </dgm:prSet>
      <dgm:spPr/>
    </dgm:pt>
    <dgm:pt modelId="{920B9D40-1AEF-4D40-8FA1-3EC7912308FD}" type="pres">
      <dgm:prSet presAssocID="{363BF2B7-B1B5-4E05-AF77-314429B271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B59AD-894A-494E-B89C-71C001FFB189}" type="presOf" srcId="{558AE17A-53BA-4EAD-BAA4-E830F2A9FE8B}" destId="{B74F42A8-E297-4440-AC5B-149CA735A516}" srcOrd="0" destOrd="0" presId="urn:microsoft.com/office/officeart/2005/8/layout/vList2"/>
    <dgm:cxn modelId="{AD48F30A-5F0E-4171-B88F-0FFD58E9B0BF}" srcId="{558AE17A-53BA-4EAD-BAA4-E830F2A9FE8B}" destId="{363BF2B7-B1B5-4E05-AF77-314429B2710D}" srcOrd="0" destOrd="0" parTransId="{CF138017-1B20-4968-AD63-300EFDBAD95F}" sibTransId="{30BCD071-F91F-431D-93FE-75FB891A6037}"/>
    <dgm:cxn modelId="{13D3D3E9-2FFF-4178-BB73-E41E1C5049DE}" type="presOf" srcId="{363BF2B7-B1B5-4E05-AF77-314429B2710D}" destId="{920B9D40-1AEF-4D40-8FA1-3EC7912308FD}" srcOrd="0" destOrd="0" presId="urn:microsoft.com/office/officeart/2005/8/layout/vList2"/>
    <dgm:cxn modelId="{73A61B79-8416-442F-AEE9-73E59BFD2FCD}" type="presParOf" srcId="{B74F42A8-E297-4440-AC5B-149CA735A516}" destId="{920B9D40-1AEF-4D40-8FA1-3EC7912308FD}" srcOrd="0" destOrd="0" presId="urn:microsoft.com/office/officeart/2005/8/layout/vList2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2E6D877-529C-4FDD-B1CB-61FFC22B357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7E27019-498F-4537-A3D8-F2891CD61E9E}">
      <dgm:prSet/>
      <dgm:spPr/>
      <dgm:t>
        <a:bodyPr/>
        <a:lstStyle/>
        <a:p>
          <a:pPr rtl="0"/>
          <a:r>
            <a:rPr lang="en-IN" dirty="0" smtClean="0"/>
            <a:t>Notice the peaks in the success proportions, mostly at 0 and </a:t>
          </a:r>
          <a:r>
            <a:rPr lang="en-IN" i="1" dirty="0" smtClean="0"/>
            <a:t>n</a:t>
          </a:r>
          <a:r>
            <a:rPr lang="en-IN" dirty="0" smtClean="0"/>
            <a:t>,</a:t>
          </a:r>
          <a:r>
            <a:rPr lang="en-IN" i="1" dirty="0" smtClean="0"/>
            <a:t> n </a:t>
          </a:r>
          <a:r>
            <a:rPr lang="en-IN" dirty="0" smtClean="0"/>
            <a:t>being the team size .</a:t>
          </a:r>
          <a:endParaRPr lang="en-US" dirty="0"/>
        </a:p>
      </dgm:t>
    </dgm:pt>
    <dgm:pt modelId="{CFB80EC7-E21E-4204-8824-3A348FDE0266}" type="parTrans" cxnId="{CCCD2292-4855-4380-B6D4-B0C7B5B70AE6}">
      <dgm:prSet/>
      <dgm:spPr/>
      <dgm:t>
        <a:bodyPr/>
        <a:lstStyle/>
        <a:p>
          <a:endParaRPr lang="en-US"/>
        </a:p>
      </dgm:t>
    </dgm:pt>
    <dgm:pt modelId="{EA1843DA-7152-4FD6-ACFA-7931782D0764}" type="sibTrans" cxnId="{CCCD2292-4855-4380-B6D4-B0C7B5B70AE6}">
      <dgm:prSet/>
      <dgm:spPr/>
      <dgm:t>
        <a:bodyPr/>
        <a:lstStyle/>
        <a:p>
          <a:endParaRPr lang="en-US"/>
        </a:p>
      </dgm:t>
    </dgm:pt>
    <dgm:pt modelId="{3EE772AE-0C1F-49F5-A8F4-9B2627008BA2}">
      <dgm:prSet/>
      <dgm:spPr/>
      <dgm:t>
        <a:bodyPr/>
        <a:lstStyle/>
        <a:p>
          <a:pPr rtl="0"/>
          <a:r>
            <a:rPr lang="en-IN" dirty="0" smtClean="0"/>
            <a:t>Why does this happen?</a:t>
          </a:r>
          <a:endParaRPr lang="en-US" dirty="0"/>
        </a:p>
      </dgm:t>
    </dgm:pt>
    <dgm:pt modelId="{36E7E54A-A4CC-4F2E-BDFB-FE2755916890}" type="parTrans" cxnId="{5150A86E-5EA4-4D67-81CA-BEA754AF474A}">
      <dgm:prSet/>
      <dgm:spPr/>
      <dgm:t>
        <a:bodyPr/>
        <a:lstStyle/>
        <a:p>
          <a:endParaRPr lang="en-US"/>
        </a:p>
      </dgm:t>
    </dgm:pt>
    <dgm:pt modelId="{4B43E277-9024-48A6-AEA7-43A657AE8EA5}" type="sibTrans" cxnId="{5150A86E-5EA4-4D67-81CA-BEA754AF474A}">
      <dgm:prSet/>
      <dgm:spPr/>
      <dgm:t>
        <a:bodyPr/>
        <a:lstStyle/>
        <a:p>
          <a:endParaRPr lang="en-US"/>
        </a:p>
      </dgm:t>
    </dgm:pt>
    <dgm:pt modelId="{22C1356C-5321-47F4-BCE0-0B70B4E6F772}">
      <dgm:prSet/>
      <dgm:spPr/>
      <dgm:t>
        <a:bodyPr/>
        <a:lstStyle/>
        <a:p>
          <a:pPr rtl="0"/>
          <a:r>
            <a:rPr lang="en-IN" dirty="0" smtClean="0"/>
            <a:t>In a team mountaineering expedition, your success is not independent of your teammates</a:t>
          </a:r>
          <a:endParaRPr lang="en-US" dirty="0"/>
        </a:p>
      </dgm:t>
    </dgm:pt>
    <dgm:pt modelId="{5D481D6B-581C-45A8-9A46-4A739D8FD428}" type="parTrans" cxnId="{1E5B3E19-E04E-49A2-BD6C-9CC52F2524F3}">
      <dgm:prSet/>
      <dgm:spPr/>
      <dgm:t>
        <a:bodyPr/>
        <a:lstStyle/>
        <a:p>
          <a:endParaRPr lang="en-US"/>
        </a:p>
      </dgm:t>
    </dgm:pt>
    <dgm:pt modelId="{BC5754B2-71B7-4032-BBD8-9C30994F1BEF}" type="sibTrans" cxnId="{1E5B3E19-E04E-49A2-BD6C-9CC52F2524F3}">
      <dgm:prSet/>
      <dgm:spPr/>
      <dgm:t>
        <a:bodyPr/>
        <a:lstStyle/>
        <a:p>
          <a:endParaRPr lang="en-US"/>
        </a:p>
      </dgm:t>
    </dgm:pt>
    <dgm:pt modelId="{D2D8904C-D791-4D83-A4C1-8DEDC8D92CAB}">
      <dgm:prSet/>
      <dgm:spPr/>
      <dgm:t>
        <a:bodyPr/>
        <a:lstStyle/>
        <a:p>
          <a:pPr rtl="0"/>
          <a:r>
            <a:rPr lang="en-IN" dirty="0" smtClean="0"/>
            <a:t>If your teammates fail, it is very unlikely that you succeed alone</a:t>
          </a:r>
        </a:p>
      </dgm:t>
    </dgm:pt>
    <dgm:pt modelId="{499A2266-26CD-4070-B151-20F2546EB748}" type="parTrans" cxnId="{D10F86E9-87AF-48AF-81D8-2C7DC3CC398A}">
      <dgm:prSet/>
      <dgm:spPr/>
      <dgm:t>
        <a:bodyPr/>
        <a:lstStyle/>
        <a:p>
          <a:endParaRPr lang="en-US"/>
        </a:p>
      </dgm:t>
    </dgm:pt>
    <dgm:pt modelId="{E446F64E-96AD-4692-8B25-F22BB6418156}" type="sibTrans" cxnId="{D10F86E9-87AF-48AF-81D8-2C7DC3CC398A}">
      <dgm:prSet/>
      <dgm:spPr/>
      <dgm:t>
        <a:bodyPr/>
        <a:lstStyle/>
        <a:p>
          <a:endParaRPr lang="en-US"/>
        </a:p>
      </dgm:t>
    </dgm:pt>
    <dgm:pt modelId="{107BB3C2-1DB6-4789-BB86-E626AA0A23BA}">
      <dgm:prSet/>
      <dgm:spPr/>
      <dgm:t>
        <a:bodyPr/>
        <a:lstStyle/>
        <a:p>
          <a:pPr rtl="0"/>
          <a:r>
            <a:rPr lang="en-IN" dirty="0" smtClean="0"/>
            <a:t>If all your teammates succeed, it is highly likely that you succeed too.</a:t>
          </a:r>
        </a:p>
      </dgm:t>
    </dgm:pt>
    <dgm:pt modelId="{D3F2D3FA-EF4C-42E4-A926-06E6100A7175}" type="parTrans" cxnId="{15B828A3-F884-454B-9910-764BEC6373AD}">
      <dgm:prSet/>
      <dgm:spPr/>
    </dgm:pt>
    <dgm:pt modelId="{FF36D6F8-13CA-4D48-9762-716290CEA6B9}" type="sibTrans" cxnId="{15B828A3-F884-454B-9910-764BEC6373AD}">
      <dgm:prSet/>
      <dgm:spPr/>
    </dgm:pt>
    <dgm:pt modelId="{077026F8-1BCF-410A-9D69-151FCDFCE259}" type="pres">
      <dgm:prSet presAssocID="{42E6D877-529C-4FDD-B1CB-61FFC22B3573}" presName="linear" presStyleCnt="0">
        <dgm:presLayoutVars>
          <dgm:animLvl val="lvl"/>
          <dgm:resizeHandles val="exact"/>
        </dgm:presLayoutVars>
      </dgm:prSet>
      <dgm:spPr/>
    </dgm:pt>
    <dgm:pt modelId="{B5F04A48-40E7-420E-8EEE-8941FC8E4EAA}" type="pres">
      <dgm:prSet presAssocID="{47E27019-498F-4537-A3D8-F2891CD61E9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18117D-F367-48A6-AE0A-8A7AD01C9AF1}" type="pres">
      <dgm:prSet presAssocID="{EA1843DA-7152-4FD6-ACFA-7931782D0764}" presName="spacer" presStyleCnt="0"/>
      <dgm:spPr/>
    </dgm:pt>
    <dgm:pt modelId="{0F41A3EE-7580-4F99-86DB-CC77B6533B90}" type="pres">
      <dgm:prSet presAssocID="{3EE772AE-0C1F-49F5-A8F4-9B2627008B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AB376E-28DD-4753-B7D8-73CBF19E779A}" type="pres">
      <dgm:prSet presAssocID="{4B43E277-9024-48A6-AEA7-43A657AE8EA5}" presName="spacer" presStyleCnt="0"/>
      <dgm:spPr/>
    </dgm:pt>
    <dgm:pt modelId="{4E5A8DA4-38E7-4FD2-9A13-B0A01D94EB5C}" type="pres">
      <dgm:prSet presAssocID="{22C1356C-5321-47F4-BCE0-0B70B4E6F77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AA85A-4989-4FC6-95B6-8D0A81D14CD7}" type="pres">
      <dgm:prSet presAssocID="{BC5754B2-71B7-4032-BBD8-9C30994F1BEF}" presName="spacer" presStyleCnt="0"/>
      <dgm:spPr/>
    </dgm:pt>
    <dgm:pt modelId="{5DD2FC39-93D2-4BAC-9FE5-83AB2FC25373}" type="pres">
      <dgm:prSet presAssocID="{D2D8904C-D791-4D83-A4C1-8DEDC8D92CA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9590A-F09F-4149-BCAC-7F95ECEA14D9}" type="pres">
      <dgm:prSet presAssocID="{E446F64E-96AD-4692-8B25-F22BB6418156}" presName="spacer" presStyleCnt="0"/>
      <dgm:spPr/>
    </dgm:pt>
    <dgm:pt modelId="{091F3C8F-8878-40C7-90FF-8F7D815ABCB5}" type="pres">
      <dgm:prSet presAssocID="{107BB3C2-1DB6-4789-BB86-E626AA0A23B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B3E19-E04E-49A2-BD6C-9CC52F2524F3}" srcId="{42E6D877-529C-4FDD-B1CB-61FFC22B3573}" destId="{22C1356C-5321-47F4-BCE0-0B70B4E6F772}" srcOrd="2" destOrd="0" parTransId="{5D481D6B-581C-45A8-9A46-4A739D8FD428}" sibTransId="{BC5754B2-71B7-4032-BBD8-9C30994F1BEF}"/>
    <dgm:cxn modelId="{5150A86E-5EA4-4D67-81CA-BEA754AF474A}" srcId="{42E6D877-529C-4FDD-B1CB-61FFC22B3573}" destId="{3EE772AE-0C1F-49F5-A8F4-9B2627008BA2}" srcOrd="1" destOrd="0" parTransId="{36E7E54A-A4CC-4F2E-BDFB-FE2755916890}" sibTransId="{4B43E277-9024-48A6-AEA7-43A657AE8EA5}"/>
    <dgm:cxn modelId="{6A740D0D-70F4-4125-B6B3-CE24B9228214}" type="presOf" srcId="{22C1356C-5321-47F4-BCE0-0B70B4E6F772}" destId="{4E5A8DA4-38E7-4FD2-9A13-B0A01D94EB5C}" srcOrd="0" destOrd="0" presId="urn:microsoft.com/office/officeart/2005/8/layout/vList2"/>
    <dgm:cxn modelId="{42A064FD-0927-4F92-B42C-C49E09665E06}" type="presOf" srcId="{107BB3C2-1DB6-4789-BB86-E626AA0A23BA}" destId="{091F3C8F-8878-40C7-90FF-8F7D815ABCB5}" srcOrd="0" destOrd="0" presId="urn:microsoft.com/office/officeart/2005/8/layout/vList2"/>
    <dgm:cxn modelId="{CCCD2292-4855-4380-B6D4-B0C7B5B70AE6}" srcId="{42E6D877-529C-4FDD-B1CB-61FFC22B3573}" destId="{47E27019-498F-4537-A3D8-F2891CD61E9E}" srcOrd="0" destOrd="0" parTransId="{CFB80EC7-E21E-4204-8824-3A348FDE0266}" sibTransId="{EA1843DA-7152-4FD6-ACFA-7931782D0764}"/>
    <dgm:cxn modelId="{C500ED93-7DC2-4901-B8FA-60375A77F646}" type="presOf" srcId="{3EE772AE-0C1F-49F5-A8F4-9B2627008BA2}" destId="{0F41A3EE-7580-4F99-86DB-CC77B6533B90}" srcOrd="0" destOrd="0" presId="urn:microsoft.com/office/officeart/2005/8/layout/vList2"/>
    <dgm:cxn modelId="{A277DF41-336F-48DE-A982-8BA976613BC8}" type="presOf" srcId="{42E6D877-529C-4FDD-B1CB-61FFC22B3573}" destId="{077026F8-1BCF-410A-9D69-151FCDFCE259}" srcOrd="0" destOrd="0" presId="urn:microsoft.com/office/officeart/2005/8/layout/vList2"/>
    <dgm:cxn modelId="{6C02A1E9-D952-452A-B91B-1BF6FDAA3E1A}" type="presOf" srcId="{47E27019-498F-4537-A3D8-F2891CD61E9E}" destId="{B5F04A48-40E7-420E-8EEE-8941FC8E4EAA}" srcOrd="0" destOrd="0" presId="urn:microsoft.com/office/officeart/2005/8/layout/vList2"/>
    <dgm:cxn modelId="{E3946D5E-2360-4B56-A59D-93B75D3589BC}" type="presOf" srcId="{D2D8904C-D791-4D83-A4C1-8DEDC8D92CAB}" destId="{5DD2FC39-93D2-4BAC-9FE5-83AB2FC25373}" srcOrd="0" destOrd="0" presId="urn:microsoft.com/office/officeart/2005/8/layout/vList2"/>
    <dgm:cxn modelId="{D10F86E9-87AF-48AF-81D8-2C7DC3CC398A}" srcId="{42E6D877-529C-4FDD-B1CB-61FFC22B3573}" destId="{D2D8904C-D791-4D83-A4C1-8DEDC8D92CAB}" srcOrd="3" destOrd="0" parTransId="{499A2266-26CD-4070-B151-20F2546EB748}" sibTransId="{E446F64E-96AD-4692-8B25-F22BB6418156}"/>
    <dgm:cxn modelId="{15B828A3-F884-454B-9910-764BEC6373AD}" srcId="{42E6D877-529C-4FDD-B1CB-61FFC22B3573}" destId="{107BB3C2-1DB6-4789-BB86-E626AA0A23BA}" srcOrd="4" destOrd="0" parTransId="{D3F2D3FA-EF4C-42E4-A926-06E6100A7175}" sibTransId="{FF36D6F8-13CA-4D48-9762-716290CEA6B9}"/>
    <dgm:cxn modelId="{E6451ED7-8536-4DA1-96CC-F73F24E72C4E}" type="presParOf" srcId="{077026F8-1BCF-410A-9D69-151FCDFCE259}" destId="{B5F04A48-40E7-420E-8EEE-8941FC8E4EAA}" srcOrd="0" destOrd="0" presId="urn:microsoft.com/office/officeart/2005/8/layout/vList2"/>
    <dgm:cxn modelId="{C6D9FD5F-AB48-4D9D-91D5-F7D074D21F08}" type="presParOf" srcId="{077026F8-1BCF-410A-9D69-151FCDFCE259}" destId="{4F18117D-F367-48A6-AE0A-8A7AD01C9AF1}" srcOrd="1" destOrd="0" presId="urn:microsoft.com/office/officeart/2005/8/layout/vList2"/>
    <dgm:cxn modelId="{607EB03A-5950-4160-A004-0A8E000F4499}" type="presParOf" srcId="{077026F8-1BCF-410A-9D69-151FCDFCE259}" destId="{0F41A3EE-7580-4F99-86DB-CC77B6533B90}" srcOrd="2" destOrd="0" presId="urn:microsoft.com/office/officeart/2005/8/layout/vList2"/>
    <dgm:cxn modelId="{97978CD3-1D3D-41F8-9DEF-E2491A626263}" type="presParOf" srcId="{077026F8-1BCF-410A-9D69-151FCDFCE259}" destId="{55AB376E-28DD-4753-B7D8-73CBF19E779A}" srcOrd="3" destOrd="0" presId="urn:microsoft.com/office/officeart/2005/8/layout/vList2"/>
    <dgm:cxn modelId="{76E18E4F-ACD6-4432-9732-1920C936EEDD}" type="presParOf" srcId="{077026F8-1BCF-410A-9D69-151FCDFCE259}" destId="{4E5A8DA4-38E7-4FD2-9A13-B0A01D94EB5C}" srcOrd="4" destOrd="0" presId="urn:microsoft.com/office/officeart/2005/8/layout/vList2"/>
    <dgm:cxn modelId="{6A660AC7-7360-4C18-9E1B-CF9812E13609}" type="presParOf" srcId="{077026F8-1BCF-410A-9D69-151FCDFCE259}" destId="{C0EAA85A-4989-4FC6-95B6-8D0A81D14CD7}" srcOrd="5" destOrd="0" presId="urn:microsoft.com/office/officeart/2005/8/layout/vList2"/>
    <dgm:cxn modelId="{3F4AC5D3-8EDE-4547-9D69-99A5F96A505B}" type="presParOf" srcId="{077026F8-1BCF-410A-9D69-151FCDFCE259}" destId="{5DD2FC39-93D2-4BAC-9FE5-83AB2FC25373}" srcOrd="6" destOrd="0" presId="urn:microsoft.com/office/officeart/2005/8/layout/vList2"/>
    <dgm:cxn modelId="{8A2F12D9-2A3A-4819-93F5-43DCC786E4A1}" type="presParOf" srcId="{077026F8-1BCF-410A-9D69-151FCDFCE259}" destId="{99E9590A-F09F-4149-BCAC-7F95ECEA14D9}" srcOrd="7" destOrd="0" presId="urn:microsoft.com/office/officeart/2005/8/layout/vList2"/>
    <dgm:cxn modelId="{05590D9C-4648-47BD-B420-4FF4C6639159}" type="presParOf" srcId="{077026F8-1BCF-410A-9D69-151FCDFCE259}" destId="{091F3C8F-8878-40C7-90FF-8F7D815ABCB5}" srcOrd="8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58AE17A-53BA-4EAD-BAA4-E830F2A9FE8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3BF2B7-B1B5-4E05-AF77-314429B2710D}">
      <dgm:prSet/>
      <dgm:spPr/>
      <dgm:t>
        <a:bodyPr/>
        <a:lstStyle/>
        <a:p>
          <a:pPr rtl="0"/>
          <a:r>
            <a:rPr lang="en-IN" b="0" dirty="0" smtClean="0"/>
            <a:t>Model 2: Independent ZIPs</a:t>
          </a:r>
          <a:endParaRPr lang="en-US" b="0" dirty="0"/>
        </a:p>
      </dgm:t>
    </dgm:pt>
    <dgm:pt modelId="{CF138017-1B20-4968-AD63-300EFDBAD95F}" type="parTrans" cxnId="{AD48F30A-5F0E-4171-B88F-0FFD58E9B0BF}">
      <dgm:prSet/>
      <dgm:spPr/>
      <dgm:t>
        <a:bodyPr/>
        <a:lstStyle/>
        <a:p>
          <a:endParaRPr lang="en-US"/>
        </a:p>
      </dgm:t>
    </dgm:pt>
    <dgm:pt modelId="{30BCD071-F91F-431D-93FE-75FB891A6037}" type="sibTrans" cxnId="{AD48F30A-5F0E-4171-B88F-0FFD58E9B0BF}">
      <dgm:prSet/>
      <dgm:spPr/>
      <dgm:t>
        <a:bodyPr/>
        <a:lstStyle/>
        <a:p>
          <a:endParaRPr lang="en-US"/>
        </a:p>
      </dgm:t>
    </dgm:pt>
    <dgm:pt modelId="{B74F42A8-E297-4440-AC5B-149CA735A516}" type="pres">
      <dgm:prSet presAssocID="{558AE17A-53BA-4EAD-BAA4-E830F2A9FE8B}" presName="linear" presStyleCnt="0">
        <dgm:presLayoutVars>
          <dgm:animLvl val="lvl"/>
          <dgm:resizeHandles val="exact"/>
        </dgm:presLayoutVars>
      </dgm:prSet>
      <dgm:spPr/>
    </dgm:pt>
    <dgm:pt modelId="{920B9D40-1AEF-4D40-8FA1-3EC7912308FD}" type="pres">
      <dgm:prSet presAssocID="{363BF2B7-B1B5-4E05-AF77-314429B271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E4A7BC-D108-4830-B75C-8623A19B6ED0}" type="presOf" srcId="{363BF2B7-B1B5-4E05-AF77-314429B2710D}" destId="{920B9D40-1AEF-4D40-8FA1-3EC7912308FD}" srcOrd="0" destOrd="0" presId="urn:microsoft.com/office/officeart/2005/8/layout/vList2"/>
    <dgm:cxn modelId="{5F92DD4C-B7FF-4042-95C8-9EAA40C5C730}" type="presOf" srcId="{558AE17A-53BA-4EAD-BAA4-E830F2A9FE8B}" destId="{B74F42A8-E297-4440-AC5B-149CA735A516}" srcOrd="0" destOrd="0" presId="urn:microsoft.com/office/officeart/2005/8/layout/vList2"/>
    <dgm:cxn modelId="{AD48F30A-5F0E-4171-B88F-0FFD58E9B0BF}" srcId="{558AE17A-53BA-4EAD-BAA4-E830F2A9FE8B}" destId="{363BF2B7-B1B5-4E05-AF77-314429B2710D}" srcOrd="0" destOrd="0" parTransId="{CF138017-1B20-4968-AD63-300EFDBAD95F}" sibTransId="{30BCD071-F91F-431D-93FE-75FB891A6037}"/>
    <dgm:cxn modelId="{EDF6D201-D85F-4FFF-9AE5-886AE1DA50ED}" type="presParOf" srcId="{B74F42A8-E297-4440-AC5B-149CA735A516}" destId="{920B9D40-1AEF-4D40-8FA1-3EC7912308FD}" srcOrd="0" destOrd="0" presId="urn:microsoft.com/office/officeart/2005/8/layout/vList2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2E6D877-529C-4FDD-B1CB-61FFC22B357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7E27019-498F-4537-A3D8-F2891CD61E9E}">
      <dgm:prSet/>
      <dgm:spPr/>
      <dgm:t>
        <a:bodyPr/>
        <a:lstStyle/>
        <a:p>
          <a:pPr rtl="0"/>
          <a:r>
            <a:rPr lang="en-IN" dirty="0" smtClean="0"/>
            <a:t>Rising from the ashes of the previous model, we propose an alternative one.</a:t>
          </a:r>
          <a:endParaRPr lang="en-US" dirty="0"/>
        </a:p>
      </dgm:t>
    </dgm:pt>
    <dgm:pt modelId="{CFB80EC7-E21E-4204-8824-3A348FDE0266}" type="parTrans" cxnId="{CCCD2292-4855-4380-B6D4-B0C7B5B70AE6}">
      <dgm:prSet/>
      <dgm:spPr/>
      <dgm:t>
        <a:bodyPr/>
        <a:lstStyle/>
        <a:p>
          <a:endParaRPr lang="en-US"/>
        </a:p>
      </dgm:t>
    </dgm:pt>
    <dgm:pt modelId="{EA1843DA-7152-4FD6-ACFA-7931782D0764}" type="sibTrans" cxnId="{CCCD2292-4855-4380-B6D4-B0C7B5B70AE6}">
      <dgm:prSet/>
      <dgm:spPr/>
      <dgm:t>
        <a:bodyPr/>
        <a:lstStyle/>
        <a:p>
          <a:endParaRPr lang="en-US"/>
        </a:p>
      </dgm:t>
    </dgm:pt>
    <dgm:pt modelId="{3EE772AE-0C1F-49F5-A8F4-9B2627008BA2}">
      <dgm:prSet/>
      <dgm:spPr/>
      <dgm:t>
        <a:bodyPr/>
        <a:lstStyle/>
        <a:p>
          <a:pPr rtl="0"/>
          <a:r>
            <a:rPr lang="en-IN" dirty="0" smtClean="0"/>
            <a:t>If our team size had follows a Poisson distribution, and the successes arrivals and failure arrivals occur independently, we would have had the Binomial distribution.</a:t>
          </a:r>
          <a:endParaRPr lang="en-US" dirty="0"/>
        </a:p>
      </dgm:t>
    </dgm:pt>
    <dgm:pt modelId="{36E7E54A-A4CC-4F2E-BDFB-FE2755916890}" type="parTrans" cxnId="{5150A86E-5EA4-4D67-81CA-BEA754AF474A}">
      <dgm:prSet/>
      <dgm:spPr/>
      <dgm:t>
        <a:bodyPr/>
        <a:lstStyle/>
        <a:p>
          <a:endParaRPr lang="en-US"/>
        </a:p>
      </dgm:t>
    </dgm:pt>
    <dgm:pt modelId="{4B43E277-9024-48A6-AEA7-43A657AE8EA5}" type="sibTrans" cxnId="{5150A86E-5EA4-4D67-81CA-BEA754AF474A}">
      <dgm:prSet/>
      <dgm:spPr/>
      <dgm:t>
        <a:bodyPr/>
        <a:lstStyle/>
        <a:p>
          <a:endParaRPr lang="en-US"/>
        </a:p>
      </dgm:t>
    </dgm:pt>
    <dgm:pt modelId="{22C1356C-5321-47F4-BCE0-0B70B4E6F772}">
      <dgm:prSet/>
      <dgm:spPr/>
      <dgm:t>
        <a:bodyPr/>
        <a:lstStyle/>
        <a:p>
          <a:pPr rtl="0"/>
          <a:r>
            <a:rPr lang="en-IN" dirty="0" smtClean="0"/>
            <a:t>Due to the high number of peaks at the end, it looks like both the successes and failures are 0 inflated.</a:t>
          </a:r>
          <a:endParaRPr lang="en-US" dirty="0"/>
        </a:p>
      </dgm:t>
    </dgm:pt>
    <dgm:pt modelId="{5D481D6B-581C-45A8-9A46-4A739D8FD428}" type="parTrans" cxnId="{1E5B3E19-E04E-49A2-BD6C-9CC52F2524F3}">
      <dgm:prSet/>
      <dgm:spPr/>
      <dgm:t>
        <a:bodyPr/>
        <a:lstStyle/>
        <a:p>
          <a:endParaRPr lang="en-US"/>
        </a:p>
      </dgm:t>
    </dgm:pt>
    <dgm:pt modelId="{BC5754B2-71B7-4032-BBD8-9C30994F1BEF}" type="sibTrans" cxnId="{1E5B3E19-E04E-49A2-BD6C-9CC52F2524F3}">
      <dgm:prSet/>
      <dgm:spPr/>
      <dgm:t>
        <a:bodyPr/>
        <a:lstStyle/>
        <a:p>
          <a:endParaRPr lang="en-US"/>
        </a:p>
      </dgm:t>
    </dgm:pt>
    <dgm:pt modelId="{D2D8904C-D791-4D83-A4C1-8DEDC8D92CAB}">
      <dgm:prSet/>
      <dgm:spPr/>
      <dgm:t>
        <a:bodyPr/>
        <a:lstStyle/>
        <a:p>
          <a:pPr rtl="0"/>
          <a:r>
            <a:rPr lang="en-IN" dirty="0" smtClean="0"/>
            <a:t>We try with independent </a:t>
          </a:r>
          <a:r>
            <a:rPr lang="en-IN" b="1" dirty="0" smtClean="0">
              <a:solidFill>
                <a:srgbClr val="FFFF00"/>
              </a:solidFill>
            </a:rPr>
            <a:t>0 inflated successes </a:t>
          </a:r>
          <a:r>
            <a:rPr lang="en-IN" b="0" dirty="0" smtClean="0">
              <a:solidFill>
                <a:schemeClr val="bg1"/>
              </a:solidFill>
            </a:rPr>
            <a:t>and</a:t>
          </a:r>
          <a:r>
            <a:rPr lang="en-IN" b="1" dirty="0" smtClean="0">
              <a:solidFill>
                <a:srgbClr val="FFFF00"/>
              </a:solidFill>
            </a:rPr>
            <a:t> 0 inflated failure Poisson model</a:t>
          </a:r>
          <a:r>
            <a:rPr lang="en-IN" dirty="0" smtClean="0"/>
            <a:t> (assuming arrivals are Poisson).</a:t>
          </a:r>
          <a:endParaRPr lang="en-US" dirty="0"/>
        </a:p>
      </dgm:t>
    </dgm:pt>
    <dgm:pt modelId="{499A2266-26CD-4070-B151-20F2546EB748}" type="parTrans" cxnId="{D10F86E9-87AF-48AF-81D8-2C7DC3CC398A}">
      <dgm:prSet/>
      <dgm:spPr/>
      <dgm:t>
        <a:bodyPr/>
        <a:lstStyle/>
        <a:p>
          <a:endParaRPr lang="en-US"/>
        </a:p>
      </dgm:t>
    </dgm:pt>
    <dgm:pt modelId="{E446F64E-96AD-4692-8B25-F22BB6418156}" type="sibTrans" cxnId="{D10F86E9-87AF-48AF-81D8-2C7DC3CC398A}">
      <dgm:prSet/>
      <dgm:spPr/>
      <dgm:t>
        <a:bodyPr/>
        <a:lstStyle/>
        <a:p>
          <a:endParaRPr lang="en-US"/>
        </a:p>
      </dgm:t>
    </dgm:pt>
    <dgm:pt modelId="{077026F8-1BCF-410A-9D69-151FCDFCE259}" type="pres">
      <dgm:prSet presAssocID="{42E6D877-529C-4FDD-B1CB-61FFC22B3573}" presName="linear" presStyleCnt="0">
        <dgm:presLayoutVars>
          <dgm:animLvl val="lvl"/>
          <dgm:resizeHandles val="exact"/>
        </dgm:presLayoutVars>
      </dgm:prSet>
      <dgm:spPr/>
    </dgm:pt>
    <dgm:pt modelId="{B5F04A48-40E7-420E-8EEE-8941FC8E4EAA}" type="pres">
      <dgm:prSet presAssocID="{47E27019-498F-4537-A3D8-F2891CD61E9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8117D-F367-48A6-AE0A-8A7AD01C9AF1}" type="pres">
      <dgm:prSet presAssocID="{EA1843DA-7152-4FD6-ACFA-7931782D0764}" presName="spacer" presStyleCnt="0"/>
      <dgm:spPr/>
    </dgm:pt>
    <dgm:pt modelId="{0F41A3EE-7580-4F99-86DB-CC77B6533B90}" type="pres">
      <dgm:prSet presAssocID="{3EE772AE-0C1F-49F5-A8F4-9B2627008BA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B376E-28DD-4753-B7D8-73CBF19E779A}" type="pres">
      <dgm:prSet presAssocID="{4B43E277-9024-48A6-AEA7-43A657AE8EA5}" presName="spacer" presStyleCnt="0"/>
      <dgm:spPr/>
    </dgm:pt>
    <dgm:pt modelId="{4E5A8DA4-38E7-4FD2-9A13-B0A01D94EB5C}" type="pres">
      <dgm:prSet presAssocID="{22C1356C-5321-47F4-BCE0-0B70B4E6F7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0EAA85A-4989-4FC6-95B6-8D0A81D14CD7}" type="pres">
      <dgm:prSet presAssocID="{BC5754B2-71B7-4032-BBD8-9C30994F1BEF}" presName="spacer" presStyleCnt="0"/>
      <dgm:spPr/>
    </dgm:pt>
    <dgm:pt modelId="{5DD2FC39-93D2-4BAC-9FE5-83AB2FC25373}" type="pres">
      <dgm:prSet presAssocID="{D2D8904C-D791-4D83-A4C1-8DEDC8D92C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5B3E19-E04E-49A2-BD6C-9CC52F2524F3}" srcId="{42E6D877-529C-4FDD-B1CB-61FFC22B3573}" destId="{22C1356C-5321-47F4-BCE0-0B70B4E6F772}" srcOrd="2" destOrd="0" parTransId="{5D481D6B-581C-45A8-9A46-4A739D8FD428}" sibTransId="{BC5754B2-71B7-4032-BBD8-9C30994F1BEF}"/>
    <dgm:cxn modelId="{97B9D695-F945-464A-954A-0579C89E89BB}" type="presOf" srcId="{3EE772AE-0C1F-49F5-A8F4-9B2627008BA2}" destId="{0F41A3EE-7580-4F99-86DB-CC77B6533B90}" srcOrd="0" destOrd="0" presId="urn:microsoft.com/office/officeart/2005/8/layout/vList2"/>
    <dgm:cxn modelId="{5150A86E-5EA4-4D67-81CA-BEA754AF474A}" srcId="{42E6D877-529C-4FDD-B1CB-61FFC22B3573}" destId="{3EE772AE-0C1F-49F5-A8F4-9B2627008BA2}" srcOrd="1" destOrd="0" parTransId="{36E7E54A-A4CC-4F2E-BDFB-FE2755916890}" sibTransId="{4B43E277-9024-48A6-AEA7-43A657AE8EA5}"/>
    <dgm:cxn modelId="{5349D9CE-7CFC-4C19-A394-143C0C5A22DA}" type="presOf" srcId="{47E27019-498F-4537-A3D8-F2891CD61E9E}" destId="{B5F04A48-40E7-420E-8EEE-8941FC8E4EAA}" srcOrd="0" destOrd="0" presId="urn:microsoft.com/office/officeart/2005/8/layout/vList2"/>
    <dgm:cxn modelId="{9A65B0FD-94B5-4A61-8F37-6E48C91A962A}" type="presOf" srcId="{22C1356C-5321-47F4-BCE0-0B70B4E6F772}" destId="{4E5A8DA4-38E7-4FD2-9A13-B0A01D94EB5C}" srcOrd="0" destOrd="0" presId="urn:microsoft.com/office/officeart/2005/8/layout/vList2"/>
    <dgm:cxn modelId="{975085AC-D21C-46D3-B5FC-AC3565C4D23A}" type="presOf" srcId="{42E6D877-529C-4FDD-B1CB-61FFC22B3573}" destId="{077026F8-1BCF-410A-9D69-151FCDFCE259}" srcOrd="0" destOrd="0" presId="urn:microsoft.com/office/officeart/2005/8/layout/vList2"/>
    <dgm:cxn modelId="{CCCD2292-4855-4380-B6D4-B0C7B5B70AE6}" srcId="{42E6D877-529C-4FDD-B1CB-61FFC22B3573}" destId="{47E27019-498F-4537-A3D8-F2891CD61E9E}" srcOrd="0" destOrd="0" parTransId="{CFB80EC7-E21E-4204-8824-3A348FDE0266}" sibTransId="{EA1843DA-7152-4FD6-ACFA-7931782D0764}"/>
    <dgm:cxn modelId="{7873C7DE-217B-4B1B-9BDB-8BBCAAC60B98}" type="presOf" srcId="{D2D8904C-D791-4D83-A4C1-8DEDC8D92CAB}" destId="{5DD2FC39-93D2-4BAC-9FE5-83AB2FC25373}" srcOrd="0" destOrd="0" presId="urn:microsoft.com/office/officeart/2005/8/layout/vList2"/>
    <dgm:cxn modelId="{D10F86E9-87AF-48AF-81D8-2C7DC3CC398A}" srcId="{42E6D877-529C-4FDD-B1CB-61FFC22B3573}" destId="{D2D8904C-D791-4D83-A4C1-8DEDC8D92CAB}" srcOrd="3" destOrd="0" parTransId="{499A2266-26CD-4070-B151-20F2546EB748}" sibTransId="{E446F64E-96AD-4692-8B25-F22BB6418156}"/>
    <dgm:cxn modelId="{4AC39A6E-020D-493E-8449-63ABA70A7442}" type="presParOf" srcId="{077026F8-1BCF-410A-9D69-151FCDFCE259}" destId="{B5F04A48-40E7-420E-8EEE-8941FC8E4EAA}" srcOrd="0" destOrd="0" presId="urn:microsoft.com/office/officeart/2005/8/layout/vList2"/>
    <dgm:cxn modelId="{BC1AD0C8-3AF3-41FF-B675-1AB90C7461C2}" type="presParOf" srcId="{077026F8-1BCF-410A-9D69-151FCDFCE259}" destId="{4F18117D-F367-48A6-AE0A-8A7AD01C9AF1}" srcOrd="1" destOrd="0" presId="urn:microsoft.com/office/officeart/2005/8/layout/vList2"/>
    <dgm:cxn modelId="{7B34D20B-0475-487C-B511-C4B045815BDA}" type="presParOf" srcId="{077026F8-1BCF-410A-9D69-151FCDFCE259}" destId="{0F41A3EE-7580-4F99-86DB-CC77B6533B90}" srcOrd="2" destOrd="0" presId="urn:microsoft.com/office/officeart/2005/8/layout/vList2"/>
    <dgm:cxn modelId="{47CABE68-C163-4BAF-889E-CE3F7B774C97}" type="presParOf" srcId="{077026F8-1BCF-410A-9D69-151FCDFCE259}" destId="{55AB376E-28DD-4753-B7D8-73CBF19E779A}" srcOrd="3" destOrd="0" presId="urn:microsoft.com/office/officeart/2005/8/layout/vList2"/>
    <dgm:cxn modelId="{1A3664D8-904D-4F43-BF2A-701DE98362B0}" type="presParOf" srcId="{077026F8-1BCF-410A-9D69-151FCDFCE259}" destId="{4E5A8DA4-38E7-4FD2-9A13-B0A01D94EB5C}" srcOrd="4" destOrd="0" presId="urn:microsoft.com/office/officeart/2005/8/layout/vList2"/>
    <dgm:cxn modelId="{3C9ED635-8284-4FB1-80D8-0F7CDA842711}" type="presParOf" srcId="{077026F8-1BCF-410A-9D69-151FCDFCE259}" destId="{C0EAA85A-4989-4FC6-95B6-8D0A81D14CD7}" srcOrd="5" destOrd="0" presId="urn:microsoft.com/office/officeart/2005/8/layout/vList2"/>
    <dgm:cxn modelId="{930FD216-2F69-4711-A3B5-D2E3064CD904}" type="presParOf" srcId="{077026F8-1BCF-410A-9D69-151FCDFCE259}" destId="{5DD2FC39-93D2-4BAC-9FE5-83AB2FC25373}" srcOrd="6" destOrd="0" presId="urn:microsoft.com/office/officeart/2005/8/layout/vList2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4A7BBF1-7BC1-483E-A6CB-1E3B0A6F486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BC4820-5DA4-4050-9683-D9947BFB9C24}">
      <dgm:prSet/>
      <dgm:spPr/>
      <dgm:t>
        <a:bodyPr/>
        <a:lstStyle/>
        <a:p>
          <a:pPr rtl="0"/>
          <a:r>
            <a:rPr lang="en-IN" b="0" dirty="0" smtClean="0"/>
            <a:t>Fits of Independent ZIPs: Training Set</a:t>
          </a:r>
          <a:endParaRPr lang="en-US" b="0" dirty="0"/>
        </a:p>
      </dgm:t>
    </dgm:pt>
    <dgm:pt modelId="{4FCF4EF3-A388-4BDE-9418-5A9CE78BC5D5}" type="parTrans" cxnId="{C16C02BB-E3C9-4A61-9324-C8FA2662585D}">
      <dgm:prSet/>
      <dgm:spPr/>
      <dgm:t>
        <a:bodyPr/>
        <a:lstStyle/>
        <a:p>
          <a:endParaRPr lang="en-US"/>
        </a:p>
      </dgm:t>
    </dgm:pt>
    <dgm:pt modelId="{35B6588F-6434-40E3-A8E9-C01A713FE968}" type="sibTrans" cxnId="{C16C02BB-E3C9-4A61-9324-C8FA2662585D}">
      <dgm:prSet/>
      <dgm:spPr/>
      <dgm:t>
        <a:bodyPr/>
        <a:lstStyle/>
        <a:p>
          <a:endParaRPr lang="en-US"/>
        </a:p>
      </dgm:t>
    </dgm:pt>
    <dgm:pt modelId="{811C01E9-911B-48DC-8E41-C0C019B972CC}" type="pres">
      <dgm:prSet presAssocID="{F4A7BBF1-7BC1-483E-A6CB-1E3B0A6F486E}" presName="linear" presStyleCnt="0">
        <dgm:presLayoutVars>
          <dgm:animLvl val="lvl"/>
          <dgm:resizeHandles val="exact"/>
        </dgm:presLayoutVars>
      </dgm:prSet>
      <dgm:spPr/>
    </dgm:pt>
    <dgm:pt modelId="{5ABE3D5B-FD7B-4207-B6D4-F6CFFD3BD507}" type="pres">
      <dgm:prSet presAssocID="{85BC4820-5DA4-4050-9683-D9947BFB9C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16C02BB-E3C9-4A61-9324-C8FA2662585D}" srcId="{F4A7BBF1-7BC1-483E-A6CB-1E3B0A6F486E}" destId="{85BC4820-5DA4-4050-9683-D9947BFB9C24}" srcOrd="0" destOrd="0" parTransId="{4FCF4EF3-A388-4BDE-9418-5A9CE78BC5D5}" sibTransId="{35B6588F-6434-40E3-A8E9-C01A713FE968}"/>
    <dgm:cxn modelId="{C425BB53-E97C-44DE-B975-591F0BE4B0FE}" type="presOf" srcId="{F4A7BBF1-7BC1-483E-A6CB-1E3B0A6F486E}" destId="{811C01E9-911B-48DC-8E41-C0C019B972CC}" srcOrd="0" destOrd="0" presId="urn:microsoft.com/office/officeart/2005/8/layout/vList2"/>
    <dgm:cxn modelId="{82D3CA69-8EA2-41D1-A85D-838297E633DC}" type="presOf" srcId="{85BC4820-5DA4-4050-9683-D9947BFB9C24}" destId="{5ABE3D5B-FD7B-4207-B6D4-F6CFFD3BD507}" srcOrd="0" destOrd="0" presId="urn:microsoft.com/office/officeart/2005/8/layout/vList2"/>
    <dgm:cxn modelId="{C8291F88-EFCA-4DE2-A284-F82A4B48C158}" type="presParOf" srcId="{811C01E9-911B-48DC-8E41-C0C019B972CC}" destId="{5ABE3D5B-FD7B-4207-B6D4-F6CFFD3BD507}" srcOrd="0" destOrd="0" presId="urn:microsoft.com/office/officeart/2005/8/layout/vList2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7CC0BE6-CE80-4977-88C3-DB796A17A56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110541A-8904-4F7E-A0F0-A3CAEF0D4112}">
      <dgm:prSet/>
      <dgm:spPr/>
      <dgm:t>
        <a:bodyPr/>
        <a:lstStyle/>
        <a:p>
          <a:pPr rtl="0"/>
          <a:r>
            <a:rPr lang="en-IN" b="0" dirty="0" smtClean="0"/>
            <a:t>Assessing failure of Model 2</a:t>
          </a:r>
          <a:endParaRPr lang="en-US" b="0" dirty="0"/>
        </a:p>
      </dgm:t>
    </dgm:pt>
    <dgm:pt modelId="{98705CC7-B21D-423A-A342-4A8F58DF8200}" type="parTrans" cxnId="{21149430-C557-4C01-8609-9060186CAF9E}">
      <dgm:prSet/>
      <dgm:spPr/>
      <dgm:t>
        <a:bodyPr/>
        <a:lstStyle/>
        <a:p>
          <a:endParaRPr lang="en-US"/>
        </a:p>
      </dgm:t>
    </dgm:pt>
    <dgm:pt modelId="{212D74EC-B0A1-4E93-B1C4-BA9637FC8FD4}" type="sibTrans" cxnId="{21149430-C557-4C01-8609-9060186CAF9E}">
      <dgm:prSet/>
      <dgm:spPr/>
      <dgm:t>
        <a:bodyPr/>
        <a:lstStyle/>
        <a:p>
          <a:endParaRPr lang="en-US"/>
        </a:p>
      </dgm:t>
    </dgm:pt>
    <dgm:pt modelId="{BA05F3AE-A6DE-4144-8811-0CE6AB385B84}" type="pres">
      <dgm:prSet presAssocID="{C7CC0BE6-CE80-4977-88C3-DB796A17A56E}" presName="linear" presStyleCnt="0">
        <dgm:presLayoutVars>
          <dgm:animLvl val="lvl"/>
          <dgm:resizeHandles val="exact"/>
        </dgm:presLayoutVars>
      </dgm:prSet>
      <dgm:spPr/>
    </dgm:pt>
    <dgm:pt modelId="{2CCF3130-3F1F-428B-B9AF-F02866A25D54}" type="pres">
      <dgm:prSet presAssocID="{3110541A-8904-4F7E-A0F0-A3CAEF0D41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F7F184-FF65-42AF-8F38-6C7BB6161BBB}" type="presOf" srcId="{C7CC0BE6-CE80-4977-88C3-DB796A17A56E}" destId="{BA05F3AE-A6DE-4144-8811-0CE6AB385B84}" srcOrd="0" destOrd="0" presId="urn:microsoft.com/office/officeart/2005/8/layout/vList2"/>
    <dgm:cxn modelId="{21149430-C557-4C01-8609-9060186CAF9E}" srcId="{C7CC0BE6-CE80-4977-88C3-DB796A17A56E}" destId="{3110541A-8904-4F7E-A0F0-A3CAEF0D4112}" srcOrd="0" destOrd="0" parTransId="{98705CC7-B21D-423A-A342-4A8F58DF8200}" sibTransId="{212D74EC-B0A1-4E93-B1C4-BA9637FC8FD4}"/>
    <dgm:cxn modelId="{29095A3F-8081-4CDA-B1C2-81C1DC66074C}" type="presOf" srcId="{3110541A-8904-4F7E-A0F0-A3CAEF0D4112}" destId="{2CCF3130-3F1F-428B-B9AF-F02866A25D54}" srcOrd="0" destOrd="0" presId="urn:microsoft.com/office/officeart/2005/8/layout/vList2"/>
    <dgm:cxn modelId="{5C7894BE-BF49-405D-9C4A-48AF5D73C293}" type="presParOf" srcId="{BA05F3AE-A6DE-4144-8811-0CE6AB385B84}" destId="{2CCF3130-3F1F-428B-B9AF-F02866A25D54}" srcOrd="0" destOrd="0" presId="urn:microsoft.com/office/officeart/2005/8/layout/vList2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F2FAD96-B4D4-4224-8095-276CC1EFC942}" type="doc">
      <dgm:prSet loTypeId="urn:microsoft.com/office/officeart/2005/8/layout/target3" loCatId="relationship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05454FA3-2F85-4154-A7D5-8FC29BC7E55E}">
      <dgm:prSet/>
      <dgm:spPr/>
      <dgm:t>
        <a:bodyPr/>
        <a:lstStyle/>
        <a:p>
          <a:pPr rtl="0"/>
          <a:r>
            <a:rPr lang="en-IN" dirty="0" smtClean="0"/>
            <a:t>We used the number of attempts to be the sum of the number of successes and number of failures.</a:t>
          </a:r>
          <a:endParaRPr lang="en-US" dirty="0"/>
        </a:p>
      </dgm:t>
    </dgm:pt>
    <dgm:pt modelId="{B0D65F78-DB6B-44F6-AEC9-BDAC6053D29A}" type="parTrans" cxnId="{1FDA3EC6-E09E-49E5-A637-0984F9760FBF}">
      <dgm:prSet/>
      <dgm:spPr/>
      <dgm:t>
        <a:bodyPr/>
        <a:lstStyle/>
        <a:p>
          <a:endParaRPr lang="en-US"/>
        </a:p>
      </dgm:t>
    </dgm:pt>
    <dgm:pt modelId="{2564C0FE-3985-4FEA-910B-174B126BB554}" type="sibTrans" cxnId="{1FDA3EC6-E09E-49E5-A637-0984F9760FBF}">
      <dgm:prSet/>
      <dgm:spPr/>
      <dgm:t>
        <a:bodyPr/>
        <a:lstStyle/>
        <a:p>
          <a:endParaRPr lang="en-US"/>
        </a:p>
      </dgm:t>
    </dgm:pt>
    <dgm:pt modelId="{701719C5-7546-430A-848F-FBBC148B444F}">
      <dgm:prSet/>
      <dgm:spPr/>
      <dgm:t>
        <a:bodyPr/>
        <a:lstStyle/>
        <a:p>
          <a:pPr rtl="0"/>
          <a:r>
            <a:rPr lang="en-IN" dirty="0" smtClean="0"/>
            <a:t>The failure of the ZIP model lies in the failure of the log-linear model fits for the two </a:t>
          </a:r>
          <a:r>
            <a:rPr lang="en-IN" dirty="0" err="1" smtClean="0"/>
            <a:t>Poissons</a:t>
          </a:r>
          <a:r>
            <a:rPr lang="en-IN" dirty="0" smtClean="0"/>
            <a:t>.</a:t>
          </a:r>
          <a:endParaRPr lang="en-US" dirty="0"/>
        </a:p>
      </dgm:t>
    </dgm:pt>
    <dgm:pt modelId="{88BCE4E6-8355-44D3-83E4-40E5ED03A5AE}" type="parTrans" cxnId="{D409F622-AF9D-403A-BCB7-20FA99156805}">
      <dgm:prSet/>
      <dgm:spPr/>
      <dgm:t>
        <a:bodyPr/>
        <a:lstStyle/>
        <a:p>
          <a:endParaRPr lang="en-US"/>
        </a:p>
      </dgm:t>
    </dgm:pt>
    <dgm:pt modelId="{9CE86BC5-1118-4634-968D-5081A8DD3D1E}" type="sibTrans" cxnId="{D409F622-AF9D-403A-BCB7-20FA99156805}">
      <dgm:prSet/>
      <dgm:spPr/>
      <dgm:t>
        <a:bodyPr/>
        <a:lstStyle/>
        <a:p>
          <a:endParaRPr lang="en-US"/>
        </a:p>
      </dgm:t>
    </dgm:pt>
    <dgm:pt modelId="{DD16D71F-0541-4EFA-88F4-F0118454B847}" type="pres">
      <dgm:prSet presAssocID="{CF2FAD96-B4D4-4224-8095-276CC1EFC94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D080B00-319F-4461-BAD2-C809525BB700}" type="pres">
      <dgm:prSet presAssocID="{05454FA3-2F85-4154-A7D5-8FC29BC7E55E}" presName="circle1" presStyleLbl="node1" presStyleIdx="0" presStyleCnt="2"/>
      <dgm:spPr/>
    </dgm:pt>
    <dgm:pt modelId="{73450DEB-186C-4680-85ED-2A02414F05E5}" type="pres">
      <dgm:prSet presAssocID="{05454FA3-2F85-4154-A7D5-8FC29BC7E55E}" presName="space" presStyleCnt="0"/>
      <dgm:spPr/>
    </dgm:pt>
    <dgm:pt modelId="{8AA4ABF9-CB24-4C12-A0E8-5522BD8ADF3D}" type="pres">
      <dgm:prSet presAssocID="{05454FA3-2F85-4154-A7D5-8FC29BC7E55E}" presName="rect1" presStyleLbl="alignAcc1" presStyleIdx="0" presStyleCnt="2"/>
      <dgm:spPr/>
    </dgm:pt>
    <dgm:pt modelId="{73E6AB08-2DA0-4FD3-8C02-C69A5B81B3D2}" type="pres">
      <dgm:prSet presAssocID="{701719C5-7546-430A-848F-FBBC148B444F}" presName="vertSpace2" presStyleLbl="node1" presStyleIdx="0" presStyleCnt="2"/>
      <dgm:spPr/>
    </dgm:pt>
    <dgm:pt modelId="{4D70D528-5E74-4827-829B-FCE2760B5B53}" type="pres">
      <dgm:prSet presAssocID="{701719C5-7546-430A-848F-FBBC148B444F}" presName="circle2" presStyleLbl="node1" presStyleIdx="1" presStyleCnt="2"/>
      <dgm:spPr/>
    </dgm:pt>
    <dgm:pt modelId="{E847D820-AB2B-4C0F-9ED8-FC531C095454}" type="pres">
      <dgm:prSet presAssocID="{701719C5-7546-430A-848F-FBBC148B444F}" presName="rect2" presStyleLbl="alignAcc1" presStyleIdx="1" presStyleCnt="2"/>
      <dgm:spPr/>
    </dgm:pt>
    <dgm:pt modelId="{52AF562E-D18A-47A5-9121-409AF2F7A2F1}" type="pres">
      <dgm:prSet presAssocID="{05454FA3-2F85-4154-A7D5-8FC29BC7E55E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25803700-AD68-4226-9A3C-05D8FCFFDA45}" type="pres">
      <dgm:prSet presAssocID="{701719C5-7546-430A-848F-FBBC148B444F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72B8B104-C6AD-4801-9283-055F4EA6A940}" type="presOf" srcId="{05454FA3-2F85-4154-A7D5-8FC29BC7E55E}" destId="{8AA4ABF9-CB24-4C12-A0E8-5522BD8ADF3D}" srcOrd="0" destOrd="0" presId="urn:microsoft.com/office/officeart/2005/8/layout/target3"/>
    <dgm:cxn modelId="{F8D93AAD-C2BC-4333-862C-82720E943ED0}" type="presOf" srcId="{05454FA3-2F85-4154-A7D5-8FC29BC7E55E}" destId="{52AF562E-D18A-47A5-9121-409AF2F7A2F1}" srcOrd="1" destOrd="0" presId="urn:microsoft.com/office/officeart/2005/8/layout/target3"/>
    <dgm:cxn modelId="{1FDA3EC6-E09E-49E5-A637-0984F9760FBF}" srcId="{CF2FAD96-B4D4-4224-8095-276CC1EFC942}" destId="{05454FA3-2F85-4154-A7D5-8FC29BC7E55E}" srcOrd="0" destOrd="0" parTransId="{B0D65F78-DB6B-44F6-AEC9-BDAC6053D29A}" sibTransId="{2564C0FE-3985-4FEA-910B-174B126BB554}"/>
    <dgm:cxn modelId="{BA38AF7B-A2FB-4EEF-94C1-6B74E019467B}" type="presOf" srcId="{701719C5-7546-430A-848F-FBBC148B444F}" destId="{25803700-AD68-4226-9A3C-05D8FCFFDA45}" srcOrd="1" destOrd="0" presId="urn:microsoft.com/office/officeart/2005/8/layout/target3"/>
    <dgm:cxn modelId="{DEDB7D49-36D3-4F25-A188-E014F3EC90C6}" type="presOf" srcId="{701719C5-7546-430A-848F-FBBC148B444F}" destId="{E847D820-AB2B-4C0F-9ED8-FC531C095454}" srcOrd="0" destOrd="0" presId="urn:microsoft.com/office/officeart/2005/8/layout/target3"/>
    <dgm:cxn modelId="{1E412CF2-4099-460F-92AE-079DD9E65281}" type="presOf" srcId="{CF2FAD96-B4D4-4224-8095-276CC1EFC942}" destId="{DD16D71F-0541-4EFA-88F4-F0118454B847}" srcOrd="0" destOrd="0" presId="urn:microsoft.com/office/officeart/2005/8/layout/target3"/>
    <dgm:cxn modelId="{D409F622-AF9D-403A-BCB7-20FA99156805}" srcId="{CF2FAD96-B4D4-4224-8095-276CC1EFC942}" destId="{701719C5-7546-430A-848F-FBBC148B444F}" srcOrd="1" destOrd="0" parTransId="{88BCE4E6-8355-44D3-83E4-40E5ED03A5AE}" sibTransId="{9CE86BC5-1118-4634-968D-5081A8DD3D1E}"/>
    <dgm:cxn modelId="{05D7C3D4-D94E-4ADA-837B-9159629A4B54}" type="presParOf" srcId="{DD16D71F-0541-4EFA-88F4-F0118454B847}" destId="{0D080B00-319F-4461-BAD2-C809525BB700}" srcOrd="0" destOrd="0" presId="urn:microsoft.com/office/officeart/2005/8/layout/target3"/>
    <dgm:cxn modelId="{FAF8D44B-431B-46F5-8157-5C3E98E8ECF0}" type="presParOf" srcId="{DD16D71F-0541-4EFA-88F4-F0118454B847}" destId="{73450DEB-186C-4680-85ED-2A02414F05E5}" srcOrd="1" destOrd="0" presId="urn:microsoft.com/office/officeart/2005/8/layout/target3"/>
    <dgm:cxn modelId="{7AED9D37-183B-435A-87E5-B99F46895B48}" type="presParOf" srcId="{DD16D71F-0541-4EFA-88F4-F0118454B847}" destId="{8AA4ABF9-CB24-4C12-A0E8-5522BD8ADF3D}" srcOrd="2" destOrd="0" presId="urn:microsoft.com/office/officeart/2005/8/layout/target3"/>
    <dgm:cxn modelId="{076B78EC-E45B-426B-AD1F-04886954B4D9}" type="presParOf" srcId="{DD16D71F-0541-4EFA-88F4-F0118454B847}" destId="{73E6AB08-2DA0-4FD3-8C02-C69A5B81B3D2}" srcOrd="3" destOrd="0" presId="urn:microsoft.com/office/officeart/2005/8/layout/target3"/>
    <dgm:cxn modelId="{67FF0016-A10F-46CE-B59B-9EF61C398DCD}" type="presParOf" srcId="{DD16D71F-0541-4EFA-88F4-F0118454B847}" destId="{4D70D528-5E74-4827-829B-FCE2760B5B53}" srcOrd="4" destOrd="0" presId="urn:microsoft.com/office/officeart/2005/8/layout/target3"/>
    <dgm:cxn modelId="{72253D27-888C-4467-AF14-FB324BD7EE84}" type="presParOf" srcId="{DD16D71F-0541-4EFA-88F4-F0118454B847}" destId="{E847D820-AB2B-4C0F-9ED8-FC531C095454}" srcOrd="5" destOrd="0" presId="urn:microsoft.com/office/officeart/2005/8/layout/target3"/>
    <dgm:cxn modelId="{4CAC64EC-8E7F-40F6-A0CB-90A9A09A440F}" type="presParOf" srcId="{DD16D71F-0541-4EFA-88F4-F0118454B847}" destId="{52AF562E-D18A-47A5-9121-409AF2F7A2F1}" srcOrd="6" destOrd="0" presId="urn:microsoft.com/office/officeart/2005/8/layout/target3"/>
    <dgm:cxn modelId="{280F141C-E1C5-4B5F-A00E-1F5A2A61134C}" type="presParOf" srcId="{DD16D71F-0541-4EFA-88F4-F0118454B847}" destId="{25803700-AD68-4226-9A3C-05D8FCFFDA45}" srcOrd="7" destOrd="0" presId="urn:microsoft.com/office/officeart/2005/8/layout/target3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BC6889B-11F9-4CA4-B9DA-88F77C9D72D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FA6EB1-9724-4A9A-85B9-A19DF6B917FD}">
      <dgm:prSet/>
      <dgm:spPr/>
      <dgm:t>
        <a:bodyPr/>
        <a:lstStyle/>
        <a:p>
          <a:pPr rtl="0"/>
          <a:r>
            <a:rPr lang="en-IN" b="0" dirty="0" smtClean="0"/>
            <a:t>Histograms of Attempts</a:t>
          </a:r>
          <a:endParaRPr lang="en-US" b="0" dirty="0"/>
        </a:p>
      </dgm:t>
    </dgm:pt>
    <dgm:pt modelId="{74560EC5-BEEA-4435-BED8-93D9D4859FA9}" type="parTrans" cxnId="{AB496B85-7F39-42E8-B001-191E20E7A996}">
      <dgm:prSet/>
      <dgm:spPr/>
      <dgm:t>
        <a:bodyPr/>
        <a:lstStyle/>
        <a:p>
          <a:endParaRPr lang="en-US"/>
        </a:p>
      </dgm:t>
    </dgm:pt>
    <dgm:pt modelId="{382A9BFC-986C-43B2-A304-F754AA035B29}" type="sibTrans" cxnId="{AB496B85-7F39-42E8-B001-191E20E7A996}">
      <dgm:prSet/>
      <dgm:spPr/>
      <dgm:t>
        <a:bodyPr/>
        <a:lstStyle/>
        <a:p>
          <a:endParaRPr lang="en-US"/>
        </a:p>
      </dgm:t>
    </dgm:pt>
    <dgm:pt modelId="{4DE8F23D-445C-465C-9310-FD4EBAD0FFD1}" type="pres">
      <dgm:prSet presAssocID="{4BC6889B-11F9-4CA4-B9DA-88F77C9D72D5}" presName="linear" presStyleCnt="0">
        <dgm:presLayoutVars>
          <dgm:animLvl val="lvl"/>
          <dgm:resizeHandles val="exact"/>
        </dgm:presLayoutVars>
      </dgm:prSet>
      <dgm:spPr/>
    </dgm:pt>
    <dgm:pt modelId="{4F651692-AC3C-463E-95BC-7F9840C8F080}" type="pres">
      <dgm:prSet presAssocID="{8CFA6EB1-9724-4A9A-85B9-A19DF6B917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14EC5B5-5E89-4866-B11B-5075DAF5A435}" type="presOf" srcId="{8CFA6EB1-9724-4A9A-85B9-A19DF6B917FD}" destId="{4F651692-AC3C-463E-95BC-7F9840C8F080}" srcOrd="0" destOrd="0" presId="urn:microsoft.com/office/officeart/2005/8/layout/vList2"/>
    <dgm:cxn modelId="{AB496B85-7F39-42E8-B001-191E20E7A996}" srcId="{4BC6889B-11F9-4CA4-B9DA-88F77C9D72D5}" destId="{8CFA6EB1-9724-4A9A-85B9-A19DF6B917FD}" srcOrd="0" destOrd="0" parTransId="{74560EC5-BEEA-4435-BED8-93D9D4859FA9}" sibTransId="{382A9BFC-986C-43B2-A304-F754AA035B29}"/>
    <dgm:cxn modelId="{637DF951-0733-423F-9DFF-EFBA1839A850}" type="presOf" srcId="{4BC6889B-11F9-4CA4-B9DA-88F77C9D72D5}" destId="{4DE8F23D-445C-465C-9310-FD4EBAD0FFD1}" srcOrd="0" destOrd="0" presId="urn:microsoft.com/office/officeart/2005/8/layout/vList2"/>
    <dgm:cxn modelId="{895F392C-81ED-4676-A732-8850D8D75DEF}" type="presParOf" srcId="{4DE8F23D-445C-465C-9310-FD4EBAD0FFD1}" destId="{4F651692-AC3C-463E-95BC-7F9840C8F080}" srcOrd="0" destOrd="0" presId="urn:microsoft.com/office/officeart/2005/8/layout/vList2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78D7268-C83E-4CB9-B1CA-813387884C2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5F5FFAB-89B3-49BE-A99F-67909DFD77BD}">
      <dgm:prSet/>
      <dgm:spPr/>
      <dgm:t>
        <a:bodyPr/>
        <a:lstStyle/>
        <a:p>
          <a:pPr rtl="0"/>
          <a:r>
            <a:rPr lang="en-IN" b="0" dirty="0" smtClean="0"/>
            <a:t>Model 3: Separating N and p</a:t>
          </a:r>
          <a:endParaRPr lang="en-US" b="0" dirty="0"/>
        </a:p>
      </dgm:t>
    </dgm:pt>
    <dgm:pt modelId="{47B1BAB5-AE16-47A7-A707-40B477FCE7FF}" type="parTrans" cxnId="{93C77E0B-9091-495B-A3BA-268F3C3DC138}">
      <dgm:prSet/>
      <dgm:spPr/>
      <dgm:t>
        <a:bodyPr/>
        <a:lstStyle/>
        <a:p>
          <a:endParaRPr lang="en-US"/>
        </a:p>
      </dgm:t>
    </dgm:pt>
    <dgm:pt modelId="{03F3B79E-CD54-4518-AF76-8A1581933259}" type="sibTrans" cxnId="{93C77E0B-9091-495B-A3BA-268F3C3DC138}">
      <dgm:prSet/>
      <dgm:spPr/>
      <dgm:t>
        <a:bodyPr/>
        <a:lstStyle/>
        <a:p>
          <a:endParaRPr lang="en-US"/>
        </a:p>
      </dgm:t>
    </dgm:pt>
    <dgm:pt modelId="{2257BE6C-B32F-48F7-B6DA-0047F0AEF8B7}" type="pres">
      <dgm:prSet presAssocID="{078D7268-C83E-4CB9-B1CA-813387884C2D}" presName="linear" presStyleCnt="0">
        <dgm:presLayoutVars>
          <dgm:animLvl val="lvl"/>
          <dgm:resizeHandles val="exact"/>
        </dgm:presLayoutVars>
      </dgm:prSet>
      <dgm:spPr/>
    </dgm:pt>
    <dgm:pt modelId="{AE74A643-AE61-4680-86A3-7A8AF761DD3D}" type="pres">
      <dgm:prSet presAssocID="{A5F5FFAB-89B3-49BE-A99F-67909DFD77B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2EABA3-C212-4731-BA42-9D3F0F1F4634}" type="presOf" srcId="{A5F5FFAB-89B3-49BE-A99F-67909DFD77BD}" destId="{AE74A643-AE61-4680-86A3-7A8AF761DD3D}" srcOrd="0" destOrd="0" presId="urn:microsoft.com/office/officeart/2005/8/layout/vList2"/>
    <dgm:cxn modelId="{93C77E0B-9091-495B-A3BA-268F3C3DC138}" srcId="{078D7268-C83E-4CB9-B1CA-813387884C2D}" destId="{A5F5FFAB-89B3-49BE-A99F-67909DFD77BD}" srcOrd="0" destOrd="0" parTransId="{47B1BAB5-AE16-47A7-A707-40B477FCE7FF}" sibTransId="{03F3B79E-CD54-4518-AF76-8A1581933259}"/>
    <dgm:cxn modelId="{605D00E8-754E-4EB1-A1ED-FCCCE11952B9}" type="presOf" srcId="{078D7268-C83E-4CB9-B1CA-813387884C2D}" destId="{2257BE6C-B32F-48F7-B6DA-0047F0AEF8B7}" srcOrd="0" destOrd="0" presId="urn:microsoft.com/office/officeart/2005/8/layout/vList2"/>
    <dgm:cxn modelId="{509B99E9-0211-4789-A890-628437DACF2C}" type="presParOf" srcId="{2257BE6C-B32F-48F7-B6DA-0047F0AEF8B7}" destId="{AE74A643-AE61-4680-86A3-7A8AF761DD3D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CA822-04BC-45E1-A9F3-A5CA68BA11D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2B602F2-F72F-435E-BFD1-D3219CD3017E}">
      <dgm:prSet/>
      <dgm:spPr/>
      <dgm:t>
        <a:bodyPr/>
        <a:lstStyle/>
        <a:p>
          <a:pPr rtl="0"/>
          <a:r>
            <a:rPr lang="en-IN" b="0" dirty="0" smtClean="0"/>
            <a:t>Mountaineer’s Challenge</a:t>
          </a:r>
          <a:endParaRPr lang="en-US" b="0" dirty="0"/>
        </a:p>
      </dgm:t>
    </dgm:pt>
    <dgm:pt modelId="{90DD1683-58EB-496C-ADA1-58CA21369197}" type="parTrans" cxnId="{B6D2E182-C6BF-409A-B61F-B13F7FC942E5}">
      <dgm:prSet/>
      <dgm:spPr/>
      <dgm:t>
        <a:bodyPr/>
        <a:lstStyle/>
        <a:p>
          <a:endParaRPr lang="en-US"/>
        </a:p>
      </dgm:t>
    </dgm:pt>
    <dgm:pt modelId="{10365E7B-052C-47E2-A764-516584FDA39F}" type="sibTrans" cxnId="{B6D2E182-C6BF-409A-B61F-B13F7FC942E5}">
      <dgm:prSet/>
      <dgm:spPr/>
      <dgm:t>
        <a:bodyPr/>
        <a:lstStyle/>
        <a:p>
          <a:endParaRPr lang="en-US"/>
        </a:p>
      </dgm:t>
    </dgm:pt>
    <dgm:pt modelId="{D40C9585-403D-4205-BBBB-B81A862BA106}" type="pres">
      <dgm:prSet presAssocID="{A8ACA822-04BC-45E1-A9F3-A5CA68BA11DD}" presName="linear" presStyleCnt="0">
        <dgm:presLayoutVars>
          <dgm:animLvl val="lvl"/>
          <dgm:resizeHandles val="exact"/>
        </dgm:presLayoutVars>
      </dgm:prSet>
      <dgm:spPr/>
    </dgm:pt>
    <dgm:pt modelId="{91C7ED35-3CE4-4BAA-A498-D154E0D417C5}" type="pres">
      <dgm:prSet presAssocID="{F2B602F2-F72F-435E-BFD1-D3219CD301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6D2E182-C6BF-409A-B61F-B13F7FC942E5}" srcId="{A8ACA822-04BC-45E1-A9F3-A5CA68BA11DD}" destId="{F2B602F2-F72F-435E-BFD1-D3219CD3017E}" srcOrd="0" destOrd="0" parTransId="{90DD1683-58EB-496C-ADA1-58CA21369197}" sibTransId="{10365E7B-052C-47E2-A764-516584FDA39F}"/>
    <dgm:cxn modelId="{468484BF-0FAF-484B-A74C-E89FA8217B68}" type="presOf" srcId="{F2B602F2-F72F-435E-BFD1-D3219CD3017E}" destId="{91C7ED35-3CE4-4BAA-A498-D154E0D417C5}" srcOrd="0" destOrd="0" presId="urn:microsoft.com/office/officeart/2005/8/layout/vList2"/>
    <dgm:cxn modelId="{5938AC3B-5046-4624-8DD8-D1999F5DCD3B}" type="presOf" srcId="{A8ACA822-04BC-45E1-A9F3-A5CA68BA11DD}" destId="{D40C9585-403D-4205-BBBB-B81A862BA106}" srcOrd="0" destOrd="0" presId="urn:microsoft.com/office/officeart/2005/8/layout/vList2"/>
    <dgm:cxn modelId="{65BC1EB1-70EE-4AD8-8D10-90D8694B0D1C}" type="presParOf" srcId="{D40C9585-403D-4205-BBBB-B81A862BA106}" destId="{91C7ED35-3CE4-4BAA-A498-D154E0D417C5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3BB914C-5539-4F7B-B324-9AA33B7C33F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C03DA39-06E3-4CC5-8AA7-D65BBFC08F14}">
      <dgm:prSet/>
      <dgm:spPr/>
      <dgm:t>
        <a:bodyPr/>
        <a:lstStyle/>
        <a:p>
          <a:pPr rtl="0"/>
          <a:r>
            <a:rPr lang="en-IN" b="0" dirty="0" smtClean="0"/>
            <a:t>Modelling N: Mixture of Poisson</a:t>
          </a:r>
          <a:endParaRPr lang="en-US" b="0" dirty="0"/>
        </a:p>
      </dgm:t>
    </dgm:pt>
    <dgm:pt modelId="{41C621E1-62C6-40F9-889C-1F3E14554494}" type="parTrans" cxnId="{14A01F4F-527A-4459-B5BB-B6C7842BCC29}">
      <dgm:prSet/>
      <dgm:spPr/>
      <dgm:t>
        <a:bodyPr/>
        <a:lstStyle/>
        <a:p>
          <a:endParaRPr lang="en-US"/>
        </a:p>
      </dgm:t>
    </dgm:pt>
    <dgm:pt modelId="{A5E40692-4FA3-4E85-AB52-06A9887975AC}" type="sibTrans" cxnId="{14A01F4F-527A-4459-B5BB-B6C7842BCC29}">
      <dgm:prSet/>
      <dgm:spPr/>
      <dgm:t>
        <a:bodyPr/>
        <a:lstStyle/>
        <a:p>
          <a:endParaRPr lang="en-US"/>
        </a:p>
      </dgm:t>
    </dgm:pt>
    <dgm:pt modelId="{FDA73628-11C6-4F80-AE21-E4971762BAB4}" type="pres">
      <dgm:prSet presAssocID="{A3BB914C-5539-4F7B-B324-9AA33B7C33F7}" presName="linear" presStyleCnt="0">
        <dgm:presLayoutVars>
          <dgm:animLvl val="lvl"/>
          <dgm:resizeHandles val="exact"/>
        </dgm:presLayoutVars>
      </dgm:prSet>
      <dgm:spPr/>
    </dgm:pt>
    <dgm:pt modelId="{00B4359F-0FD8-4CBC-A5D4-D37FD3A2BEE7}" type="pres">
      <dgm:prSet presAssocID="{2C03DA39-06E3-4CC5-8AA7-D65BBFC08F1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999BF50-B3DF-41EC-9F32-C5B6E413090F}" type="presOf" srcId="{A3BB914C-5539-4F7B-B324-9AA33B7C33F7}" destId="{FDA73628-11C6-4F80-AE21-E4971762BAB4}" srcOrd="0" destOrd="0" presId="urn:microsoft.com/office/officeart/2005/8/layout/vList2"/>
    <dgm:cxn modelId="{0D2ADA9A-DEDC-485A-8559-1340283C0442}" type="presOf" srcId="{2C03DA39-06E3-4CC5-8AA7-D65BBFC08F14}" destId="{00B4359F-0FD8-4CBC-A5D4-D37FD3A2BEE7}" srcOrd="0" destOrd="0" presId="urn:microsoft.com/office/officeart/2005/8/layout/vList2"/>
    <dgm:cxn modelId="{14A01F4F-527A-4459-B5BB-B6C7842BCC29}" srcId="{A3BB914C-5539-4F7B-B324-9AA33B7C33F7}" destId="{2C03DA39-06E3-4CC5-8AA7-D65BBFC08F14}" srcOrd="0" destOrd="0" parTransId="{41C621E1-62C6-40F9-889C-1F3E14554494}" sibTransId="{A5E40692-4FA3-4E85-AB52-06A9887975AC}"/>
    <dgm:cxn modelId="{19406E2D-0352-4FDD-9E6C-C96CF979F815}" type="presParOf" srcId="{FDA73628-11C6-4F80-AE21-E4971762BAB4}" destId="{00B4359F-0FD8-4CBC-A5D4-D37FD3A2BEE7}" srcOrd="0" destOrd="0" presId="urn:microsoft.com/office/officeart/2005/8/layout/vList2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2AD1CB5-2DEE-42D2-9CCC-690B5247495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2163E05-1FF9-476D-A058-9D0EC90191F0}">
      <dgm:prSet/>
      <dgm:spPr/>
      <dgm:t>
        <a:bodyPr/>
        <a:lstStyle/>
        <a:p>
          <a:pPr rtl="0"/>
          <a:r>
            <a:rPr lang="en-IN" b="0" dirty="0" smtClean="0"/>
            <a:t>Results from Poisson mixture: Components</a:t>
          </a:r>
          <a:endParaRPr lang="en-US" b="0" dirty="0"/>
        </a:p>
      </dgm:t>
    </dgm:pt>
    <dgm:pt modelId="{601EBBA4-6958-4D0A-B242-771435722BBE}" type="parTrans" cxnId="{8CD5D777-2708-41BE-821C-0C4F0C0E8C1C}">
      <dgm:prSet/>
      <dgm:spPr/>
      <dgm:t>
        <a:bodyPr/>
        <a:lstStyle/>
        <a:p>
          <a:endParaRPr lang="en-US"/>
        </a:p>
      </dgm:t>
    </dgm:pt>
    <dgm:pt modelId="{9156A035-74B6-4FF9-A32F-7E4A81214317}" type="sibTrans" cxnId="{8CD5D777-2708-41BE-821C-0C4F0C0E8C1C}">
      <dgm:prSet/>
      <dgm:spPr/>
      <dgm:t>
        <a:bodyPr/>
        <a:lstStyle/>
        <a:p>
          <a:endParaRPr lang="en-US"/>
        </a:p>
      </dgm:t>
    </dgm:pt>
    <dgm:pt modelId="{9CCAE10D-EFF8-414C-889E-2DD61CCBD8EA}" type="pres">
      <dgm:prSet presAssocID="{42AD1CB5-2DEE-42D2-9CCC-690B52474955}" presName="linear" presStyleCnt="0">
        <dgm:presLayoutVars>
          <dgm:animLvl val="lvl"/>
          <dgm:resizeHandles val="exact"/>
        </dgm:presLayoutVars>
      </dgm:prSet>
      <dgm:spPr/>
    </dgm:pt>
    <dgm:pt modelId="{47394AC9-9C87-4E83-83F8-AFEC5AEC6D9E}" type="pres">
      <dgm:prSet presAssocID="{E2163E05-1FF9-476D-A058-9D0EC90191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FD118A-6A11-4E17-B073-47A420A9342E}" type="presOf" srcId="{42AD1CB5-2DEE-42D2-9CCC-690B52474955}" destId="{9CCAE10D-EFF8-414C-889E-2DD61CCBD8EA}" srcOrd="0" destOrd="0" presId="urn:microsoft.com/office/officeart/2005/8/layout/vList2"/>
    <dgm:cxn modelId="{5EACA185-54F9-4D7F-98DC-68B691AA5B95}" type="presOf" srcId="{E2163E05-1FF9-476D-A058-9D0EC90191F0}" destId="{47394AC9-9C87-4E83-83F8-AFEC5AEC6D9E}" srcOrd="0" destOrd="0" presId="urn:microsoft.com/office/officeart/2005/8/layout/vList2"/>
    <dgm:cxn modelId="{8CD5D777-2708-41BE-821C-0C4F0C0E8C1C}" srcId="{42AD1CB5-2DEE-42D2-9CCC-690B52474955}" destId="{E2163E05-1FF9-476D-A058-9D0EC90191F0}" srcOrd="0" destOrd="0" parTransId="{601EBBA4-6958-4D0A-B242-771435722BBE}" sibTransId="{9156A035-74B6-4FF9-A32F-7E4A81214317}"/>
    <dgm:cxn modelId="{E2DE92D2-1850-4491-AA00-3B96FD56BE73}" type="presParOf" srcId="{9CCAE10D-EFF8-414C-889E-2DD61CCBD8EA}" destId="{47394AC9-9C87-4E83-83F8-AFEC5AEC6D9E}" srcOrd="0" destOrd="0" presId="urn:microsoft.com/office/officeart/2005/8/layout/vList2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2AD1CB5-2DEE-42D2-9CCC-690B5247495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163E05-1FF9-476D-A058-9D0EC90191F0}">
      <dgm:prSet/>
      <dgm:spPr/>
      <dgm:t>
        <a:bodyPr/>
        <a:lstStyle/>
        <a:p>
          <a:pPr rtl="0"/>
          <a:r>
            <a:rPr lang="en-IN" b="0" dirty="0" smtClean="0"/>
            <a:t>Results from Poisson mixture: Mixture probs.</a:t>
          </a:r>
          <a:endParaRPr lang="en-US" b="0" dirty="0"/>
        </a:p>
      </dgm:t>
    </dgm:pt>
    <dgm:pt modelId="{601EBBA4-6958-4D0A-B242-771435722BBE}" type="parTrans" cxnId="{8CD5D777-2708-41BE-821C-0C4F0C0E8C1C}">
      <dgm:prSet/>
      <dgm:spPr/>
      <dgm:t>
        <a:bodyPr/>
        <a:lstStyle/>
        <a:p>
          <a:endParaRPr lang="en-US"/>
        </a:p>
      </dgm:t>
    </dgm:pt>
    <dgm:pt modelId="{9156A035-74B6-4FF9-A32F-7E4A81214317}" type="sibTrans" cxnId="{8CD5D777-2708-41BE-821C-0C4F0C0E8C1C}">
      <dgm:prSet/>
      <dgm:spPr/>
      <dgm:t>
        <a:bodyPr/>
        <a:lstStyle/>
        <a:p>
          <a:endParaRPr lang="en-US"/>
        </a:p>
      </dgm:t>
    </dgm:pt>
    <dgm:pt modelId="{9CCAE10D-EFF8-414C-889E-2DD61CCBD8EA}" type="pres">
      <dgm:prSet presAssocID="{42AD1CB5-2DEE-42D2-9CCC-690B52474955}" presName="linear" presStyleCnt="0">
        <dgm:presLayoutVars>
          <dgm:animLvl val="lvl"/>
          <dgm:resizeHandles val="exact"/>
        </dgm:presLayoutVars>
      </dgm:prSet>
      <dgm:spPr/>
    </dgm:pt>
    <dgm:pt modelId="{47394AC9-9C87-4E83-83F8-AFEC5AEC6D9E}" type="pres">
      <dgm:prSet presAssocID="{E2163E05-1FF9-476D-A058-9D0EC90191F0}" presName="parentText" presStyleLbl="node1" presStyleIdx="0" presStyleCnt="1" custLinFactNeighborY="-23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53320-0E4F-4787-A665-4A42017F13FB}" type="presOf" srcId="{E2163E05-1FF9-476D-A058-9D0EC90191F0}" destId="{47394AC9-9C87-4E83-83F8-AFEC5AEC6D9E}" srcOrd="0" destOrd="0" presId="urn:microsoft.com/office/officeart/2005/8/layout/vList2"/>
    <dgm:cxn modelId="{38CD3CF3-3869-4628-9EFA-B5CBCF99018B}" type="presOf" srcId="{42AD1CB5-2DEE-42D2-9CCC-690B52474955}" destId="{9CCAE10D-EFF8-414C-889E-2DD61CCBD8EA}" srcOrd="0" destOrd="0" presId="urn:microsoft.com/office/officeart/2005/8/layout/vList2"/>
    <dgm:cxn modelId="{8CD5D777-2708-41BE-821C-0C4F0C0E8C1C}" srcId="{42AD1CB5-2DEE-42D2-9CCC-690B52474955}" destId="{E2163E05-1FF9-476D-A058-9D0EC90191F0}" srcOrd="0" destOrd="0" parTransId="{601EBBA4-6958-4D0A-B242-771435722BBE}" sibTransId="{9156A035-74B6-4FF9-A32F-7E4A81214317}"/>
    <dgm:cxn modelId="{431F8098-EE00-40A6-ACB0-886923726DF2}" type="presParOf" srcId="{9CCAE10D-EFF8-414C-889E-2DD61CCBD8EA}" destId="{47394AC9-9C87-4E83-83F8-AFEC5AEC6D9E}" srcOrd="0" destOrd="0" presId="urn:microsoft.com/office/officeart/2005/8/layout/vList2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23E8822-84F4-4A7C-AEBF-33F760A1A3C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3AED974-0AD2-4D9A-B6B9-5DDA2BAB59D2}">
      <dgm:prSet/>
      <dgm:spPr/>
      <dgm:t>
        <a:bodyPr/>
        <a:lstStyle/>
        <a:p>
          <a:pPr rtl="0"/>
          <a:r>
            <a:rPr lang="en-IN" b="0" dirty="0" smtClean="0"/>
            <a:t>Fit of Number of Attempts: Training</a:t>
          </a:r>
          <a:endParaRPr lang="en-US" b="0" dirty="0"/>
        </a:p>
      </dgm:t>
    </dgm:pt>
    <dgm:pt modelId="{C351779A-DC39-4402-A5B5-5B6E4B2C84BE}" type="parTrans" cxnId="{ADF9B1C4-655B-4877-8507-B19859552E3B}">
      <dgm:prSet/>
      <dgm:spPr/>
      <dgm:t>
        <a:bodyPr/>
        <a:lstStyle/>
        <a:p>
          <a:endParaRPr lang="en-US"/>
        </a:p>
      </dgm:t>
    </dgm:pt>
    <dgm:pt modelId="{C92E5861-D479-4159-A36B-7A871C57B07C}" type="sibTrans" cxnId="{ADF9B1C4-655B-4877-8507-B19859552E3B}">
      <dgm:prSet/>
      <dgm:spPr/>
      <dgm:t>
        <a:bodyPr/>
        <a:lstStyle/>
        <a:p>
          <a:endParaRPr lang="en-US"/>
        </a:p>
      </dgm:t>
    </dgm:pt>
    <dgm:pt modelId="{12C501EB-4D10-4E63-B8EB-D6FE87D5CE12}" type="pres">
      <dgm:prSet presAssocID="{623E8822-84F4-4A7C-AEBF-33F760A1A3C9}" presName="linear" presStyleCnt="0">
        <dgm:presLayoutVars>
          <dgm:animLvl val="lvl"/>
          <dgm:resizeHandles val="exact"/>
        </dgm:presLayoutVars>
      </dgm:prSet>
      <dgm:spPr/>
    </dgm:pt>
    <dgm:pt modelId="{FE901C4F-5B29-4E73-B612-FC211B4CFD8C}" type="pres">
      <dgm:prSet presAssocID="{63AED974-0AD2-4D9A-B6B9-5DDA2BAB59D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F9B1C4-655B-4877-8507-B19859552E3B}" srcId="{623E8822-84F4-4A7C-AEBF-33F760A1A3C9}" destId="{63AED974-0AD2-4D9A-B6B9-5DDA2BAB59D2}" srcOrd="0" destOrd="0" parTransId="{C351779A-DC39-4402-A5B5-5B6E4B2C84BE}" sibTransId="{C92E5861-D479-4159-A36B-7A871C57B07C}"/>
    <dgm:cxn modelId="{C1DCFBB9-9F6E-4B01-BFCA-B02DC680D765}" type="presOf" srcId="{63AED974-0AD2-4D9A-B6B9-5DDA2BAB59D2}" destId="{FE901C4F-5B29-4E73-B612-FC211B4CFD8C}" srcOrd="0" destOrd="0" presId="urn:microsoft.com/office/officeart/2005/8/layout/vList2"/>
    <dgm:cxn modelId="{4E9D465D-070C-48C3-A9E1-B41ED0BECF7A}" type="presOf" srcId="{623E8822-84F4-4A7C-AEBF-33F760A1A3C9}" destId="{12C501EB-4D10-4E63-B8EB-D6FE87D5CE12}" srcOrd="0" destOrd="0" presId="urn:microsoft.com/office/officeart/2005/8/layout/vList2"/>
    <dgm:cxn modelId="{AA07F287-E5F2-4693-88A3-A0F9593C21C3}" type="presParOf" srcId="{12C501EB-4D10-4E63-B8EB-D6FE87D5CE12}" destId="{FE901C4F-5B29-4E73-B612-FC211B4CFD8C}" srcOrd="0" destOrd="0" presId="urn:microsoft.com/office/officeart/2005/8/layout/vList2"/>
  </dgm:cxnLst>
  <dgm:bg/>
  <dgm:whole/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23E8822-84F4-4A7C-AEBF-33F760A1A3C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AED974-0AD2-4D9A-B6B9-5DDA2BAB59D2}">
      <dgm:prSet/>
      <dgm:spPr/>
      <dgm:t>
        <a:bodyPr/>
        <a:lstStyle/>
        <a:p>
          <a:pPr rtl="0"/>
          <a:r>
            <a:rPr lang="en-IN" b="0" dirty="0" smtClean="0"/>
            <a:t>Fit of Number of Attempts: Test</a:t>
          </a:r>
          <a:endParaRPr lang="en-US" b="0" dirty="0"/>
        </a:p>
      </dgm:t>
    </dgm:pt>
    <dgm:pt modelId="{C351779A-DC39-4402-A5B5-5B6E4B2C84BE}" type="parTrans" cxnId="{ADF9B1C4-655B-4877-8507-B19859552E3B}">
      <dgm:prSet/>
      <dgm:spPr/>
      <dgm:t>
        <a:bodyPr/>
        <a:lstStyle/>
        <a:p>
          <a:endParaRPr lang="en-US"/>
        </a:p>
      </dgm:t>
    </dgm:pt>
    <dgm:pt modelId="{C92E5861-D479-4159-A36B-7A871C57B07C}" type="sibTrans" cxnId="{ADF9B1C4-655B-4877-8507-B19859552E3B}">
      <dgm:prSet/>
      <dgm:spPr/>
      <dgm:t>
        <a:bodyPr/>
        <a:lstStyle/>
        <a:p>
          <a:endParaRPr lang="en-US"/>
        </a:p>
      </dgm:t>
    </dgm:pt>
    <dgm:pt modelId="{12C501EB-4D10-4E63-B8EB-D6FE87D5CE12}" type="pres">
      <dgm:prSet presAssocID="{623E8822-84F4-4A7C-AEBF-33F760A1A3C9}" presName="linear" presStyleCnt="0">
        <dgm:presLayoutVars>
          <dgm:animLvl val="lvl"/>
          <dgm:resizeHandles val="exact"/>
        </dgm:presLayoutVars>
      </dgm:prSet>
      <dgm:spPr/>
    </dgm:pt>
    <dgm:pt modelId="{FE901C4F-5B29-4E73-B612-FC211B4CFD8C}" type="pres">
      <dgm:prSet presAssocID="{63AED974-0AD2-4D9A-B6B9-5DDA2BAB59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9B1C4-655B-4877-8507-B19859552E3B}" srcId="{623E8822-84F4-4A7C-AEBF-33F760A1A3C9}" destId="{63AED974-0AD2-4D9A-B6B9-5DDA2BAB59D2}" srcOrd="0" destOrd="0" parTransId="{C351779A-DC39-4402-A5B5-5B6E4B2C84BE}" sibTransId="{C92E5861-D479-4159-A36B-7A871C57B07C}"/>
    <dgm:cxn modelId="{E4CC2012-6BA9-45F0-BDDC-5E53C874A65D}" type="presOf" srcId="{63AED974-0AD2-4D9A-B6B9-5DDA2BAB59D2}" destId="{FE901C4F-5B29-4E73-B612-FC211B4CFD8C}" srcOrd="0" destOrd="0" presId="urn:microsoft.com/office/officeart/2005/8/layout/vList2"/>
    <dgm:cxn modelId="{C59ED78A-02D8-40CA-BF7D-DE05C5EE113D}" type="presOf" srcId="{623E8822-84F4-4A7C-AEBF-33F760A1A3C9}" destId="{12C501EB-4D10-4E63-B8EB-D6FE87D5CE12}" srcOrd="0" destOrd="0" presId="urn:microsoft.com/office/officeart/2005/8/layout/vList2"/>
    <dgm:cxn modelId="{756A0D1A-2EDE-4A1A-9F84-FE30776CE902}" type="presParOf" srcId="{12C501EB-4D10-4E63-B8EB-D6FE87D5CE12}" destId="{FE901C4F-5B29-4E73-B612-FC211B4CFD8C}" srcOrd="0" destOrd="0" presId="urn:microsoft.com/office/officeart/2005/8/layout/vList2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CB56335-2B4D-4A99-B665-E81B7A5740B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808B76-DCDA-4568-958A-53F424EC821F}">
      <dgm:prSet/>
      <dgm:spPr/>
      <dgm:t>
        <a:bodyPr/>
        <a:lstStyle/>
        <a:p>
          <a:pPr rtl="0"/>
          <a:r>
            <a:rPr lang="en-IN" b="0" dirty="0" smtClean="0"/>
            <a:t>Modelling Successes given Team Size</a:t>
          </a:r>
          <a:endParaRPr lang="en-US" b="0" dirty="0"/>
        </a:p>
      </dgm:t>
    </dgm:pt>
    <dgm:pt modelId="{0164CC8C-7523-4588-8E5E-B96B6A8FD7C1}" type="parTrans" cxnId="{3D6909A3-FB2D-423A-BE4E-ECB0EB04A3D2}">
      <dgm:prSet/>
      <dgm:spPr/>
      <dgm:t>
        <a:bodyPr/>
        <a:lstStyle/>
        <a:p>
          <a:endParaRPr lang="en-US"/>
        </a:p>
      </dgm:t>
    </dgm:pt>
    <dgm:pt modelId="{31F221D7-F013-4C35-8E22-E28BB30D774A}" type="sibTrans" cxnId="{3D6909A3-FB2D-423A-BE4E-ECB0EB04A3D2}">
      <dgm:prSet/>
      <dgm:spPr/>
      <dgm:t>
        <a:bodyPr/>
        <a:lstStyle/>
        <a:p>
          <a:endParaRPr lang="en-US"/>
        </a:p>
      </dgm:t>
    </dgm:pt>
    <dgm:pt modelId="{B270B524-5A3D-4C06-B207-65C227F4998F}" type="pres">
      <dgm:prSet presAssocID="{2CB56335-2B4D-4A99-B665-E81B7A5740B6}" presName="linear" presStyleCnt="0">
        <dgm:presLayoutVars>
          <dgm:animLvl val="lvl"/>
          <dgm:resizeHandles val="exact"/>
        </dgm:presLayoutVars>
      </dgm:prSet>
      <dgm:spPr/>
    </dgm:pt>
    <dgm:pt modelId="{00C02D39-33B0-437F-846A-C46878B17C47}" type="pres">
      <dgm:prSet presAssocID="{1B808B76-DCDA-4568-958A-53F424EC82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98FF7-4A3F-466C-B644-75F4178871F6}" type="presOf" srcId="{1B808B76-DCDA-4568-958A-53F424EC821F}" destId="{00C02D39-33B0-437F-846A-C46878B17C47}" srcOrd="0" destOrd="0" presId="urn:microsoft.com/office/officeart/2005/8/layout/vList2"/>
    <dgm:cxn modelId="{3D6909A3-FB2D-423A-BE4E-ECB0EB04A3D2}" srcId="{2CB56335-2B4D-4A99-B665-E81B7A5740B6}" destId="{1B808B76-DCDA-4568-958A-53F424EC821F}" srcOrd="0" destOrd="0" parTransId="{0164CC8C-7523-4588-8E5E-B96B6A8FD7C1}" sibTransId="{31F221D7-F013-4C35-8E22-E28BB30D774A}"/>
    <dgm:cxn modelId="{83B792E7-D5AA-464A-81A9-E03870F0526E}" type="presOf" srcId="{2CB56335-2B4D-4A99-B665-E81B7A5740B6}" destId="{B270B524-5A3D-4C06-B207-65C227F4998F}" srcOrd="0" destOrd="0" presId="urn:microsoft.com/office/officeart/2005/8/layout/vList2"/>
    <dgm:cxn modelId="{A8F7EAF8-EE02-477F-BE69-68EBCD63CB9D}" type="presParOf" srcId="{B270B524-5A3D-4C06-B207-65C227F4998F}" destId="{00C02D39-33B0-437F-846A-C46878B17C47}" srcOrd="0" destOrd="0" presId="urn:microsoft.com/office/officeart/2005/8/layout/vList2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B45950E-EB0F-4A77-B70C-483D972FCCB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73EF0F-E610-46E4-BE80-807717E43951}">
      <dgm:prSet/>
      <dgm:spPr/>
      <dgm:t>
        <a:bodyPr/>
        <a:lstStyle/>
        <a:p>
          <a:pPr rtl="0"/>
          <a:r>
            <a:rPr lang="en-IN" dirty="0" smtClean="0"/>
            <a:t>To accommodate the peaks in the 0 and N, we use a 0 and N inflated binomial model (ZNIB)</a:t>
          </a:r>
          <a:endParaRPr lang="en-US" dirty="0"/>
        </a:p>
      </dgm:t>
    </dgm:pt>
    <dgm:pt modelId="{898778CB-0FB4-468D-82F1-4B62F5C354C1}" type="parTrans" cxnId="{CDA0ACF6-EA36-4B2B-9A21-BE263DBA64A3}">
      <dgm:prSet/>
      <dgm:spPr/>
      <dgm:t>
        <a:bodyPr/>
        <a:lstStyle/>
        <a:p>
          <a:endParaRPr lang="en-US"/>
        </a:p>
      </dgm:t>
    </dgm:pt>
    <dgm:pt modelId="{A65C5D31-D7B7-4E5F-84DB-FDD22E8F23A6}" type="sibTrans" cxnId="{CDA0ACF6-EA36-4B2B-9A21-BE263DBA64A3}">
      <dgm:prSet/>
      <dgm:spPr/>
      <dgm:t>
        <a:bodyPr/>
        <a:lstStyle/>
        <a:p>
          <a:endParaRPr lang="en-US"/>
        </a:p>
      </dgm:t>
    </dgm:pt>
    <dgm:pt modelId="{E6179E1A-70CC-474F-B253-86D86681FBD8}">
      <dgm:prSet/>
      <dgm:spPr/>
      <dgm:t>
        <a:bodyPr/>
        <a:lstStyle/>
        <a:p>
          <a:pPr rtl="0"/>
          <a:r>
            <a:rPr lang="en-IN" dirty="0" smtClean="0"/>
            <a:t>The 0 and N inflated binomial distribution arises when </a:t>
          </a:r>
          <a:r>
            <a:rPr lang="en-US" dirty="0" smtClean="0"/>
            <a:t>two zero-inflated Poisson count processes are constrained by their sum total.</a:t>
          </a:r>
          <a:endParaRPr lang="en-US" dirty="0"/>
        </a:p>
      </dgm:t>
    </dgm:pt>
    <dgm:pt modelId="{9662D952-AA9C-46EE-B30D-E30189D9E3A0}" type="parTrans" cxnId="{907986A9-7348-41B2-BB4A-4207BA01CD86}">
      <dgm:prSet/>
      <dgm:spPr/>
      <dgm:t>
        <a:bodyPr/>
        <a:lstStyle/>
        <a:p>
          <a:endParaRPr lang="en-US"/>
        </a:p>
      </dgm:t>
    </dgm:pt>
    <dgm:pt modelId="{ED9034F9-EA98-47E6-BD41-FDB7C826A1DB}" type="sibTrans" cxnId="{907986A9-7348-41B2-BB4A-4207BA01CD86}">
      <dgm:prSet/>
      <dgm:spPr/>
      <dgm:t>
        <a:bodyPr/>
        <a:lstStyle/>
        <a:p>
          <a:endParaRPr lang="en-US"/>
        </a:p>
      </dgm:t>
    </dgm:pt>
    <dgm:pt modelId="{80DE9A27-5A0E-47A7-9EDC-AED63267971B}">
      <dgm:prSet/>
      <dgm:spPr/>
      <dgm:t>
        <a:bodyPr/>
        <a:lstStyle/>
        <a:p>
          <a:pPr rtl="0"/>
          <a:r>
            <a:rPr lang="en-IN" dirty="0" smtClean="0"/>
            <a:t>Thus we keep the idea of Model 2, but now, we model these mixtures probabilities using multinomial logistic regression.</a:t>
          </a:r>
          <a:endParaRPr lang="en-US" dirty="0"/>
        </a:p>
      </dgm:t>
    </dgm:pt>
    <dgm:pt modelId="{6A7F44CE-81B9-4684-911E-7C1226960732}" type="parTrans" cxnId="{890AD9DC-E78B-49C5-9F89-D5922CAC4FC6}">
      <dgm:prSet/>
      <dgm:spPr/>
      <dgm:t>
        <a:bodyPr/>
        <a:lstStyle/>
        <a:p>
          <a:endParaRPr lang="en-US"/>
        </a:p>
      </dgm:t>
    </dgm:pt>
    <dgm:pt modelId="{A09F8B58-D9C2-417C-877E-12F695670F15}" type="sibTrans" cxnId="{890AD9DC-E78B-49C5-9F89-D5922CAC4FC6}">
      <dgm:prSet/>
      <dgm:spPr/>
      <dgm:t>
        <a:bodyPr/>
        <a:lstStyle/>
        <a:p>
          <a:endParaRPr lang="en-US"/>
        </a:p>
      </dgm:t>
    </dgm:pt>
    <dgm:pt modelId="{197D1AF4-5EE0-4620-AC6B-255DF0C7D281}">
      <dgm:prSet/>
      <dgm:spPr/>
      <dgm:t>
        <a:bodyPr/>
        <a:lstStyle/>
        <a:p>
          <a:pPr rtl="0"/>
          <a:r>
            <a:rPr lang="en-IN" dirty="0" smtClean="0"/>
            <a:t>No. of successes X|N~ 0 </a:t>
          </a:r>
          <a:r>
            <a:rPr lang="en-IN" dirty="0" err="1" smtClean="0"/>
            <a:t>wp</a:t>
          </a:r>
          <a:r>
            <a:rPr lang="en-IN" dirty="0" smtClean="0"/>
            <a:t> p</a:t>
          </a:r>
          <a:r>
            <a:rPr lang="en-IN" baseline="-25000" dirty="0" smtClean="0"/>
            <a:t>1</a:t>
          </a:r>
          <a:r>
            <a:rPr lang="en-IN" dirty="0" smtClean="0"/>
            <a:t>, Y </a:t>
          </a:r>
          <a:r>
            <a:rPr lang="en-IN" dirty="0" err="1" smtClean="0"/>
            <a:t>wp</a:t>
          </a:r>
          <a:r>
            <a:rPr lang="en-IN" dirty="0" smtClean="0"/>
            <a:t> p</a:t>
          </a:r>
          <a:r>
            <a:rPr lang="en-IN" baseline="-25000" dirty="0" smtClean="0"/>
            <a:t>2</a:t>
          </a:r>
          <a:r>
            <a:rPr lang="en-IN" dirty="0" smtClean="0"/>
            <a:t>, N </a:t>
          </a:r>
          <a:r>
            <a:rPr lang="en-IN" dirty="0" err="1" smtClean="0"/>
            <a:t>wp</a:t>
          </a:r>
          <a:r>
            <a:rPr lang="en-IN" dirty="0" smtClean="0"/>
            <a:t> p</a:t>
          </a:r>
          <a:r>
            <a:rPr lang="en-IN" baseline="-25000" dirty="0" smtClean="0"/>
            <a:t>3</a:t>
          </a:r>
          <a:r>
            <a:rPr lang="en-IN" dirty="0" smtClean="0"/>
            <a:t>, where 0 and N are degenerate, and Y is Bin(</a:t>
          </a:r>
          <a:r>
            <a:rPr lang="en-IN" dirty="0" err="1" smtClean="0"/>
            <a:t>N,</a:t>
          </a:r>
          <a:r>
            <a:rPr lang="en-IN" i="1" dirty="0" err="1" smtClean="0"/>
            <a:t>p</a:t>
          </a:r>
          <a:r>
            <a:rPr lang="en-IN" dirty="0" smtClean="0"/>
            <a:t>).</a:t>
          </a:r>
          <a:endParaRPr lang="en-US" dirty="0"/>
        </a:p>
      </dgm:t>
    </dgm:pt>
    <dgm:pt modelId="{5D976F06-A07A-4E70-B3A4-E2B479F51ECA}" type="parTrans" cxnId="{697FF42A-25A0-4B26-AA32-573919B81174}">
      <dgm:prSet/>
      <dgm:spPr/>
      <dgm:t>
        <a:bodyPr/>
        <a:lstStyle/>
        <a:p>
          <a:endParaRPr lang="en-US"/>
        </a:p>
      </dgm:t>
    </dgm:pt>
    <dgm:pt modelId="{F8C550B6-1A75-44FF-B368-C605D34488E2}" type="sibTrans" cxnId="{697FF42A-25A0-4B26-AA32-573919B81174}">
      <dgm:prSet/>
      <dgm:spPr/>
      <dgm:t>
        <a:bodyPr/>
        <a:lstStyle/>
        <a:p>
          <a:endParaRPr lang="en-US"/>
        </a:p>
      </dgm:t>
    </dgm:pt>
    <dgm:pt modelId="{767DA734-2553-4AEE-BC42-F4FC26B38A18}">
      <dgm:prSet/>
      <dgm:spPr/>
      <dgm:t>
        <a:bodyPr/>
        <a:lstStyle/>
        <a:p>
          <a:pPr rtl="0"/>
          <a:r>
            <a:rPr lang="en-IN" dirty="0" smtClean="0"/>
            <a:t>Results show weather covariates to be finally significant</a:t>
          </a:r>
          <a:endParaRPr lang="en-US" dirty="0"/>
        </a:p>
      </dgm:t>
    </dgm:pt>
    <dgm:pt modelId="{EBE191D3-022D-4A37-A92D-E53D9BB6CBAF}" type="parTrans" cxnId="{828956C5-1AB2-43EC-B727-EEA141C8EC33}">
      <dgm:prSet/>
      <dgm:spPr/>
    </dgm:pt>
    <dgm:pt modelId="{F110CEFA-6FFC-4214-9AB6-C1ED6DED48B9}" type="sibTrans" cxnId="{828956C5-1AB2-43EC-B727-EEA141C8EC33}">
      <dgm:prSet/>
      <dgm:spPr/>
    </dgm:pt>
    <dgm:pt modelId="{0099D776-EFEF-42A9-8D6B-924A0B0D0F03}" type="pres">
      <dgm:prSet presAssocID="{8B45950E-EB0F-4A77-B70C-483D972FCCBA}" presName="linear" presStyleCnt="0">
        <dgm:presLayoutVars>
          <dgm:animLvl val="lvl"/>
          <dgm:resizeHandles val="exact"/>
        </dgm:presLayoutVars>
      </dgm:prSet>
      <dgm:spPr/>
    </dgm:pt>
    <dgm:pt modelId="{0C35D2AC-5B9F-4338-BBBC-5B775CEABE27}" type="pres">
      <dgm:prSet presAssocID="{2B73EF0F-E610-46E4-BE80-807717E4395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D435F-A506-4162-BD3F-EAB175F7CD20}" type="pres">
      <dgm:prSet presAssocID="{A65C5D31-D7B7-4E5F-84DB-FDD22E8F23A6}" presName="spacer" presStyleCnt="0"/>
      <dgm:spPr/>
    </dgm:pt>
    <dgm:pt modelId="{0FAE3416-58B2-4244-BB05-CC4A6D0C652F}" type="pres">
      <dgm:prSet presAssocID="{E6179E1A-70CC-474F-B253-86D86681FBD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B76F68-FB86-4813-AD53-0DD54A5C488B}" type="pres">
      <dgm:prSet presAssocID="{ED9034F9-EA98-47E6-BD41-FDB7C826A1DB}" presName="spacer" presStyleCnt="0"/>
      <dgm:spPr/>
    </dgm:pt>
    <dgm:pt modelId="{60CF3681-7549-409F-B35F-7B79B7740784}" type="pres">
      <dgm:prSet presAssocID="{80DE9A27-5A0E-47A7-9EDC-AED63267971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48DE8-3C38-476E-93B0-9FF2AFEA1D17}" type="pres">
      <dgm:prSet presAssocID="{A09F8B58-D9C2-417C-877E-12F695670F15}" presName="spacer" presStyleCnt="0"/>
      <dgm:spPr/>
    </dgm:pt>
    <dgm:pt modelId="{6C8E43D5-0B26-41FA-8BCD-ED8DBF0A64A4}" type="pres">
      <dgm:prSet presAssocID="{197D1AF4-5EE0-4620-AC6B-255DF0C7D28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92988-F9C9-48B9-864C-39431AD15E36}" type="pres">
      <dgm:prSet presAssocID="{F8C550B6-1A75-44FF-B368-C605D34488E2}" presName="spacer" presStyleCnt="0"/>
      <dgm:spPr/>
    </dgm:pt>
    <dgm:pt modelId="{E206414F-A1EA-424B-86F0-C0EE8759438C}" type="pres">
      <dgm:prSet presAssocID="{767DA734-2553-4AEE-BC42-F4FC26B38A1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8956C5-1AB2-43EC-B727-EEA141C8EC33}" srcId="{8B45950E-EB0F-4A77-B70C-483D972FCCBA}" destId="{767DA734-2553-4AEE-BC42-F4FC26B38A18}" srcOrd="4" destOrd="0" parTransId="{EBE191D3-022D-4A37-A92D-E53D9BB6CBAF}" sibTransId="{F110CEFA-6FFC-4214-9AB6-C1ED6DED48B9}"/>
    <dgm:cxn modelId="{D1D85519-30DA-4001-8FEA-AEDD72541803}" type="presOf" srcId="{2B73EF0F-E610-46E4-BE80-807717E43951}" destId="{0C35D2AC-5B9F-4338-BBBC-5B775CEABE27}" srcOrd="0" destOrd="0" presId="urn:microsoft.com/office/officeart/2005/8/layout/vList2"/>
    <dgm:cxn modelId="{907986A9-7348-41B2-BB4A-4207BA01CD86}" srcId="{8B45950E-EB0F-4A77-B70C-483D972FCCBA}" destId="{E6179E1A-70CC-474F-B253-86D86681FBD8}" srcOrd="1" destOrd="0" parTransId="{9662D952-AA9C-46EE-B30D-E30189D9E3A0}" sibTransId="{ED9034F9-EA98-47E6-BD41-FDB7C826A1DB}"/>
    <dgm:cxn modelId="{876A2311-05A3-44E0-9EAD-718ECAB6D21C}" type="presOf" srcId="{E6179E1A-70CC-474F-B253-86D86681FBD8}" destId="{0FAE3416-58B2-4244-BB05-CC4A6D0C652F}" srcOrd="0" destOrd="0" presId="urn:microsoft.com/office/officeart/2005/8/layout/vList2"/>
    <dgm:cxn modelId="{82C3C04D-94B9-4FE9-8138-5C58F88E041D}" type="presOf" srcId="{767DA734-2553-4AEE-BC42-F4FC26B38A18}" destId="{E206414F-A1EA-424B-86F0-C0EE8759438C}" srcOrd="0" destOrd="0" presId="urn:microsoft.com/office/officeart/2005/8/layout/vList2"/>
    <dgm:cxn modelId="{DF84E45F-67BF-4061-A858-C05A8AB798E7}" type="presOf" srcId="{197D1AF4-5EE0-4620-AC6B-255DF0C7D281}" destId="{6C8E43D5-0B26-41FA-8BCD-ED8DBF0A64A4}" srcOrd="0" destOrd="0" presId="urn:microsoft.com/office/officeart/2005/8/layout/vList2"/>
    <dgm:cxn modelId="{CDA0ACF6-EA36-4B2B-9A21-BE263DBA64A3}" srcId="{8B45950E-EB0F-4A77-B70C-483D972FCCBA}" destId="{2B73EF0F-E610-46E4-BE80-807717E43951}" srcOrd="0" destOrd="0" parTransId="{898778CB-0FB4-468D-82F1-4B62F5C354C1}" sibTransId="{A65C5D31-D7B7-4E5F-84DB-FDD22E8F23A6}"/>
    <dgm:cxn modelId="{697FF42A-25A0-4B26-AA32-573919B81174}" srcId="{8B45950E-EB0F-4A77-B70C-483D972FCCBA}" destId="{197D1AF4-5EE0-4620-AC6B-255DF0C7D281}" srcOrd="3" destOrd="0" parTransId="{5D976F06-A07A-4E70-B3A4-E2B479F51ECA}" sibTransId="{F8C550B6-1A75-44FF-B368-C605D34488E2}"/>
    <dgm:cxn modelId="{890AD9DC-E78B-49C5-9F89-D5922CAC4FC6}" srcId="{8B45950E-EB0F-4A77-B70C-483D972FCCBA}" destId="{80DE9A27-5A0E-47A7-9EDC-AED63267971B}" srcOrd="2" destOrd="0" parTransId="{6A7F44CE-81B9-4684-911E-7C1226960732}" sibTransId="{A09F8B58-D9C2-417C-877E-12F695670F15}"/>
    <dgm:cxn modelId="{933A686F-B4D2-4DF2-8982-4BBBDEC09A07}" type="presOf" srcId="{8B45950E-EB0F-4A77-B70C-483D972FCCBA}" destId="{0099D776-EFEF-42A9-8D6B-924A0B0D0F03}" srcOrd="0" destOrd="0" presId="urn:microsoft.com/office/officeart/2005/8/layout/vList2"/>
    <dgm:cxn modelId="{EFC18D8F-EFE9-49A2-90A3-7EC9FA05811B}" type="presOf" srcId="{80DE9A27-5A0E-47A7-9EDC-AED63267971B}" destId="{60CF3681-7549-409F-B35F-7B79B7740784}" srcOrd="0" destOrd="0" presId="urn:microsoft.com/office/officeart/2005/8/layout/vList2"/>
    <dgm:cxn modelId="{06B65ED4-E1B9-47BC-A396-F096FF913EB1}" type="presParOf" srcId="{0099D776-EFEF-42A9-8D6B-924A0B0D0F03}" destId="{0C35D2AC-5B9F-4338-BBBC-5B775CEABE27}" srcOrd="0" destOrd="0" presId="urn:microsoft.com/office/officeart/2005/8/layout/vList2"/>
    <dgm:cxn modelId="{40E105D3-9599-4404-B2A8-49854FA72A2A}" type="presParOf" srcId="{0099D776-EFEF-42A9-8D6B-924A0B0D0F03}" destId="{595D435F-A506-4162-BD3F-EAB175F7CD20}" srcOrd="1" destOrd="0" presId="urn:microsoft.com/office/officeart/2005/8/layout/vList2"/>
    <dgm:cxn modelId="{1D08CE8E-A3B7-4E34-9457-F81172CEABEE}" type="presParOf" srcId="{0099D776-EFEF-42A9-8D6B-924A0B0D0F03}" destId="{0FAE3416-58B2-4244-BB05-CC4A6D0C652F}" srcOrd="2" destOrd="0" presId="urn:microsoft.com/office/officeart/2005/8/layout/vList2"/>
    <dgm:cxn modelId="{E403C69C-486E-40A8-9173-E68BBAF5842C}" type="presParOf" srcId="{0099D776-EFEF-42A9-8D6B-924A0B0D0F03}" destId="{76B76F68-FB86-4813-AD53-0DD54A5C488B}" srcOrd="3" destOrd="0" presId="urn:microsoft.com/office/officeart/2005/8/layout/vList2"/>
    <dgm:cxn modelId="{1F26614A-13DC-4A6F-B489-CADC1B83DFB2}" type="presParOf" srcId="{0099D776-EFEF-42A9-8D6B-924A0B0D0F03}" destId="{60CF3681-7549-409F-B35F-7B79B7740784}" srcOrd="4" destOrd="0" presId="urn:microsoft.com/office/officeart/2005/8/layout/vList2"/>
    <dgm:cxn modelId="{C1A14276-4035-47AE-90A4-93F9F208A82C}" type="presParOf" srcId="{0099D776-EFEF-42A9-8D6B-924A0B0D0F03}" destId="{63148DE8-3C38-476E-93B0-9FF2AFEA1D17}" srcOrd="5" destOrd="0" presId="urn:microsoft.com/office/officeart/2005/8/layout/vList2"/>
    <dgm:cxn modelId="{AD727A15-2780-42FE-9EF4-B8A279605972}" type="presParOf" srcId="{0099D776-EFEF-42A9-8D6B-924A0B0D0F03}" destId="{6C8E43D5-0B26-41FA-8BCD-ED8DBF0A64A4}" srcOrd="6" destOrd="0" presId="urn:microsoft.com/office/officeart/2005/8/layout/vList2"/>
    <dgm:cxn modelId="{D10AF4CF-DF5B-481E-9220-193EBE128A4E}" type="presParOf" srcId="{0099D776-EFEF-42A9-8D6B-924A0B0D0F03}" destId="{8CE92988-F9C9-48B9-864C-39431AD15E36}" srcOrd="7" destOrd="0" presId="urn:microsoft.com/office/officeart/2005/8/layout/vList2"/>
    <dgm:cxn modelId="{59139A1D-5358-4DE7-81FA-305D7C05C741}" type="presParOf" srcId="{0099D776-EFEF-42A9-8D6B-924A0B0D0F03}" destId="{E206414F-A1EA-424B-86F0-C0EE8759438C}" srcOrd="8" destOrd="0" presId="urn:microsoft.com/office/officeart/2005/8/layout/vList2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485A3A6-F806-4E28-9C28-EB4B65B7D5F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208913F-B0E9-47BB-941D-8B15FE08B4E6}">
      <dgm:prSet/>
      <dgm:spPr/>
      <dgm:t>
        <a:bodyPr/>
        <a:lstStyle/>
        <a:p>
          <a:pPr rtl="0"/>
          <a:r>
            <a:rPr lang="en-IN" b="0" dirty="0" smtClean="0"/>
            <a:t>Fits of Number of Successes: Training</a:t>
          </a:r>
          <a:endParaRPr lang="en-US" b="0" dirty="0"/>
        </a:p>
      </dgm:t>
    </dgm:pt>
    <dgm:pt modelId="{C2A22F53-F78D-4542-9933-F376787AD9D5}" type="parTrans" cxnId="{2A78A648-2B16-4205-8D49-12F7E8F48B30}">
      <dgm:prSet/>
      <dgm:spPr/>
      <dgm:t>
        <a:bodyPr/>
        <a:lstStyle/>
        <a:p>
          <a:endParaRPr lang="en-US"/>
        </a:p>
      </dgm:t>
    </dgm:pt>
    <dgm:pt modelId="{832F8070-7943-4241-9235-CD63D8AB661C}" type="sibTrans" cxnId="{2A78A648-2B16-4205-8D49-12F7E8F48B30}">
      <dgm:prSet/>
      <dgm:spPr/>
      <dgm:t>
        <a:bodyPr/>
        <a:lstStyle/>
        <a:p>
          <a:endParaRPr lang="en-US"/>
        </a:p>
      </dgm:t>
    </dgm:pt>
    <dgm:pt modelId="{B8ADF231-D943-4F2A-A660-E775CA0EDF08}" type="pres">
      <dgm:prSet presAssocID="{B485A3A6-F806-4E28-9C28-EB4B65B7D5F0}" presName="linear" presStyleCnt="0">
        <dgm:presLayoutVars>
          <dgm:animLvl val="lvl"/>
          <dgm:resizeHandles val="exact"/>
        </dgm:presLayoutVars>
      </dgm:prSet>
      <dgm:spPr/>
    </dgm:pt>
    <dgm:pt modelId="{703AC70E-CF08-4BFF-B0C1-1C8717AE4ECE}" type="pres">
      <dgm:prSet presAssocID="{7208913F-B0E9-47BB-941D-8B15FE08B4E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DCD3F57-08DB-45F6-B12F-0F83B71A4317}" type="presOf" srcId="{7208913F-B0E9-47BB-941D-8B15FE08B4E6}" destId="{703AC70E-CF08-4BFF-B0C1-1C8717AE4ECE}" srcOrd="0" destOrd="0" presId="urn:microsoft.com/office/officeart/2005/8/layout/vList2"/>
    <dgm:cxn modelId="{D471E4E9-44D7-4121-82E5-C8C466FC205B}" type="presOf" srcId="{B485A3A6-F806-4E28-9C28-EB4B65B7D5F0}" destId="{B8ADF231-D943-4F2A-A660-E775CA0EDF08}" srcOrd="0" destOrd="0" presId="urn:microsoft.com/office/officeart/2005/8/layout/vList2"/>
    <dgm:cxn modelId="{2A78A648-2B16-4205-8D49-12F7E8F48B30}" srcId="{B485A3A6-F806-4E28-9C28-EB4B65B7D5F0}" destId="{7208913F-B0E9-47BB-941D-8B15FE08B4E6}" srcOrd="0" destOrd="0" parTransId="{C2A22F53-F78D-4542-9933-F376787AD9D5}" sibTransId="{832F8070-7943-4241-9235-CD63D8AB661C}"/>
    <dgm:cxn modelId="{873AE639-446A-47EA-B658-5C211237A8CB}" type="presParOf" srcId="{B8ADF231-D943-4F2A-A660-E775CA0EDF08}" destId="{703AC70E-CF08-4BFF-B0C1-1C8717AE4ECE}" srcOrd="0" destOrd="0" presId="urn:microsoft.com/office/officeart/2005/8/layout/vList2"/>
  </dgm:cxnLst>
  <dgm:bg/>
  <dgm:whole/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485A3A6-F806-4E28-9C28-EB4B65B7D5F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08913F-B0E9-47BB-941D-8B15FE08B4E6}">
      <dgm:prSet/>
      <dgm:spPr/>
      <dgm:t>
        <a:bodyPr/>
        <a:lstStyle/>
        <a:p>
          <a:pPr rtl="0"/>
          <a:r>
            <a:rPr lang="en-IN" b="0" dirty="0" smtClean="0"/>
            <a:t>Fits of Number of Successes: Test</a:t>
          </a:r>
          <a:endParaRPr lang="en-US" b="0" dirty="0"/>
        </a:p>
      </dgm:t>
    </dgm:pt>
    <dgm:pt modelId="{C2A22F53-F78D-4542-9933-F376787AD9D5}" type="parTrans" cxnId="{2A78A648-2B16-4205-8D49-12F7E8F48B30}">
      <dgm:prSet/>
      <dgm:spPr/>
      <dgm:t>
        <a:bodyPr/>
        <a:lstStyle/>
        <a:p>
          <a:endParaRPr lang="en-US"/>
        </a:p>
      </dgm:t>
    </dgm:pt>
    <dgm:pt modelId="{832F8070-7943-4241-9235-CD63D8AB661C}" type="sibTrans" cxnId="{2A78A648-2B16-4205-8D49-12F7E8F48B30}">
      <dgm:prSet/>
      <dgm:spPr/>
      <dgm:t>
        <a:bodyPr/>
        <a:lstStyle/>
        <a:p>
          <a:endParaRPr lang="en-US"/>
        </a:p>
      </dgm:t>
    </dgm:pt>
    <dgm:pt modelId="{B8ADF231-D943-4F2A-A660-E775CA0EDF08}" type="pres">
      <dgm:prSet presAssocID="{B485A3A6-F806-4E28-9C28-EB4B65B7D5F0}" presName="linear" presStyleCnt="0">
        <dgm:presLayoutVars>
          <dgm:animLvl val="lvl"/>
          <dgm:resizeHandles val="exact"/>
        </dgm:presLayoutVars>
      </dgm:prSet>
      <dgm:spPr/>
    </dgm:pt>
    <dgm:pt modelId="{703AC70E-CF08-4BFF-B0C1-1C8717AE4ECE}" type="pres">
      <dgm:prSet presAssocID="{7208913F-B0E9-47BB-941D-8B15FE08B4E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78A648-2B16-4205-8D49-12F7E8F48B30}" srcId="{B485A3A6-F806-4E28-9C28-EB4B65B7D5F0}" destId="{7208913F-B0E9-47BB-941D-8B15FE08B4E6}" srcOrd="0" destOrd="0" parTransId="{C2A22F53-F78D-4542-9933-F376787AD9D5}" sibTransId="{832F8070-7943-4241-9235-CD63D8AB661C}"/>
    <dgm:cxn modelId="{B04B1259-9191-4058-86A5-DBAE2990B16A}" type="presOf" srcId="{7208913F-B0E9-47BB-941D-8B15FE08B4E6}" destId="{703AC70E-CF08-4BFF-B0C1-1C8717AE4ECE}" srcOrd="0" destOrd="0" presId="urn:microsoft.com/office/officeart/2005/8/layout/vList2"/>
    <dgm:cxn modelId="{43394262-A10B-4ACD-B326-9D5922622578}" type="presOf" srcId="{B485A3A6-F806-4E28-9C28-EB4B65B7D5F0}" destId="{B8ADF231-D943-4F2A-A660-E775CA0EDF08}" srcOrd="0" destOrd="0" presId="urn:microsoft.com/office/officeart/2005/8/layout/vList2"/>
    <dgm:cxn modelId="{54090712-4200-478D-874E-B957D5C3EFDB}" type="presParOf" srcId="{B8ADF231-D943-4F2A-A660-E775CA0EDF08}" destId="{703AC70E-CF08-4BFF-B0C1-1C8717AE4ECE}" srcOrd="0" destOrd="0" presId="urn:microsoft.com/office/officeart/2005/8/layout/vList2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9FE4EEC-B906-4926-89BF-BE4364E7B1C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2CF779A-70DB-4C12-A903-973AD4C4EC40}">
      <dgm:prSet/>
      <dgm:spPr/>
      <dgm:t>
        <a:bodyPr/>
        <a:lstStyle/>
        <a:p>
          <a:pPr rtl="0"/>
          <a:r>
            <a:rPr lang="en-IN" b="0" dirty="0" smtClean="0"/>
            <a:t>Comparing All models</a:t>
          </a:r>
          <a:endParaRPr lang="en-US" b="0" dirty="0"/>
        </a:p>
      </dgm:t>
    </dgm:pt>
    <dgm:pt modelId="{6FB2B97C-3671-4EBB-B849-7137F2024E4F}" type="parTrans" cxnId="{8E528875-AB83-42BA-8F82-66CEBEF03CA6}">
      <dgm:prSet/>
      <dgm:spPr/>
      <dgm:t>
        <a:bodyPr/>
        <a:lstStyle/>
        <a:p>
          <a:endParaRPr lang="en-US"/>
        </a:p>
      </dgm:t>
    </dgm:pt>
    <dgm:pt modelId="{E4D33080-31AC-48D1-91D3-7C71EDF2BC76}" type="sibTrans" cxnId="{8E528875-AB83-42BA-8F82-66CEBEF03CA6}">
      <dgm:prSet/>
      <dgm:spPr/>
      <dgm:t>
        <a:bodyPr/>
        <a:lstStyle/>
        <a:p>
          <a:endParaRPr lang="en-US"/>
        </a:p>
      </dgm:t>
    </dgm:pt>
    <dgm:pt modelId="{42343E1E-47EB-4912-9292-93AD430AAE7B}" type="pres">
      <dgm:prSet presAssocID="{A9FE4EEC-B906-4926-89BF-BE4364E7B1CE}" presName="linear" presStyleCnt="0">
        <dgm:presLayoutVars>
          <dgm:animLvl val="lvl"/>
          <dgm:resizeHandles val="exact"/>
        </dgm:presLayoutVars>
      </dgm:prSet>
      <dgm:spPr/>
    </dgm:pt>
    <dgm:pt modelId="{866A7AB0-45A7-432B-BAD1-DD9492ACCB96}" type="pres">
      <dgm:prSet presAssocID="{E2CF779A-70DB-4C12-A903-973AD4C4EC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E528875-AB83-42BA-8F82-66CEBEF03CA6}" srcId="{A9FE4EEC-B906-4926-89BF-BE4364E7B1CE}" destId="{E2CF779A-70DB-4C12-A903-973AD4C4EC40}" srcOrd="0" destOrd="0" parTransId="{6FB2B97C-3671-4EBB-B849-7137F2024E4F}" sibTransId="{E4D33080-31AC-48D1-91D3-7C71EDF2BC76}"/>
    <dgm:cxn modelId="{4DE54200-D958-47BE-8341-FFEE092B94C0}" type="presOf" srcId="{A9FE4EEC-B906-4926-89BF-BE4364E7B1CE}" destId="{42343E1E-47EB-4912-9292-93AD430AAE7B}" srcOrd="0" destOrd="0" presId="urn:microsoft.com/office/officeart/2005/8/layout/vList2"/>
    <dgm:cxn modelId="{B260E9E1-FD02-45F1-B5A0-4E52B15C8AA4}" type="presOf" srcId="{E2CF779A-70DB-4C12-A903-973AD4C4EC40}" destId="{866A7AB0-45A7-432B-BAD1-DD9492ACCB96}" srcOrd="0" destOrd="0" presId="urn:microsoft.com/office/officeart/2005/8/layout/vList2"/>
    <dgm:cxn modelId="{0D562731-B773-4923-886F-63A3D2A8944D}" type="presParOf" srcId="{42343E1E-47EB-4912-9292-93AD430AAE7B}" destId="{866A7AB0-45A7-432B-BAD1-DD9492ACCB96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18E7EC-39B4-440A-A7CC-3668EBC0C355}" type="doc">
      <dgm:prSet loTypeId="urn:microsoft.com/office/officeart/2005/8/layout/hList7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D23AB02-870E-46C9-A5FC-D46F42CCB455}">
      <dgm:prSet/>
      <dgm:spPr/>
      <dgm:t>
        <a:bodyPr/>
        <a:lstStyle/>
        <a:p>
          <a:pPr rtl="0"/>
          <a:r>
            <a:rPr lang="en-IN" dirty="0" smtClean="0"/>
            <a:t>Difficult Climbing: Involving traversing largest glacier in the US south of Alaska.</a:t>
          </a:r>
          <a:endParaRPr lang="en-US" dirty="0"/>
        </a:p>
      </dgm:t>
    </dgm:pt>
    <dgm:pt modelId="{1432F603-A1F2-42D9-8D05-63261D0C6003}" type="parTrans" cxnId="{ED14C518-4ED8-402E-A894-99BC0E15B3B3}">
      <dgm:prSet/>
      <dgm:spPr/>
      <dgm:t>
        <a:bodyPr/>
        <a:lstStyle/>
        <a:p>
          <a:endParaRPr lang="en-US"/>
        </a:p>
      </dgm:t>
    </dgm:pt>
    <dgm:pt modelId="{D157F518-F98D-428C-B3F6-70C9E75CC259}" type="sibTrans" cxnId="{ED14C518-4ED8-402E-A894-99BC0E15B3B3}">
      <dgm:prSet/>
      <dgm:spPr/>
      <dgm:t>
        <a:bodyPr/>
        <a:lstStyle/>
        <a:p>
          <a:endParaRPr lang="en-US"/>
        </a:p>
      </dgm:t>
    </dgm:pt>
    <dgm:pt modelId="{BF98BAC9-A8F0-49C2-8D15-8483F7916A42}">
      <dgm:prSet/>
      <dgm:spPr/>
      <dgm:t>
        <a:bodyPr/>
        <a:lstStyle/>
        <a:p>
          <a:pPr rtl="0"/>
          <a:r>
            <a:rPr lang="en-IN" dirty="0" smtClean="0"/>
            <a:t>Requires 2 to 3 days of summit, with high failure rates.</a:t>
          </a:r>
          <a:endParaRPr lang="en-US" dirty="0"/>
        </a:p>
      </dgm:t>
    </dgm:pt>
    <dgm:pt modelId="{AE500320-19E6-4F7D-9E6A-61EDAE3C0A13}" type="parTrans" cxnId="{F4324743-5878-4BF6-9AC4-F9226D7577C9}">
      <dgm:prSet/>
      <dgm:spPr/>
      <dgm:t>
        <a:bodyPr/>
        <a:lstStyle/>
        <a:p>
          <a:endParaRPr lang="en-US"/>
        </a:p>
      </dgm:t>
    </dgm:pt>
    <dgm:pt modelId="{7A45220A-3524-4187-A899-3ADCE3CD7AA6}" type="sibTrans" cxnId="{F4324743-5878-4BF6-9AC4-F9226D7577C9}">
      <dgm:prSet/>
      <dgm:spPr/>
      <dgm:t>
        <a:bodyPr/>
        <a:lstStyle/>
        <a:p>
          <a:endParaRPr lang="en-US"/>
        </a:p>
      </dgm:t>
    </dgm:pt>
    <dgm:pt modelId="{2AD9B2DB-DECA-4307-A807-D0F4B4836219}">
      <dgm:prSet/>
      <dgm:spPr/>
      <dgm:t>
        <a:bodyPr/>
        <a:lstStyle/>
        <a:p>
          <a:pPr rtl="0"/>
          <a:r>
            <a:rPr lang="en-IN" dirty="0" smtClean="0"/>
            <a:t>Weather  and physical conditions posit largest challenges, with the former being very erratic.</a:t>
          </a:r>
          <a:endParaRPr lang="en-US" dirty="0"/>
        </a:p>
      </dgm:t>
    </dgm:pt>
    <dgm:pt modelId="{9CC3F1FB-6F41-4ED9-B967-CBB31356911A}" type="parTrans" cxnId="{D67574D0-DD98-480C-89F7-D8BF5029629E}">
      <dgm:prSet/>
      <dgm:spPr/>
      <dgm:t>
        <a:bodyPr/>
        <a:lstStyle/>
        <a:p>
          <a:endParaRPr lang="en-US"/>
        </a:p>
      </dgm:t>
    </dgm:pt>
    <dgm:pt modelId="{B2711F53-DD91-4495-B787-D50B550DE759}" type="sibTrans" cxnId="{D67574D0-DD98-480C-89F7-D8BF5029629E}">
      <dgm:prSet/>
      <dgm:spPr/>
      <dgm:t>
        <a:bodyPr/>
        <a:lstStyle/>
        <a:p>
          <a:endParaRPr lang="en-US"/>
        </a:p>
      </dgm:t>
    </dgm:pt>
    <dgm:pt modelId="{6FAE803D-D094-413E-8124-9A6CE89E3D60}">
      <dgm:prSet/>
      <dgm:spPr/>
      <dgm:t>
        <a:bodyPr/>
        <a:lstStyle/>
        <a:p>
          <a:pPr rtl="0"/>
          <a:r>
            <a:rPr lang="en-US" dirty="0" smtClean="0"/>
            <a:t>Climbing teams require experience in glacier travel, self-rescue, and wilderness travel.</a:t>
          </a:r>
          <a:endParaRPr lang="en-US" dirty="0"/>
        </a:p>
      </dgm:t>
    </dgm:pt>
    <dgm:pt modelId="{D742B9A3-4147-4D3D-8097-7CFCD0745B84}" type="parTrans" cxnId="{F49481AD-EB4B-488B-A5A2-C82F26B9A564}">
      <dgm:prSet/>
      <dgm:spPr/>
      <dgm:t>
        <a:bodyPr/>
        <a:lstStyle/>
        <a:p>
          <a:endParaRPr lang="en-US"/>
        </a:p>
      </dgm:t>
    </dgm:pt>
    <dgm:pt modelId="{0975061D-3451-4810-B807-8B67A3E6B215}" type="sibTrans" cxnId="{F49481AD-EB4B-488B-A5A2-C82F26B9A564}">
      <dgm:prSet/>
      <dgm:spPr/>
      <dgm:t>
        <a:bodyPr/>
        <a:lstStyle/>
        <a:p>
          <a:endParaRPr lang="en-US"/>
        </a:p>
      </dgm:t>
    </dgm:pt>
    <dgm:pt modelId="{3F17647C-076E-414C-A22E-BB09BBF60BC8}">
      <dgm:prSet/>
      <dgm:spPr/>
      <dgm:t>
        <a:bodyPr/>
        <a:lstStyle/>
        <a:p>
          <a:pPr rtl="0"/>
          <a:r>
            <a:rPr lang="en-IN" dirty="0" smtClean="0"/>
            <a:t>High rising climbers require permits by law.</a:t>
          </a:r>
          <a:endParaRPr lang="en-US" dirty="0"/>
        </a:p>
      </dgm:t>
    </dgm:pt>
    <dgm:pt modelId="{CCE2520B-94DD-4043-843D-85DFC0361572}" type="parTrans" cxnId="{53B78DA7-3C04-4BA7-B117-899C2850AD93}">
      <dgm:prSet/>
      <dgm:spPr/>
      <dgm:t>
        <a:bodyPr/>
        <a:lstStyle/>
        <a:p>
          <a:endParaRPr lang="en-US"/>
        </a:p>
      </dgm:t>
    </dgm:pt>
    <dgm:pt modelId="{4F2C0523-02A9-4555-858F-E75D4BEFAF79}" type="sibTrans" cxnId="{53B78DA7-3C04-4BA7-B117-899C2850AD93}">
      <dgm:prSet/>
      <dgm:spPr/>
      <dgm:t>
        <a:bodyPr/>
        <a:lstStyle/>
        <a:p>
          <a:endParaRPr lang="en-US"/>
        </a:p>
      </dgm:t>
    </dgm:pt>
    <dgm:pt modelId="{362DD43E-FAFC-47E5-B451-D08D1B5DBDCB}" type="pres">
      <dgm:prSet presAssocID="{EE18E7EC-39B4-440A-A7CC-3668EBC0C355}" presName="Name0" presStyleCnt="0">
        <dgm:presLayoutVars>
          <dgm:dir/>
          <dgm:resizeHandles val="exact"/>
        </dgm:presLayoutVars>
      </dgm:prSet>
      <dgm:spPr/>
    </dgm:pt>
    <dgm:pt modelId="{5862722C-32DB-4CAA-A462-A1CE7E42FD6B}" type="pres">
      <dgm:prSet presAssocID="{EE18E7EC-39B4-440A-A7CC-3668EBC0C355}" presName="fgShape" presStyleLbl="fgShp" presStyleIdx="0" presStyleCnt="1"/>
      <dgm:spPr/>
    </dgm:pt>
    <dgm:pt modelId="{31C36567-DFF8-4563-85C8-62420EC625AD}" type="pres">
      <dgm:prSet presAssocID="{EE18E7EC-39B4-440A-A7CC-3668EBC0C355}" presName="linComp" presStyleCnt="0"/>
      <dgm:spPr/>
    </dgm:pt>
    <dgm:pt modelId="{048296C7-9F8F-4DA2-B3BD-7A32EE6D93E2}" type="pres">
      <dgm:prSet presAssocID="{DD23AB02-870E-46C9-A5FC-D46F42CCB455}" presName="compNode" presStyleCnt="0"/>
      <dgm:spPr/>
    </dgm:pt>
    <dgm:pt modelId="{7FEF96FB-42A6-4B57-9412-821997B6C66A}" type="pres">
      <dgm:prSet presAssocID="{DD23AB02-870E-46C9-A5FC-D46F42CCB455}" presName="bkgdShape" presStyleLbl="node1" presStyleIdx="0" presStyleCnt="5"/>
      <dgm:spPr/>
    </dgm:pt>
    <dgm:pt modelId="{71D32ADE-ECAA-4F43-A382-70FDF37C7286}" type="pres">
      <dgm:prSet presAssocID="{DD23AB02-870E-46C9-A5FC-D46F42CCB455}" presName="nodeTx" presStyleLbl="node1" presStyleIdx="0" presStyleCnt="5">
        <dgm:presLayoutVars>
          <dgm:bulletEnabled val="1"/>
        </dgm:presLayoutVars>
      </dgm:prSet>
      <dgm:spPr/>
    </dgm:pt>
    <dgm:pt modelId="{A40FF55E-41C3-49F1-A604-37BF8F180E0E}" type="pres">
      <dgm:prSet presAssocID="{DD23AB02-870E-46C9-A5FC-D46F42CCB455}" presName="invisiNode" presStyleLbl="node1" presStyleIdx="0" presStyleCnt="5"/>
      <dgm:spPr/>
    </dgm:pt>
    <dgm:pt modelId="{BE55B64F-FE97-4C47-AEBA-B7D93AD9ABAC}" type="pres">
      <dgm:prSet presAssocID="{DD23AB02-870E-46C9-A5FC-D46F42CCB455}" presName="imagNode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3F8F7F4-6B5C-4E6B-8BCB-157BDA924AA6}" type="pres">
      <dgm:prSet presAssocID="{D157F518-F98D-428C-B3F6-70C9E75CC259}" presName="sibTrans" presStyleLbl="sibTrans2D1" presStyleIdx="0" presStyleCnt="0"/>
      <dgm:spPr/>
    </dgm:pt>
    <dgm:pt modelId="{9A74FF8E-38C1-4C38-A3AF-097580A610DB}" type="pres">
      <dgm:prSet presAssocID="{BF98BAC9-A8F0-49C2-8D15-8483F7916A42}" presName="compNode" presStyleCnt="0"/>
      <dgm:spPr/>
    </dgm:pt>
    <dgm:pt modelId="{994F014A-9B65-4A02-B7A2-69F49C8F3F7E}" type="pres">
      <dgm:prSet presAssocID="{BF98BAC9-A8F0-49C2-8D15-8483F7916A42}" presName="bkgdShape" presStyleLbl="node1" presStyleIdx="1" presStyleCnt="5"/>
      <dgm:spPr/>
    </dgm:pt>
    <dgm:pt modelId="{9FB1CC59-ED66-422B-9989-2D4E91FE0A8E}" type="pres">
      <dgm:prSet presAssocID="{BF98BAC9-A8F0-49C2-8D15-8483F7916A42}" presName="nodeTx" presStyleLbl="node1" presStyleIdx="1" presStyleCnt="5">
        <dgm:presLayoutVars>
          <dgm:bulletEnabled val="1"/>
        </dgm:presLayoutVars>
      </dgm:prSet>
      <dgm:spPr/>
    </dgm:pt>
    <dgm:pt modelId="{4E403B6F-DFEA-4B50-8BAE-175516B47805}" type="pres">
      <dgm:prSet presAssocID="{BF98BAC9-A8F0-49C2-8D15-8483F7916A42}" presName="invisiNode" presStyleLbl="node1" presStyleIdx="1" presStyleCnt="5"/>
      <dgm:spPr/>
    </dgm:pt>
    <dgm:pt modelId="{B7CF0868-E3ED-4229-B4B2-AB7A99E27F19}" type="pres">
      <dgm:prSet presAssocID="{BF98BAC9-A8F0-49C2-8D15-8483F7916A42}" presName="imagNode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CB1A7F9-FF49-4538-B63D-17FA8D019891}" type="pres">
      <dgm:prSet presAssocID="{7A45220A-3524-4187-A899-3ADCE3CD7AA6}" presName="sibTrans" presStyleLbl="sibTrans2D1" presStyleIdx="0" presStyleCnt="0"/>
      <dgm:spPr/>
    </dgm:pt>
    <dgm:pt modelId="{BD809C0A-EA4B-4E70-93FE-F9442A76E5A7}" type="pres">
      <dgm:prSet presAssocID="{2AD9B2DB-DECA-4307-A807-D0F4B4836219}" presName="compNode" presStyleCnt="0"/>
      <dgm:spPr/>
    </dgm:pt>
    <dgm:pt modelId="{7D5CD99C-262B-4F7C-9801-999A149E8FB8}" type="pres">
      <dgm:prSet presAssocID="{2AD9B2DB-DECA-4307-A807-D0F4B4836219}" presName="bkgdShape" presStyleLbl="node1" presStyleIdx="2" presStyleCnt="5"/>
      <dgm:spPr/>
    </dgm:pt>
    <dgm:pt modelId="{EC7CAC87-7AFE-4D0F-932C-26B7EFE5CEE0}" type="pres">
      <dgm:prSet presAssocID="{2AD9B2DB-DECA-4307-A807-D0F4B4836219}" presName="nodeTx" presStyleLbl="node1" presStyleIdx="2" presStyleCnt="5">
        <dgm:presLayoutVars>
          <dgm:bulletEnabled val="1"/>
        </dgm:presLayoutVars>
      </dgm:prSet>
      <dgm:spPr/>
    </dgm:pt>
    <dgm:pt modelId="{B365B975-B55D-4FB0-8285-E33BD92AAC15}" type="pres">
      <dgm:prSet presAssocID="{2AD9B2DB-DECA-4307-A807-D0F4B4836219}" presName="invisiNode" presStyleLbl="node1" presStyleIdx="2" presStyleCnt="5"/>
      <dgm:spPr/>
    </dgm:pt>
    <dgm:pt modelId="{D9617DF6-EDAF-43FF-B710-7AD881D9C859}" type="pres">
      <dgm:prSet presAssocID="{2AD9B2DB-DECA-4307-A807-D0F4B4836219}" presName="imagNode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35D8A6A-549B-48F4-9157-D80A82AAD8FA}" type="pres">
      <dgm:prSet presAssocID="{B2711F53-DD91-4495-B787-D50B550DE759}" presName="sibTrans" presStyleLbl="sibTrans2D1" presStyleIdx="0" presStyleCnt="0"/>
      <dgm:spPr/>
    </dgm:pt>
    <dgm:pt modelId="{95B2F8A6-F6E1-4999-8CA6-40CE87C4FAB1}" type="pres">
      <dgm:prSet presAssocID="{6FAE803D-D094-413E-8124-9A6CE89E3D60}" presName="compNode" presStyleCnt="0"/>
      <dgm:spPr/>
    </dgm:pt>
    <dgm:pt modelId="{CD8A4593-5FC0-4E95-985C-D27C5AB1EF17}" type="pres">
      <dgm:prSet presAssocID="{6FAE803D-D094-413E-8124-9A6CE89E3D60}" presName="bkgdShape" presStyleLbl="node1" presStyleIdx="3" presStyleCnt="5"/>
      <dgm:spPr/>
    </dgm:pt>
    <dgm:pt modelId="{3B6EB633-E255-4826-B6E1-F2F99B657DB4}" type="pres">
      <dgm:prSet presAssocID="{6FAE803D-D094-413E-8124-9A6CE89E3D60}" presName="nodeTx" presStyleLbl="node1" presStyleIdx="3" presStyleCnt="5">
        <dgm:presLayoutVars>
          <dgm:bulletEnabled val="1"/>
        </dgm:presLayoutVars>
      </dgm:prSet>
      <dgm:spPr/>
    </dgm:pt>
    <dgm:pt modelId="{90661D6F-3219-404E-8B9A-5E779D0F16EE}" type="pres">
      <dgm:prSet presAssocID="{6FAE803D-D094-413E-8124-9A6CE89E3D60}" presName="invisiNode" presStyleLbl="node1" presStyleIdx="3" presStyleCnt="5"/>
      <dgm:spPr/>
    </dgm:pt>
    <dgm:pt modelId="{6AC263A6-8CAF-43EE-AAFB-69B2272E8259}" type="pres">
      <dgm:prSet presAssocID="{6FAE803D-D094-413E-8124-9A6CE89E3D60}" presName="imagNode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2F63F213-B20C-4ECB-8D2D-C98BF1F7F553}" type="pres">
      <dgm:prSet presAssocID="{0975061D-3451-4810-B807-8B67A3E6B215}" presName="sibTrans" presStyleLbl="sibTrans2D1" presStyleIdx="0" presStyleCnt="0"/>
      <dgm:spPr/>
    </dgm:pt>
    <dgm:pt modelId="{596E3E5F-4732-463B-9ECB-4852E50EEE5B}" type="pres">
      <dgm:prSet presAssocID="{3F17647C-076E-414C-A22E-BB09BBF60BC8}" presName="compNode" presStyleCnt="0"/>
      <dgm:spPr/>
    </dgm:pt>
    <dgm:pt modelId="{A65FDF39-4C08-4F98-9745-396E8F02562F}" type="pres">
      <dgm:prSet presAssocID="{3F17647C-076E-414C-A22E-BB09BBF60BC8}" presName="bkgdShape" presStyleLbl="node1" presStyleIdx="4" presStyleCnt="5"/>
      <dgm:spPr/>
    </dgm:pt>
    <dgm:pt modelId="{ECD8210D-CC4D-476C-8EEE-6A4DE3EF95E2}" type="pres">
      <dgm:prSet presAssocID="{3F17647C-076E-414C-A22E-BB09BBF60BC8}" presName="nodeTx" presStyleLbl="node1" presStyleIdx="4" presStyleCnt="5">
        <dgm:presLayoutVars>
          <dgm:bulletEnabled val="1"/>
        </dgm:presLayoutVars>
      </dgm:prSet>
      <dgm:spPr/>
    </dgm:pt>
    <dgm:pt modelId="{7A24689A-9A1C-42C3-87F2-918199281DA2}" type="pres">
      <dgm:prSet presAssocID="{3F17647C-076E-414C-A22E-BB09BBF60BC8}" presName="invisiNode" presStyleLbl="node1" presStyleIdx="4" presStyleCnt="5"/>
      <dgm:spPr/>
    </dgm:pt>
    <dgm:pt modelId="{16228212-2318-495C-9ADF-6A062629D5B4}" type="pres">
      <dgm:prSet presAssocID="{3F17647C-076E-414C-A22E-BB09BBF60BC8}" presName="imagNode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25256F22-CD48-4BB7-AB94-6C9D0B8FAA3B}" type="presOf" srcId="{2AD9B2DB-DECA-4307-A807-D0F4B4836219}" destId="{7D5CD99C-262B-4F7C-9801-999A149E8FB8}" srcOrd="0" destOrd="0" presId="urn:microsoft.com/office/officeart/2005/8/layout/hList7"/>
    <dgm:cxn modelId="{D67574D0-DD98-480C-89F7-D8BF5029629E}" srcId="{EE18E7EC-39B4-440A-A7CC-3668EBC0C355}" destId="{2AD9B2DB-DECA-4307-A807-D0F4B4836219}" srcOrd="2" destOrd="0" parTransId="{9CC3F1FB-6F41-4ED9-B967-CBB31356911A}" sibTransId="{B2711F53-DD91-4495-B787-D50B550DE759}"/>
    <dgm:cxn modelId="{F7D66132-A49F-4D87-B231-760F890CA04B}" type="presOf" srcId="{0975061D-3451-4810-B807-8B67A3E6B215}" destId="{2F63F213-B20C-4ECB-8D2D-C98BF1F7F553}" srcOrd="0" destOrd="0" presId="urn:microsoft.com/office/officeart/2005/8/layout/hList7"/>
    <dgm:cxn modelId="{5E062C67-C2F3-46D6-9F1D-F6C1E43DCB33}" type="presOf" srcId="{3F17647C-076E-414C-A22E-BB09BBF60BC8}" destId="{A65FDF39-4C08-4F98-9745-396E8F02562F}" srcOrd="0" destOrd="0" presId="urn:microsoft.com/office/officeart/2005/8/layout/hList7"/>
    <dgm:cxn modelId="{694AA45B-13E0-46A6-A655-377D735E2BE4}" type="presOf" srcId="{2AD9B2DB-DECA-4307-A807-D0F4B4836219}" destId="{EC7CAC87-7AFE-4D0F-932C-26B7EFE5CEE0}" srcOrd="1" destOrd="0" presId="urn:microsoft.com/office/officeart/2005/8/layout/hList7"/>
    <dgm:cxn modelId="{9893F642-FE3F-4E45-BFA6-3A43F66C26A5}" type="presOf" srcId="{6FAE803D-D094-413E-8124-9A6CE89E3D60}" destId="{3B6EB633-E255-4826-B6E1-F2F99B657DB4}" srcOrd="1" destOrd="0" presId="urn:microsoft.com/office/officeart/2005/8/layout/hList7"/>
    <dgm:cxn modelId="{46CF4153-3D98-4B34-9ACC-973BDE68C9EA}" type="presOf" srcId="{D157F518-F98D-428C-B3F6-70C9E75CC259}" destId="{C3F8F7F4-6B5C-4E6B-8BCB-157BDA924AA6}" srcOrd="0" destOrd="0" presId="urn:microsoft.com/office/officeart/2005/8/layout/hList7"/>
    <dgm:cxn modelId="{9C44FDEF-3BF6-49B3-9A00-753ED02A29AB}" type="presOf" srcId="{BF98BAC9-A8F0-49C2-8D15-8483F7916A42}" destId="{9FB1CC59-ED66-422B-9989-2D4E91FE0A8E}" srcOrd="1" destOrd="0" presId="urn:microsoft.com/office/officeart/2005/8/layout/hList7"/>
    <dgm:cxn modelId="{ED14C518-4ED8-402E-A894-99BC0E15B3B3}" srcId="{EE18E7EC-39B4-440A-A7CC-3668EBC0C355}" destId="{DD23AB02-870E-46C9-A5FC-D46F42CCB455}" srcOrd="0" destOrd="0" parTransId="{1432F603-A1F2-42D9-8D05-63261D0C6003}" sibTransId="{D157F518-F98D-428C-B3F6-70C9E75CC259}"/>
    <dgm:cxn modelId="{53B78DA7-3C04-4BA7-B117-899C2850AD93}" srcId="{EE18E7EC-39B4-440A-A7CC-3668EBC0C355}" destId="{3F17647C-076E-414C-A22E-BB09BBF60BC8}" srcOrd="4" destOrd="0" parTransId="{CCE2520B-94DD-4043-843D-85DFC0361572}" sibTransId="{4F2C0523-02A9-4555-858F-E75D4BEFAF79}"/>
    <dgm:cxn modelId="{755EDB62-01BC-4A31-B394-753C73D85AC3}" type="presOf" srcId="{7A45220A-3524-4187-A899-3ADCE3CD7AA6}" destId="{ECB1A7F9-FF49-4538-B63D-17FA8D019891}" srcOrd="0" destOrd="0" presId="urn:microsoft.com/office/officeart/2005/8/layout/hList7"/>
    <dgm:cxn modelId="{56211AEF-DE2B-4C58-92E7-20545334E2FC}" type="presOf" srcId="{DD23AB02-870E-46C9-A5FC-D46F42CCB455}" destId="{7FEF96FB-42A6-4B57-9412-821997B6C66A}" srcOrd="0" destOrd="0" presId="urn:microsoft.com/office/officeart/2005/8/layout/hList7"/>
    <dgm:cxn modelId="{18354091-3BA8-4F9E-9C3B-BBDEED37C130}" type="presOf" srcId="{BF98BAC9-A8F0-49C2-8D15-8483F7916A42}" destId="{994F014A-9B65-4A02-B7A2-69F49C8F3F7E}" srcOrd="0" destOrd="0" presId="urn:microsoft.com/office/officeart/2005/8/layout/hList7"/>
    <dgm:cxn modelId="{DE8B6E8E-0FEA-4CB2-9883-1DDD731801CB}" type="presOf" srcId="{B2711F53-DD91-4495-B787-D50B550DE759}" destId="{535D8A6A-549B-48F4-9157-D80A82AAD8FA}" srcOrd="0" destOrd="0" presId="urn:microsoft.com/office/officeart/2005/8/layout/hList7"/>
    <dgm:cxn modelId="{F49481AD-EB4B-488B-A5A2-C82F26B9A564}" srcId="{EE18E7EC-39B4-440A-A7CC-3668EBC0C355}" destId="{6FAE803D-D094-413E-8124-9A6CE89E3D60}" srcOrd="3" destOrd="0" parTransId="{D742B9A3-4147-4D3D-8097-7CFCD0745B84}" sibTransId="{0975061D-3451-4810-B807-8B67A3E6B215}"/>
    <dgm:cxn modelId="{FDCB0F18-BEC8-417D-B9CB-DFF646F41FD0}" type="presOf" srcId="{DD23AB02-870E-46C9-A5FC-D46F42CCB455}" destId="{71D32ADE-ECAA-4F43-A382-70FDF37C7286}" srcOrd="1" destOrd="0" presId="urn:microsoft.com/office/officeart/2005/8/layout/hList7"/>
    <dgm:cxn modelId="{5038A230-432E-49BD-818E-F43AB251E313}" type="presOf" srcId="{3F17647C-076E-414C-A22E-BB09BBF60BC8}" destId="{ECD8210D-CC4D-476C-8EEE-6A4DE3EF95E2}" srcOrd="1" destOrd="0" presId="urn:microsoft.com/office/officeart/2005/8/layout/hList7"/>
    <dgm:cxn modelId="{5A0E2FD8-2E98-4053-AFC6-AA1298854975}" type="presOf" srcId="{EE18E7EC-39B4-440A-A7CC-3668EBC0C355}" destId="{362DD43E-FAFC-47E5-B451-D08D1B5DBDCB}" srcOrd="0" destOrd="0" presId="urn:microsoft.com/office/officeart/2005/8/layout/hList7"/>
    <dgm:cxn modelId="{8CD72017-F397-47F3-9E1C-AB8C1121B78A}" type="presOf" srcId="{6FAE803D-D094-413E-8124-9A6CE89E3D60}" destId="{CD8A4593-5FC0-4E95-985C-D27C5AB1EF17}" srcOrd="0" destOrd="0" presId="urn:microsoft.com/office/officeart/2005/8/layout/hList7"/>
    <dgm:cxn modelId="{F4324743-5878-4BF6-9AC4-F9226D7577C9}" srcId="{EE18E7EC-39B4-440A-A7CC-3668EBC0C355}" destId="{BF98BAC9-A8F0-49C2-8D15-8483F7916A42}" srcOrd="1" destOrd="0" parTransId="{AE500320-19E6-4F7D-9E6A-61EDAE3C0A13}" sibTransId="{7A45220A-3524-4187-A899-3ADCE3CD7AA6}"/>
    <dgm:cxn modelId="{1EDF06E4-D7B4-4FB3-BA13-32E438391B3B}" type="presParOf" srcId="{362DD43E-FAFC-47E5-B451-D08D1B5DBDCB}" destId="{5862722C-32DB-4CAA-A462-A1CE7E42FD6B}" srcOrd="0" destOrd="0" presId="urn:microsoft.com/office/officeart/2005/8/layout/hList7"/>
    <dgm:cxn modelId="{E73B18FA-7917-4CBC-A6B8-92FB079543A0}" type="presParOf" srcId="{362DD43E-FAFC-47E5-B451-D08D1B5DBDCB}" destId="{31C36567-DFF8-4563-85C8-62420EC625AD}" srcOrd="1" destOrd="0" presId="urn:microsoft.com/office/officeart/2005/8/layout/hList7"/>
    <dgm:cxn modelId="{F77054B8-71C1-4F17-A6F9-8FF48B636386}" type="presParOf" srcId="{31C36567-DFF8-4563-85C8-62420EC625AD}" destId="{048296C7-9F8F-4DA2-B3BD-7A32EE6D93E2}" srcOrd="0" destOrd="0" presId="urn:microsoft.com/office/officeart/2005/8/layout/hList7"/>
    <dgm:cxn modelId="{B681F5FE-C103-408C-A05D-F83A329DE28E}" type="presParOf" srcId="{048296C7-9F8F-4DA2-B3BD-7A32EE6D93E2}" destId="{7FEF96FB-42A6-4B57-9412-821997B6C66A}" srcOrd="0" destOrd="0" presId="urn:microsoft.com/office/officeart/2005/8/layout/hList7"/>
    <dgm:cxn modelId="{C3FE0FD7-3FCE-4AA1-8335-785CAC7383C5}" type="presParOf" srcId="{048296C7-9F8F-4DA2-B3BD-7A32EE6D93E2}" destId="{71D32ADE-ECAA-4F43-A382-70FDF37C7286}" srcOrd="1" destOrd="0" presId="urn:microsoft.com/office/officeart/2005/8/layout/hList7"/>
    <dgm:cxn modelId="{5152B005-7ADF-4632-807E-53D0FF7C8655}" type="presParOf" srcId="{048296C7-9F8F-4DA2-B3BD-7A32EE6D93E2}" destId="{A40FF55E-41C3-49F1-A604-37BF8F180E0E}" srcOrd="2" destOrd="0" presId="urn:microsoft.com/office/officeart/2005/8/layout/hList7"/>
    <dgm:cxn modelId="{998905F8-4703-4A16-9DD4-C6B40E35CD29}" type="presParOf" srcId="{048296C7-9F8F-4DA2-B3BD-7A32EE6D93E2}" destId="{BE55B64F-FE97-4C47-AEBA-B7D93AD9ABAC}" srcOrd="3" destOrd="0" presId="urn:microsoft.com/office/officeart/2005/8/layout/hList7"/>
    <dgm:cxn modelId="{A1CDBBA9-EF92-442E-997F-DE703BBB8E0B}" type="presParOf" srcId="{31C36567-DFF8-4563-85C8-62420EC625AD}" destId="{C3F8F7F4-6B5C-4E6B-8BCB-157BDA924AA6}" srcOrd="1" destOrd="0" presId="urn:microsoft.com/office/officeart/2005/8/layout/hList7"/>
    <dgm:cxn modelId="{1521FB66-7B74-43CC-B314-01E08E11BD78}" type="presParOf" srcId="{31C36567-DFF8-4563-85C8-62420EC625AD}" destId="{9A74FF8E-38C1-4C38-A3AF-097580A610DB}" srcOrd="2" destOrd="0" presId="urn:microsoft.com/office/officeart/2005/8/layout/hList7"/>
    <dgm:cxn modelId="{1EC6E1D1-3E9D-4DAB-BDF2-AA10B3B62CFB}" type="presParOf" srcId="{9A74FF8E-38C1-4C38-A3AF-097580A610DB}" destId="{994F014A-9B65-4A02-B7A2-69F49C8F3F7E}" srcOrd="0" destOrd="0" presId="urn:microsoft.com/office/officeart/2005/8/layout/hList7"/>
    <dgm:cxn modelId="{F7F09B11-48D3-4A8B-9F52-01098125C04B}" type="presParOf" srcId="{9A74FF8E-38C1-4C38-A3AF-097580A610DB}" destId="{9FB1CC59-ED66-422B-9989-2D4E91FE0A8E}" srcOrd="1" destOrd="0" presId="urn:microsoft.com/office/officeart/2005/8/layout/hList7"/>
    <dgm:cxn modelId="{B9677815-5FE1-4521-94C6-5683A67CFD66}" type="presParOf" srcId="{9A74FF8E-38C1-4C38-A3AF-097580A610DB}" destId="{4E403B6F-DFEA-4B50-8BAE-175516B47805}" srcOrd="2" destOrd="0" presId="urn:microsoft.com/office/officeart/2005/8/layout/hList7"/>
    <dgm:cxn modelId="{95F075E9-D13A-4DCF-97BA-C50CAA9582B4}" type="presParOf" srcId="{9A74FF8E-38C1-4C38-A3AF-097580A610DB}" destId="{B7CF0868-E3ED-4229-B4B2-AB7A99E27F19}" srcOrd="3" destOrd="0" presId="urn:microsoft.com/office/officeart/2005/8/layout/hList7"/>
    <dgm:cxn modelId="{74C05A68-068C-4178-9045-8A003BB67D65}" type="presParOf" srcId="{31C36567-DFF8-4563-85C8-62420EC625AD}" destId="{ECB1A7F9-FF49-4538-B63D-17FA8D019891}" srcOrd="3" destOrd="0" presId="urn:microsoft.com/office/officeart/2005/8/layout/hList7"/>
    <dgm:cxn modelId="{F18A2C2B-D879-424F-9697-AEA66FFFB28B}" type="presParOf" srcId="{31C36567-DFF8-4563-85C8-62420EC625AD}" destId="{BD809C0A-EA4B-4E70-93FE-F9442A76E5A7}" srcOrd="4" destOrd="0" presId="urn:microsoft.com/office/officeart/2005/8/layout/hList7"/>
    <dgm:cxn modelId="{1D63973B-F9E8-46E8-BB87-9110C3301A4F}" type="presParOf" srcId="{BD809C0A-EA4B-4E70-93FE-F9442A76E5A7}" destId="{7D5CD99C-262B-4F7C-9801-999A149E8FB8}" srcOrd="0" destOrd="0" presId="urn:microsoft.com/office/officeart/2005/8/layout/hList7"/>
    <dgm:cxn modelId="{C0CDA111-0472-45A8-ACAB-88C36E834BA9}" type="presParOf" srcId="{BD809C0A-EA4B-4E70-93FE-F9442A76E5A7}" destId="{EC7CAC87-7AFE-4D0F-932C-26B7EFE5CEE0}" srcOrd="1" destOrd="0" presId="urn:microsoft.com/office/officeart/2005/8/layout/hList7"/>
    <dgm:cxn modelId="{872FA6B9-FA2F-45ED-9ADF-E725D2AD17B9}" type="presParOf" srcId="{BD809C0A-EA4B-4E70-93FE-F9442A76E5A7}" destId="{B365B975-B55D-4FB0-8285-E33BD92AAC15}" srcOrd="2" destOrd="0" presId="urn:microsoft.com/office/officeart/2005/8/layout/hList7"/>
    <dgm:cxn modelId="{8797E27B-1B3D-4371-AC47-1C782FD9B0DF}" type="presParOf" srcId="{BD809C0A-EA4B-4E70-93FE-F9442A76E5A7}" destId="{D9617DF6-EDAF-43FF-B710-7AD881D9C859}" srcOrd="3" destOrd="0" presId="urn:microsoft.com/office/officeart/2005/8/layout/hList7"/>
    <dgm:cxn modelId="{2CEFC7C8-CEEE-4401-A7D8-2C8D59AB4D5A}" type="presParOf" srcId="{31C36567-DFF8-4563-85C8-62420EC625AD}" destId="{535D8A6A-549B-48F4-9157-D80A82AAD8FA}" srcOrd="5" destOrd="0" presId="urn:microsoft.com/office/officeart/2005/8/layout/hList7"/>
    <dgm:cxn modelId="{84F60633-008E-406B-9C4A-4CD5ADD1707C}" type="presParOf" srcId="{31C36567-DFF8-4563-85C8-62420EC625AD}" destId="{95B2F8A6-F6E1-4999-8CA6-40CE87C4FAB1}" srcOrd="6" destOrd="0" presId="urn:microsoft.com/office/officeart/2005/8/layout/hList7"/>
    <dgm:cxn modelId="{42DB3AF6-26A9-47FA-89C1-9BD964B59C6B}" type="presParOf" srcId="{95B2F8A6-F6E1-4999-8CA6-40CE87C4FAB1}" destId="{CD8A4593-5FC0-4E95-985C-D27C5AB1EF17}" srcOrd="0" destOrd="0" presId="urn:microsoft.com/office/officeart/2005/8/layout/hList7"/>
    <dgm:cxn modelId="{12CA475A-B7DE-4464-8DFD-0FCDA2CDA3AB}" type="presParOf" srcId="{95B2F8A6-F6E1-4999-8CA6-40CE87C4FAB1}" destId="{3B6EB633-E255-4826-B6E1-F2F99B657DB4}" srcOrd="1" destOrd="0" presId="urn:microsoft.com/office/officeart/2005/8/layout/hList7"/>
    <dgm:cxn modelId="{B11E4081-FBA1-4883-905E-5D3EA1D2AC22}" type="presParOf" srcId="{95B2F8A6-F6E1-4999-8CA6-40CE87C4FAB1}" destId="{90661D6F-3219-404E-8B9A-5E779D0F16EE}" srcOrd="2" destOrd="0" presId="urn:microsoft.com/office/officeart/2005/8/layout/hList7"/>
    <dgm:cxn modelId="{C993A18F-15A8-4F01-8C90-E455263C888F}" type="presParOf" srcId="{95B2F8A6-F6E1-4999-8CA6-40CE87C4FAB1}" destId="{6AC263A6-8CAF-43EE-AAFB-69B2272E8259}" srcOrd="3" destOrd="0" presId="urn:microsoft.com/office/officeart/2005/8/layout/hList7"/>
    <dgm:cxn modelId="{53C5A86C-0598-42E3-8712-865D1FD122B6}" type="presParOf" srcId="{31C36567-DFF8-4563-85C8-62420EC625AD}" destId="{2F63F213-B20C-4ECB-8D2D-C98BF1F7F553}" srcOrd="7" destOrd="0" presId="urn:microsoft.com/office/officeart/2005/8/layout/hList7"/>
    <dgm:cxn modelId="{259E8713-D8F3-47D8-9FCB-4699EA072A27}" type="presParOf" srcId="{31C36567-DFF8-4563-85C8-62420EC625AD}" destId="{596E3E5F-4732-463B-9ECB-4852E50EEE5B}" srcOrd="8" destOrd="0" presId="urn:microsoft.com/office/officeart/2005/8/layout/hList7"/>
    <dgm:cxn modelId="{8E1E2D80-01F1-4373-AD2E-CEF0A58CC156}" type="presParOf" srcId="{596E3E5F-4732-463B-9ECB-4852E50EEE5B}" destId="{A65FDF39-4C08-4F98-9745-396E8F02562F}" srcOrd="0" destOrd="0" presId="urn:microsoft.com/office/officeart/2005/8/layout/hList7"/>
    <dgm:cxn modelId="{925E1A76-1439-4538-8E2C-2DFF2BC8C3EB}" type="presParOf" srcId="{596E3E5F-4732-463B-9ECB-4852E50EEE5B}" destId="{ECD8210D-CC4D-476C-8EEE-6A4DE3EF95E2}" srcOrd="1" destOrd="0" presId="urn:microsoft.com/office/officeart/2005/8/layout/hList7"/>
    <dgm:cxn modelId="{93B60EEA-1C69-4EFB-95A4-3804E9DDA814}" type="presParOf" srcId="{596E3E5F-4732-463B-9ECB-4852E50EEE5B}" destId="{7A24689A-9A1C-42C3-87F2-918199281DA2}" srcOrd="2" destOrd="0" presId="urn:microsoft.com/office/officeart/2005/8/layout/hList7"/>
    <dgm:cxn modelId="{5285C8BB-010D-4AD0-A48C-26DA473D0AC4}" type="presParOf" srcId="{596E3E5F-4732-463B-9ECB-4852E50EEE5B}" destId="{16228212-2318-495C-9ADF-6A062629D5B4}" srcOrd="3" destOrd="0" presId="urn:microsoft.com/office/officeart/2005/8/layout/hList7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009CFBA-67D8-4D49-AE2F-62A79543A36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5A43C2-9131-4746-A1AC-EFC1B70ACD94}">
      <dgm:prSet/>
      <dgm:spPr/>
      <dgm:t>
        <a:bodyPr/>
        <a:lstStyle/>
        <a:p>
          <a:pPr rtl="0"/>
          <a:r>
            <a:rPr lang="en-IN" b="0" dirty="0" smtClean="0"/>
            <a:t>Remarks</a:t>
          </a:r>
          <a:endParaRPr lang="en-US" b="0" dirty="0"/>
        </a:p>
      </dgm:t>
    </dgm:pt>
    <dgm:pt modelId="{679A7E42-5579-4535-B126-B22EB11E454D}" type="parTrans" cxnId="{B48826FB-4CEE-4380-B7E4-9F5EC23E2428}">
      <dgm:prSet/>
      <dgm:spPr/>
      <dgm:t>
        <a:bodyPr/>
        <a:lstStyle/>
        <a:p>
          <a:endParaRPr lang="en-US"/>
        </a:p>
      </dgm:t>
    </dgm:pt>
    <dgm:pt modelId="{94B6C16C-2CB7-4C2F-8315-5741E3D83D5A}" type="sibTrans" cxnId="{B48826FB-4CEE-4380-B7E4-9F5EC23E2428}">
      <dgm:prSet/>
      <dgm:spPr/>
      <dgm:t>
        <a:bodyPr/>
        <a:lstStyle/>
        <a:p>
          <a:endParaRPr lang="en-US"/>
        </a:p>
      </dgm:t>
    </dgm:pt>
    <dgm:pt modelId="{B08C5152-5E86-4E21-ADCB-94CE4E83082B}" type="pres">
      <dgm:prSet presAssocID="{7009CFBA-67D8-4D49-AE2F-62A79543A368}" presName="linear" presStyleCnt="0">
        <dgm:presLayoutVars>
          <dgm:animLvl val="lvl"/>
          <dgm:resizeHandles val="exact"/>
        </dgm:presLayoutVars>
      </dgm:prSet>
      <dgm:spPr/>
    </dgm:pt>
    <dgm:pt modelId="{805A41BC-48CF-4792-BFA1-9D92C0BD5B36}" type="pres">
      <dgm:prSet presAssocID="{FF5A43C2-9131-4746-A1AC-EFC1B70ACD9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48826FB-4CEE-4380-B7E4-9F5EC23E2428}" srcId="{7009CFBA-67D8-4D49-AE2F-62A79543A368}" destId="{FF5A43C2-9131-4746-A1AC-EFC1B70ACD94}" srcOrd="0" destOrd="0" parTransId="{679A7E42-5579-4535-B126-B22EB11E454D}" sibTransId="{94B6C16C-2CB7-4C2F-8315-5741E3D83D5A}"/>
    <dgm:cxn modelId="{07C8FCE3-C39D-4BE4-947E-2251865F0E97}" type="presOf" srcId="{7009CFBA-67D8-4D49-AE2F-62A79543A368}" destId="{B08C5152-5E86-4E21-ADCB-94CE4E83082B}" srcOrd="0" destOrd="0" presId="urn:microsoft.com/office/officeart/2005/8/layout/vList2"/>
    <dgm:cxn modelId="{11310254-9A8A-4C54-A2C1-1E21D77998AF}" type="presOf" srcId="{FF5A43C2-9131-4746-A1AC-EFC1B70ACD94}" destId="{805A41BC-48CF-4792-BFA1-9D92C0BD5B36}" srcOrd="0" destOrd="0" presId="urn:microsoft.com/office/officeart/2005/8/layout/vList2"/>
    <dgm:cxn modelId="{3069A30B-DC2D-495F-8366-DAC9E66B183C}" type="presParOf" srcId="{B08C5152-5E86-4E21-ADCB-94CE4E83082B}" destId="{805A41BC-48CF-4792-BFA1-9D92C0BD5B36}" srcOrd="0" destOrd="0" presId="urn:microsoft.com/office/officeart/2005/8/layout/vList2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009CFBA-67D8-4D49-AE2F-62A79543A36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5A43C2-9131-4746-A1AC-EFC1B70ACD94}">
      <dgm:prSet/>
      <dgm:spPr/>
      <dgm:t>
        <a:bodyPr/>
        <a:lstStyle/>
        <a:p>
          <a:pPr rtl="0"/>
          <a:r>
            <a:rPr lang="en-IN" b="0" dirty="0" smtClean="0"/>
            <a:t>Remarks</a:t>
          </a:r>
          <a:endParaRPr lang="en-US" b="0" dirty="0"/>
        </a:p>
      </dgm:t>
    </dgm:pt>
    <dgm:pt modelId="{679A7E42-5579-4535-B126-B22EB11E454D}" type="parTrans" cxnId="{B48826FB-4CEE-4380-B7E4-9F5EC23E2428}">
      <dgm:prSet/>
      <dgm:spPr/>
      <dgm:t>
        <a:bodyPr/>
        <a:lstStyle/>
        <a:p>
          <a:endParaRPr lang="en-US"/>
        </a:p>
      </dgm:t>
    </dgm:pt>
    <dgm:pt modelId="{94B6C16C-2CB7-4C2F-8315-5741E3D83D5A}" type="sibTrans" cxnId="{B48826FB-4CEE-4380-B7E4-9F5EC23E2428}">
      <dgm:prSet/>
      <dgm:spPr/>
      <dgm:t>
        <a:bodyPr/>
        <a:lstStyle/>
        <a:p>
          <a:endParaRPr lang="en-US"/>
        </a:p>
      </dgm:t>
    </dgm:pt>
    <dgm:pt modelId="{B08C5152-5E86-4E21-ADCB-94CE4E83082B}" type="pres">
      <dgm:prSet presAssocID="{7009CFBA-67D8-4D49-AE2F-62A79543A368}" presName="linear" presStyleCnt="0">
        <dgm:presLayoutVars>
          <dgm:animLvl val="lvl"/>
          <dgm:resizeHandles val="exact"/>
        </dgm:presLayoutVars>
      </dgm:prSet>
      <dgm:spPr/>
    </dgm:pt>
    <dgm:pt modelId="{805A41BC-48CF-4792-BFA1-9D92C0BD5B36}" type="pres">
      <dgm:prSet presAssocID="{FF5A43C2-9131-4746-A1AC-EFC1B70ACD9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48826FB-4CEE-4380-B7E4-9F5EC23E2428}" srcId="{7009CFBA-67D8-4D49-AE2F-62A79543A368}" destId="{FF5A43C2-9131-4746-A1AC-EFC1B70ACD94}" srcOrd="0" destOrd="0" parTransId="{679A7E42-5579-4535-B126-B22EB11E454D}" sibTransId="{94B6C16C-2CB7-4C2F-8315-5741E3D83D5A}"/>
    <dgm:cxn modelId="{D17C13A1-9596-4BDC-9A44-3D53268BE60E}" type="presOf" srcId="{7009CFBA-67D8-4D49-AE2F-62A79543A368}" destId="{B08C5152-5E86-4E21-ADCB-94CE4E83082B}" srcOrd="0" destOrd="0" presId="urn:microsoft.com/office/officeart/2005/8/layout/vList2"/>
    <dgm:cxn modelId="{DEB1BCF9-C032-4EF5-BB1C-85878747E15A}" type="presOf" srcId="{FF5A43C2-9131-4746-A1AC-EFC1B70ACD94}" destId="{805A41BC-48CF-4792-BFA1-9D92C0BD5B36}" srcOrd="0" destOrd="0" presId="urn:microsoft.com/office/officeart/2005/8/layout/vList2"/>
    <dgm:cxn modelId="{58478D82-AC6B-4838-980D-5A1F339A664D}" type="presParOf" srcId="{B08C5152-5E86-4E21-ADCB-94CE4E83082B}" destId="{805A41BC-48CF-4792-BFA1-9D92C0BD5B36}" srcOrd="0" destOrd="0" presId="urn:microsoft.com/office/officeart/2005/8/layout/vList2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E69D6D06-3AC0-4804-B416-F519E3775F38}" type="doc">
      <dgm:prSet loTypeId="urn:microsoft.com/office/officeart/2005/8/layout/target3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0336B359-711D-4593-841F-5A37BBB3EAA9}">
      <dgm:prSet/>
      <dgm:spPr/>
      <dgm:t>
        <a:bodyPr/>
        <a:lstStyle/>
        <a:p>
          <a:pPr rtl="0"/>
          <a:r>
            <a:rPr lang="en-IN" b="0" dirty="0" smtClean="0"/>
            <a:t>Return to Base Camp</a:t>
          </a:r>
          <a:endParaRPr lang="en-US" b="0" dirty="0"/>
        </a:p>
      </dgm:t>
    </dgm:pt>
    <dgm:pt modelId="{A532B06E-3127-46C9-8E1D-F67E37D86D37}" type="parTrans" cxnId="{7BF96CBB-AE05-4C1E-8188-3D3B8592E044}">
      <dgm:prSet/>
      <dgm:spPr/>
      <dgm:t>
        <a:bodyPr/>
        <a:lstStyle/>
        <a:p>
          <a:endParaRPr lang="en-US"/>
        </a:p>
      </dgm:t>
    </dgm:pt>
    <dgm:pt modelId="{B405F5E7-25A7-4DB5-9014-135A1251494E}" type="sibTrans" cxnId="{7BF96CBB-AE05-4C1E-8188-3D3B8592E044}">
      <dgm:prSet/>
      <dgm:spPr/>
      <dgm:t>
        <a:bodyPr/>
        <a:lstStyle/>
        <a:p>
          <a:endParaRPr lang="en-US"/>
        </a:p>
      </dgm:t>
    </dgm:pt>
    <dgm:pt modelId="{1C7A2374-852D-4BAC-9687-AE54BD231011}">
      <dgm:prSet/>
      <dgm:spPr/>
      <dgm:t>
        <a:bodyPr/>
        <a:lstStyle/>
        <a:p>
          <a:pPr rtl="0"/>
          <a:r>
            <a:rPr lang="en-IN" b="0" dirty="0" smtClean="0">
              <a:solidFill>
                <a:srgbClr val="FF0000"/>
              </a:solidFill>
              <a:latin typeface="Algerian" pitchFamily="82" charset="0"/>
            </a:rPr>
            <a:t>Thank You</a:t>
          </a:r>
          <a:endParaRPr lang="en-US" b="0" dirty="0">
            <a:solidFill>
              <a:srgbClr val="FF0000"/>
            </a:solidFill>
            <a:latin typeface="Algerian" pitchFamily="82" charset="0"/>
          </a:endParaRPr>
        </a:p>
      </dgm:t>
    </dgm:pt>
    <dgm:pt modelId="{3CC6CA73-2873-4FC4-905F-2F8E8AA07E7D}" type="parTrans" cxnId="{BAD07593-BC93-4D7F-BD43-99D32E6A08A6}">
      <dgm:prSet/>
      <dgm:spPr/>
      <dgm:t>
        <a:bodyPr/>
        <a:lstStyle/>
        <a:p>
          <a:endParaRPr lang="en-US"/>
        </a:p>
      </dgm:t>
    </dgm:pt>
    <dgm:pt modelId="{C688826B-C511-404D-BB7F-A9ED9C918BD2}" type="sibTrans" cxnId="{BAD07593-BC93-4D7F-BD43-99D32E6A08A6}">
      <dgm:prSet/>
      <dgm:spPr/>
      <dgm:t>
        <a:bodyPr/>
        <a:lstStyle/>
        <a:p>
          <a:endParaRPr lang="en-US"/>
        </a:p>
      </dgm:t>
    </dgm:pt>
    <dgm:pt modelId="{6DB8CAD7-624D-4F3B-8965-F43D89694C1B}" type="pres">
      <dgm:prSet presAssocID="{E69D6D06-3AC0-4804-B416-F519E3775F3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0746E24-16E0-489F-AD61-7F5E2E2D5E80}" type="pres">
      <dgm:prSet presAssocID="{0336B359-711D-4593-841F-5A37BBB3EAA9}" presName="circle1" presStyleLbl="node1" presStyleIdx="0" presStyleCnt="2"/>
      <dgm:spPr/>
    </dgm:pt>
    <dgm:pt modelId="{47ABD3CA-8FBA-4996-9136-803841E58BBA}" type="pres">
      <dgm:prSet presAssocID="{0336B359-711D-4593-841F-5A37BBB3EAA9}" presName="space" presStyleCnt="0"/>
      <dgm:spPr/>
    </dgm:pt>
    <dgm:pt modelId="{B5FD95CB-E93C-4B01-8314-B2B65F5FC138}" type="pres">
      <dgm:prSet presAssocID="{0336B359-711D-4593-841F-5A37BBB3EAA9}" presName="rect1" presStyleLbl="alignAcc1" presStyleIdx="0" presStyleCnt="2" custLinFactNeighborY="-3125"/>
      <dgm:spPr/>
      <dgm:t>
        <a:bodyPr/>
        <a:lstStyle/>
        <a:p>
          <a:endParaRPr lang="en-US"/>
        </a:p>
      </dgm:t>
    </dgm:pt>
    <dgm:pt modelId="{781DACCF-A16E-4CD0-8419-82409250E7B9}" type="pres">
      <dgm:prSet presAssocID="{1C7A2374-852D-4BAC-9687-AE54BD231011}" presName="vertSpace2" presStyleLbl="node1" presStyleIdx="0" presStyleCnt="2"/>
      <dgm:spPr/>
    </dgm:pt>
    <dgm:pt modelId="{2A5712DA-4C4C-4650-9CA2-2CCB63B93867}" type="pres">
      <dgm:prSet presAssocID="{1C7A2374-852D-4BAC-9687-AE54BD231011}" presName="circle2" presStyleLbl="node1" presStyleIdx="1" presStyleCnt="2"/>
      <dgm:spPr/>
    </dgm:pt>
    <dgm:pt modelId="{D3B7C6BF-C689-4CCC-A0C9-4761F65998C4}" type="pres">
      <dgm:prSet presAssocID="{1C7A2374-852D-4BAC-9687-AE54BD231011}" presName="rect2" presStyleLbl="alignAcc1" presStyleIdx="1" presStyleCnt="2"/>
      <dgm:spPr/>
      <dgm:t>
        <a:bodyPr/>
        <a:lstStyle/>
        <a:p>
          <a:endParaRPr lang="en-US"/>
        </a:p>
      </dgm:t>
    </dgm:pt>
    <dgm:pt modelId="{B91AFDD5-E9F6-457C-AFAA-1A927889F88B}" type="pres">
      <dgm:prSet presAssocID="{0336B359-711D-4593-841F-5A37BBB3EAA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14806-FD0B-41BD-AB39-C025490B09F6}" type="pres">
      <dgm:prSet presAssocID="{1C7A2374-852D-4BAC-9687-AE54BD231011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F96CBB-AE05-4C1E-8188-3D3B8592E044}" srcId="{E69D6D06-3AC0-4804-B416-F519E3775F38}" destId="{0336B359-711D-4593-841F-5A37BBB3EAA9}" srcOrd="0" destOrd="0" parTransId="{A532B06E-3127-46C9-8E1D-F67E37D86D37}" sibTransId="{B405F5E7-25A7-4DB5-9014-135A1251494E}"/>
    <dgm:cxn modelId="{0276FB00-0238-4D0D-886A-C6107C5EF51E}" type="presOf" srcId="{0336B359-711D-4593-841F-5A37BBB3EAA9}" destId="{B91AFDD5-E9F6-457C-AFAA-1A927889F88B}" srcOrd="1" destOrd="0" presId="urn:microsoft.com/office/officeart/2005/8/layout/target3"/>
    <dgm:cxn modelId="{BAD07593-BC93-4D7F-BD43-99D32E6A08A6}" srcId="{E69D6D06-3AC0-4804-B416-F519E3775F38}" destId="{1C7A2374-852D-4BAC-9687-AE54BD231011}" srcOrd="1" destOrd="0" parTransId="{3CC6CA73-2873-4FC4-905F-2F8E8AA07E7D}" sibTransId="{C688826B-C511-404D-BB7F-A9ED9C918BD2}"/>
    <dgm:cxn modelId="{6D0411F5-6A86-4FD4-B9D5-3F928F97703B}" type="presOf" srcId="{1C7A2374-852D-4BAC-9687-AE54BD231011}" destId="{D3B7C6BF-C689-4CCC-A0C9-4761F65998C4}" srcOrd="0" destOrd="0" presId="urn:microsoft.com/office/officeart/2005/8/layout/target3"/>
    <dgm:cxn modelId="{2821B710-FF70-45DC-AA7C-6A35AEC1E105}" type="presOf" srcId="{0336B359-711D-4593-841F-5A37BBB3EAA9}" destId="{B5FD95CB-E93C-4B01-8314-B2B65F5FC138}" srcOrd="0" destOrd="0" presId="urn:microsoft.com/office/officeart/2005/8/layout/target3"/>
    <dgm:cxn modelId="{483BF756-891B-4E23-9CC1-021103992F4A}" type="presOf" srcId="{E69D6D06-3AC0-4804-B416-F519E3775F38}" destId="{6DB8CAD7-624D-4F3B-8965-F43D89694C1B}" srcOrd="0" destOrd="0" presId="urn:microsoft.com/office/officeart/2005/8/layout/target3"/>
    <dgm:cxn modelId="{7FA57C88-066D-495C-809B-1B03C10E5ACF}" type="presOf" srcId="{1C7A2374-852D-4BAC-9687-AE54BD231011}" destId="{32414806-FD0B-41BD-AB39-C025490B09F6}" srcOrd="1" destOrd="0" presId="urn:microsoft.com/office/officeart/2005/8/layout/target3"/>
    <dgm:cxn modelId="{097345B0-B903-4325-A28D-EA87895B26B9}" type="presParOf" srcId="{6DB8CAD7-624D-4F3B-8965-F43D89694C1B}" destId="{B0746E24-16E0-489F-AD61-7F5E2E2D5E80}" srcOrd="0" destOrd="0" presId="urn:microsoft.com/office/officeart/2005/8/layout/target3"/>
    <dgm:cxn modelId="{7D7E2258-0B2D-482D-9702-D5F248B71E51}" type="presParOf" srcId="{6DB8CAD7-624D-4F3B-8965-F43D89694C1B}" destId="{47ABD3CA-8FBA-4996-9136-803841E58BBA}" srcOrd="1" destOrd="0" presId="urn:microsoft.com/office/officeart/2005/8/layout/target3"/>
    <dgm:cxn modelId="{D77CA24B-0CF2-48CF-BCFB-000E58DABE7B}" type="presParOf" srcId="{6DB8CAD7-624D-4F3B-8965-F43D89694C1B}" destId="{B5FD95CB-E93C-4B01-8314-B2B65F5FC138}" srcOrd="2" destOrd="0" presId="urn:microsoft.com/office/officeart/2005/8/layout/target3"/>
    <dgm:cxn modelId="{898F8C7F-E071-478E-9E6A-7BE2648F978C}" type="presParOf" srcId="{6DB8CAD7-624D-4F3B-8965-F43D89694C1B}" destId="{781DACCF-A16E-4CD0-8419-82409250E7B9}" srcOrd="3" destOrd="0" presId="urn:microsoft.com/office/officeart/2005/8/layout/target3"/>
    <dgm:cxn modelId="{421F33D6-208F-4F2B-BA92-D933565E7D2B}" type="presParOf" srcId="{6DB8CAD7-624D-4F3B-8965-F43D89694C1B}" destId="{2A5712DA-4C4C-4650-9CA2-2CCB63B93867}" srcOrd="4" destOrd="0" presId="urn:microsoft.com/office/officeart/2005/8/layout/target3"/>
    <dgm:cxn modelId="{D60CACF2-06A6-4C20-9EBF-06C59834795F}" type="presParOf" srcId="{6DB8CAD7-624D-4F3B-8965-F43D89694C1B}" destId="{D3B7C6BF-C689-4CCC-A0C9-4761F65998C4}" srcOrd="5" destOrd="0" presId="urn:microsoft.com/office/officeart/2005/8/layout/target3"/>
    <dgm:cxn modelId="{DE854B8A-ABB2-4393-A103-EC14EBE0A881}" type="presParOf" srcId="{6DB8CAD7-624D-4F3B-8965-F43D89694C1B}" destId="{B91AFDD5-E9F6-457C-AFAA-1A927889F88B}" srcOrd="6" destOrd="0" presId="urn:microsoft.com/office/officeart/2005/8/layout/target3"/>
    <dgm:cxn modelId="{3B720184-F58D-44DB-9A24-635FE537873E}" type="presParOf" srcId="{6DB8CAD7-624D-4F3B-8965-F43D89694C1B}" destId="{32414806-FD0B-41BD-AB39-C025490B09F6}" srcOrd="7" destOrd="0" presId="urn:microsoft.com/office/officeart/2005/8/layout/targe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BE93D8-C661-4C79-9B6C-B9343E37020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A79C42-8782-4F97-89ED-B407BC9C517E}">
      <dgm:prSet/>
      <dgm:spPr/>
      <dgm:t>
        <a:bodyPr/>
        <a:lstStyle/>
        <a:p>
          <a:pPr rtl="0"/>
          <a:r>
            <a:rPr lang="en-IN" b="0" dirty="0" smtClean="0"/>
            <a:t>Our Aims:</a:t>
          </a:r>
          <a:endParaRPr lang="en-US" b="0" dirty="0"/>
        </a:p>
      </dgm:t>
    </dgm:pt>
    <dgm:pt modelId="{E37300A8-8B31-44E3-8CF4-6DF90ABD10E1}" type="parTrans" cxnId="{B51AF124-F957-4AA5-93C5-84C3B9967997}">
      <dgm:prSet/>
      <dgm:spPr/>
      <dgm:t>
        <a:bodyPr/>
        <a:lstStyle/>
        <a:p>
          <a:endParaRPr lang="en-US"/>
        </a:p>
      </dgm:t>
    </dgm:pt>
    <dgm:pt modelId="{B032C7DD-7525-4EF3-BFE2-33E8BDC74A31}" type="sibTrans" cxnId="{B51AF124-F957-4AA5-93C5-84C3B9967997}">
      <dgm:prSet/>
      <dgm:spPr/>
      <dgm:t>
        <a:bodyPr/>
        <a:lstStyle/>
        <a:p>
          <a:endParaRPr lang="en-US"/>
        </a:p>
      </dgm:t>
    </dgm:pt>
    <dgm:pt modelId="{44BCA742-BB85-4229-B22D-E066900269F5}" type="pres">
      <dgm:prSet presAssocID="{56BE93D8-C661-4C79-9B6C-B9343E370203}" presName="linear" presStyleCnt="0">
        <dgm:presLayoutVars>
          <dgm:animLvl val="lvl"/>
          <dgm:resizeHandles val="exact"/>
        </dgm:presLayoutVars>
      </dgm:prSet>
      <dgm:spPr/>
    </dgm:pt>
    <dgm:pt modelId="{4E507C94-8E71-4E23-B8D6-C2DBCF77A462}" type="pres">
      <dgm:prSet presAssocID="{3CA79C42-8782-4F97-89ED-B407BC9C51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1AF124-F957-4AA5-93C5-84C3B9967997}" srcId="{56BE93D8-C661-4C79-9B6C-B9343E370203}" destId="{3CA79C42-8782-4F97-89ED-B407BC9C517E}" srcOrd="0" destOrd="0" parTransId="{E37300A8-8B31-44E3-8CF4-6DF90ABD10E1}" sibTransId="{B032C7DD-7525-4EF3-BFE2-33E8BDC74A31}"/>
    <dgm:cxn modelId="{01818CD3-310E-485B-A489-AEFD84E170B4}" type="presOf" srcId="{3CA79C42-8782-4F97-89ED-B407BC9C517E}" destId="{4E507C94-8E71-4E23-B8D6-C2DBCF77A462}" srcOrd="0" destOrd="0" presId="urn:microsoft.com/office/officeart/2005/8/layout/vList2"/>
    <dgm:cxn modelId="{636CB474-C25D-4C7A-B34C-D89C9056CCB1}" type="presOf" srcId="{56BE93D8-C661-4C79-9B6C-B9343E370203}" destId="{44BCA742-BB85-4229-B22D-E066900269F5}" srcOrd="0" destOrd="0" presId="urn:microsoft.com/office/officeart/2005/8/layout/vList2"/>
    <dgm:cxn modelId="{A243337B-9A04-48F5-9199-16C1FB59004D}" type="presParOf" srcId="{44BCA742-BB85-4229-B22D-E066900269F5}" destId="{4E507C94-8E71-4E23-B8D6-C2DBCF77A462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BBF339-944A-4D76-A67B-DF2E550F3376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1441A2-2F8B-4FA3-A8EB-18D2F37C8A6D}">
      <dgm:prSet/>
      <dgm:spPr/>
      <dgm:t>
        <a:bodyPr/>
        <a:lstStyle/>
        <a:p>
          <a:pPr rtl="0"/>
          <a:r>
            <a:rPr lang="en-IN" dirty="0" smtClean="0"/>
            <a:t>Use the Mount Rainier dataset from </a:t>
          </a:r>
          <a:r>
            <a:rPr lang="en-IN" dirty="0" err="1" smtClean="0"/>
            <a:t>Kaggle</a:t>
          </a:r>
          <a:endParaRPr lang="en-US" dirty="0"/>
        </a:p>
      </dgm:t>
    </dgm:pt>
    <dgm:pt modelId="{2A6F2B4E-639C-4577-9755-E1C90C61BB9A}" type="parTrans" cxnId="{459FE94D-468F-4F33-A61E-F355CA528E4C}">
      <dgm:prSet/>
      <dgm:spPr/>
      <dgm:t>
        <a:bodyPr/>
        <a:lstStyle/>
        <a:p>
          <a:endParaRPr lang="en-US"/>
        </a:p>
      </dgm:t>
    </dgm:pt>
    <dgm:pt modelId="{B37DBE95-E91A-4D52-92E2-150E4E52DF99}" type="sibTrans" cxnId="{459FE94D-468F-4F33-A61E-F355CA528E4C}">
      <dgm:prSet/>
      <dgm:spPr/>
      <dgm:t>
        <a:bodyPr/>
        <a:lstStyle/>
        <a:p>
          <a:endParaRPr lang="en-US"/>
        </a:p>
      </dgm:t>
    </dgm:pt>
    <dgm:pt modelId="{E918B11C-A947-44C0-8DA8-29B7509A158D}">
      <dgm:prSet/>
      <dgm:spPr/>
      <dgm:t>
        <a:bodyPr/>
        <a:lstStyle/>
        <a:p>
          <a:pPr rtl="0"/>
          <a:r>
            <a:rPr lang="en-IN" dirty="0" smtClean="0"/>
            <a:t>To model the climbers traffic on various routes based on weather conditions</a:t>
          </a:r>
          <a:endParaRPr lang="en-US" dirty="0"/>
        </a:p>
      </dgm:t>
    </dgm:pt>
    <dgm:pt modelId="{CC356462-EC91-484A-BBFE-3FCC25267FCD}" type="parTrans" cxnId="{0E5FEE5F-E0E1-4EED-938E-44A8FB1266B6}">
      <dgm:prSet/>
      <dgm:spPr/>
      <dgm:t>
        <a:bodyPr/>
        <a:lstStyle/>
        <a:p>
          <a:endParaRPr lang="en-US"/>
        </a:p>
      </dgm:t>
    </dgm:pt>
    <dgm:pt modelId="{EEA36653-1780-4164-AD46-70E82C38584A}" type="sibTrans" cxnId="{0E5FEE5F-E0E1-4EED-938E-44A8FB1266B6}">
      <dgm:prSet/>
      <dgm:spPr/>
      <dgm:t>
        <a:bodyPr/>
        <a:lstStyle/>
        <a:p>
          <a:endParaRPr lang="en-US"/>
        </a:p>
      </dgm:t>
    </dgm:pt>
    <dgm:pt modelId="{C926B0A5-6E34-44D7-877F-4F4D1C61250B}">
      <dgm:prSet/>
      <dgm:spPr/>
      <dgm:t>
        <a:bodyPr/>
        <a:lstStyle/>
        <a:p>
          <a:pPr rtl="0"/>
          <a:r>
            <a:rPr lang="en-IN" dirty="0" smtClean="0"/>
            <a:t>To model the route wise success proportions based on weather conditions and time of year.</a:t>
          </a:r>
          <a:endParaRPr lang="en-US" dirty="0"/>
        </a:p>
      </dgm:t>
    </dgm:pt>
    <dgm:pt modelId="{4F36BDE4-1024-4450-80E6-162D5D1855F6}" type="parTrans" cxnId="{FFE1D21A-5F31-4683-93A2-8F2D72E8FC5A}">
      <dgm:prSet/>
      <dgm:spPr/>
      <dgm:t>
        <a:bodyPr/>
        <a:lstStyle/>
        <a:p>
          <a:endParaRPr lang="en-US"/>
        </a:p>
      </dgm:t>
    </dgm:pt>
    <dgm:pt modelId="{098702B3-39D0-4895-A025-22304F860771}" type="sibTrans" cxnId="{FFE1D21A-5F31-4683-93A2-8F2D72E8FC5A}">
      <dgm:prSet/>
      <dgm:spPr/>
      <dgm:t>
        <a:bodyPr/>
        <a:lstStyle/>
        <a:p>
          <a:endParaRPr lang="en-US"/>
        </a:p>
      </dgm:t>
    </dgm:pt>
    <dgm:pt modelId="{37B9139D-F471-4B3A-93CA-887B29480737}" type="pres">
      <dgm:prSet presAssocID="{D7BBF339-944A-4D76-A67B-DF2E550F3376}" presName="CompostProcess" presStyleCnt="0">
        <dgm:presLayoutVars>
          <dgm:dir/>
          <dgm:resizeHandles val="exact"/>
        </dgm:presLayoutVars>
      </dgm:prSet>
      <dgm:spPr/>
    </dgm:pt>
    <dgm:pt modelId="{6D26E94C-7C69-4C63-9981-02472696B8C5}" type="pres">
      <dgm:prSet presAssocID="{D7BBF339-944A-4D76-A67B-DF2E550F3376}" presName="arrow" presStyleLbl="bgShp" presStyleIdx="0" presStyleCnt="1"/>
      <dgm:spPr/>
    </dgm:pt>
    <dgm:pt modelId="{DD7011AE-36BE-44DE-B006-5A06BBDF8887}" type="pres">
      <dgm:prSet presAssocID="{D7BBF339-944A-4D76-A67B-DF2E550F3376}" presName="linearProcess" presStyleCnt="0"/>
      <dgm:spPr/>
    </dgm:pt>
    <dgm:pt modelId="{A0949202-DA43-4A08-B86F-0FE14BB60626}" type="pres">
      <dgm:prSet presAssocID="{601441A2-2F8B-4FA3-A8EB-18D2F37C8A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9D3F3-74A7-4F53-ACCA-55FE55CE749C}" type="pres">
      <dgm:prSet presAssocID="{B37DBE95-E91A-4D52-92E2-150E4E52DF99}" presName="sibTrans" presStyleCnt="0"/>
      <dgm:spPr/>
    </dgm:pt>
    <dgm:pt modelId="{479B06A1-4D03-4083-9727-2F3102E11E29}" type="pres">
      <dgm:prSet presAssocID="{E918B11C-A947-44C0-8DA8-29B7509A158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75F81-103D-4988-891B-F7F09156D1E9}" type="pres">
      <dgm:prSet presAssocID="{EEA36653-1780-4164-AD46-70E82C38584A}" presName="sibTrans" presStyleCnt="0"/>
      <dgm:spPr/>
    </dgm:pt>
    <dgm:pt modelId="{8CCEB9C2-C533-459A-B5BA-BF7F606A075C}" type="pres">
      <dgm:prSet presAssocID="{C926B0A5-6E34-44D7-877F-4F4D1C61250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54B4C-42A2-4F95-99FD-BFFBE92C5269}" type="presOf" srcId="{C926B0A5-6E34-44D7-877F-4F4D1C61250B}" destId="{8CCEB9C2-C533-459A-B5BA-BF7F606A075C}" srcOrd="0" destOrd="0" presId="urn:microsoft.com/office/officeart/2005/8/layout/hProcess9"/>
    <dgm:cxn modelId="{583C4EA7-DDE6-486E-9607-E8660FB4AB3D}" type="presOf" srcId="{D7BBF339-944A-4D76-A67B-DF2E550F3376}" destId="{37B9139D-F471-4B3A-93CA-887B29480737}" srcOrd="0" destOrd="0" presId="urn:microsoft.com/office/officeart/2005/8/layout/hProcess9"/>
    <dgm:cxn modelId="{3706ACA2-6F27-44CC-9CD5-AD0A431E6EBE}" type="presOf" srcId="{601441A2-2F8B-4FA3-A8EB-18D2F37C8A6D}" destId="{A0949202-DA43-4A08-B86F-0FE14BB60626}" srcOrd="0" destOrd="0" presId="urn:microsoft.com/office/officeart/2005/8/layout/hProcess9"/>
    <dgm:cxn modelId="{0E5FEE5F-E0E1-4EED-938E-44A8FB1266B6}" srcId="{D7BBF339-944A-4D76-A67B-DF2E550F3376}" destId="{E918B11C-A947-44C0-8DA8-29B7509A158D}" srcOrd="1" destOrd="0" parTransId="{CC356462-EC91-484A-BBFE-3FCC25267FCD}" sibTransId="{EEA36653-1780-4164-AD46-70E82C38584A}"/>
    <dgm:cxn modelId="{D8BD3326-CA6F-4A9E-BEE2-39782B456D8B}" type="presOf" srcId="{E918B11C-A947-44C0-8DA8-29B7509A158D}" destId="{479B06A1-4D03-4083-9727-2F3102E11E29}" srcOrd="0" destOrd="0" presId="urn:microsoft.com/office/officeart/2005/8/layout/hProcess9"/>
    <dgm:cxn modelId="{FFE1D21A-5F31-4683-93A2-8F2D72E8FC5A}" srcId="{D7BBF339-944A-4D76-A67B-DF2E550F3376}" destId="{C926B0A5-6E34-44D7-877F-4F4D1C61250B}" srcOrd="2" destOrd="0" parTransId="{4F36BDE4-1024-4450-80E6-162D5D1855F6}" sibTransId="{098702B3-39D0-4895-A025-22304F860771}"/>
    <dgm:cxn modelId="{459FE94D-468F-4F33-A61E-F355CA528E4C}" srcId="{D7BBF339-944A-4D76-A67B-DF2E550F3376}" destId="{601441A2-2F8B-4FA3-A8EB-18D2F37C8A6D}" srcOrd="0" destOrd="0" parTransId="{2A6F2B4E-639C-4577-9755-E1C90C61BB9A}" sibTransId="{B37DBE95-E91A-4D52-92E2-150E4E52DF99}"/>
    <dgm:cxn modelId="{BCAF86D3-5414-44B4-994C-07369A3F5E24}" type="presParOf" srcId="{37B9139D-F471-4B3A-93CA-887B29480737}" destId="{6D26E94C-7C69-4C63-9981-02472696B8C5}" srcOrd="0" destOrd="0" presId="urn:microsoft.com/office/officeart/2005/8/layout/hProcess9"/>
    <dgm:cxn modelId="{70781CBC-3E8E-4632-B7DD-D7733FACD9FD}" type="presParOf" srcId="{37B9139D-F471-4B3A-93CA-887B29480737}" destId="{DD7011AE-36BE-44DE-B006-5A06BBDF8887}" srcOrd="1" destOrd="0" presId="urn:microsoft.com/office/officeart/2005/8/layout/hProcess9"/>
    <dgm:cxn modelId="{E1D7B02C-D618-40E9-B48A-DF58993ADEFE}" type="presParOf" srcId="{DD7011AE-36BE-44DE-B006-5A06BBDF8887}" destId="{A0949202-DA43-4A08-B86F-0FE14BB60626}" srcOrd="0" destOrd="0" presId="urn:microsoft.com/office/officeart/2005/8/layout/hProcess9"/>
    <dgm:cxn modelId="{FA74C2A3-8D95-4418-A4B2-0FB8B1D92E3B}" type="presParOf" srcId="{DD7011AE-36BE-44DE-B006-5A06BBDF8887}" destId="{43F9D3F3-74A7-4F53-ACCA-55FE55CE749C}" srcOrd="1" destOrd="0" presId="urn:microsoft.com/office/officeart/2005/8/layout/hProcess9"/>
    <dgm:cxn modelId="{81704CBB-343D-438C-AD13-5512FDF7303C}" type="presParOf" srcId="{DD7011AE-36BE-44DE-B006-5A06BBDF8887}" destId="{479B06A1-4D03-4083-9727-2F3102E11E29}" srcOrd="2" destOrd="0" presId="urn:microsoft.com/office/officeart/2005/8/layout/hProcess9"/>
    <dgm:cxn modelId="{6F6F0921-F33B-455A-9B4A-E721A3EA9AF2}" type="presParOf" srcId="{DD7011AE-36BE-44DE-B006-5A06BBDF8887}" destId="{25A75F81-103D-4988-891B-F7F09156D1E9}" srcOrd="3" destOrd="0" presId="urn:microsoft.com/office/officeart/2005/8/layout/hProcess9"/>
    <dgm:cxn modelId="{C093FF46-4EEF-4EFA-95F4-29EA33180416}" type="presParOf" srcId="{DD7011AE-36BE-44DE-B006-5A06BBDF8887}" destId="{8CCEB9C2-C533-459A-B5BA-BF7F606A075C}" srcOrd="4" destOrd="0" presId="urn:microsoft.com/office/officeart/2005/8/layout/hProcess9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5D5CD0-E016-463D-8CB5-74AFAE78EBF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7E68CA9-23E7-4DFF-ABD9-66461B51EAF2}">
      <dgm:prSet/>
      <dgm:spPr/>
      <dgm:t>
        <a:bodyPr/>
        <a:lstStyle/>
        <a:p>
          <a:pPr rtl="0"/>
          <a:r>
            <a:rPr lang="en-IN" b="0" dirty="0" smtClean="0"/>
            <a:t>Data description</a:t>
          </a:r>
          <a:endParaRPr lang="en-US" b="0" dirty="0"/>
        </a:p>
      </dgm:t>
    </dgm:pt>
    <dgm:pt modelId="{874C64F0-339A-41AA-A7D3-8BCBC5AE4E3D}" type="parTrans" cxnId="{DD749736-91EC-4573-99E1-0947138BBD94}">
      <dgm:prSet/>
      <dgm:spPr/>
      <dgm:t>
        <a:bodyPr/>
        <a:lstStyle/>
        <a:p>
          <a:endParaRPr lang="en-US"/>
        </a:p>
      </dgm:t>
    </dgm:pt>
    <dgm:pt modelId="{D6E82BB1-F9F8-4BDE-8C2D-728462DDB7E4}" type="sibTrans" cxnId="{DD749736-91EC-4573-99E1-0947138BBD94}">
      <dgm:prSet/>
      <dgm:spPr/>
      <dgm:t>
        <a:bodyPr/>
        <a:lstStyle/>
        <a:p>
          <a:endParaRPr lang="en-US"/>
        </a:p>
      </dgm:t>
    </dgm:pt>
    <dgm:pt modelId="{6D23617E-2AB5-4145-A85C-7F454C600F22}" type="pres">
      <dgm:prSet presAssocID="{015D5CD0-E016-463D-8CB5-74AFAE78EBFB}" presName="linear" presStyleCnt="0">
        <dgm:presLayoutVars>
          <dgm:animLvl val="lvl"/>
          <dgm:resizeHandles val="exact"/>
        </dgm:presLayoutVars>
      </dgm:prSet>
      <dgm:spPr/>
    </dgm:pt>
    <dgm:pt modelId="{D4A2530A-DCD2-45D6-B80D-094246606E7D}" type="pres">
      <dgm:prSet presAssocID="{27E68CA9-23E7-4DFF-ABD9-66461B51EAF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D770F4-4C2B-4BB0-8B5F-ED5E0892DA73}" type="presOf" srcId="{27E68CA9-23E7-4DFF-ABD9-66461B51EAF2}" destId="{D4A2530A-DCD2-45D6-B80D-094246606E7D}" srcOrd="0" destOrd="0" presId="urn:microsoft.com/office/officeart/2005/8/layout/vList2"/>
    <dgm:cxn modelId="{2322EE9D-B7D3-4B00-BF17-3600F5582212}" type="presOf" srcId="{015D5CD0-E016-463D-8CB5-74AFAE78EBFB}" destId="{6D23617E-2AB5-4145-A85C-7F454C600F22}" srcOrd="0" destOrd="0" presId="urn:microsoft.com/office/officeart/2005/8/layout/vList2"/>
    <dgm:cxn modelId="{DD749736-91EC-4573-99E1-0947138BBD94}" srcId="{015D5CD0-E016-463D-8CB5-74AFAE78EBFB}" destId="{27E68CA9-23E7-4DFF-ABD9-66461B51EAF2}" srcOrd="0" destOrd="0" parTransId="{874C64F0-339A-41AA-A7D3-8BCBC5AE4E3D}" sibTransId="{D6E82BB1-F9F8-4BDE-8C2D-728462DDB7E4}"/>
    <dgm:cxn modelId="{FEC624FF-81F2-4E73-995F-CF736B7C3243}" type="presParOf" srcId="{6D23617E-2AB5-4145-A85C-7F454C600F22}" destId="{D4A2530A-DCD2-45D6-B80D-094246606E7D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A7A3D9-FB99-45CD-8F01-38FE15416E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D71B4-B05E-4896-B824-237DAD60731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IN" dirty="0" smtClean="0"/>
            <a:t>We use the dataset of the </a:t>
          </a:r>
          <a:r>
            <a:rPr lang="en-IN" dirty="0" err="1" smtClean="0"/>
            <a:t>Climbier</a:t>
          </a:r>
          <a:r>
            <a:rPr lang="en-IN" dirty="0" smtClean="0"/>
            <a:t> statistics, from </a:t>
          </a:r>
          <a:r>
            <a:rPr lang="en-IN" b="1" dirty="0" smtClean="0"/>
            <a:t>25</a:t>
          </a:r>
          <a:r>
            <a:rPr lang="en-IN" b="1" baseline="30000" dirty="0" smtClean="0"/>
            <a:t>th</a:t>
          </a:r>
          <a:r>
            <a:rPr lang="en-IN" b="1" dirty="0" smtClean="0"/>
            <a:t> of September, 2014; to 27</a:t>
          </a:r>
          <a:r>
            <a:rPr lang="en-IN" b="1" baseline="30000" dirty="0" smtClean="0"/>
            <a:t>th</a:t>
          </a:r>
          <a:r>
            <a:rPr lang="en-IN" b="1" dirty="0" smtClean="0"/>
            <a:t> of November, 2015</a:t>
          </a:r>
          <a:r>
            <a:rPr lang="en-IN" dirty="0" smtClean="0"/>
            <a:t>.</a:t>
          </a:r>
          <a:endParaRPr lang="en-US" dirty="0"/>
        </a:p>
      </dgm:t>
    </dgm:pt>
    <dgm:pt modelId="{61CB3BC4-0373-49B6-B3EF-BB02E5B29FE3}" type="parTrans" cxnId="{2CD24606-58C5-4409-8A1C-41D2CB6CF8DA}">
      <dgm:prSet/>
      <dgm:spPr/>
      <dgm:t>
        <a:bodyPr/>
        <a:lstStyle/>
        <a:p>
          <a:endParaRPr lang="en-US"/>
        </a:p>
      </dgm:t>
    </dgm:pt>
    <dgm:pt modelId="{6260CB5C-3A83-4866-9889-3D4EC3FC6245}" type="sibTrans" cxnId="{2CD24606-58C5-4409-8A1C-41D2CB6CF8DA}">
      <dgm:prSet/>
      <dgm:spPr/>
      <dgm:t>
        <a:bodyPr/>
        <a:lstStyle/>
        <a:p>
          <a:endParaRPr lang="en-US"/>
        </a:p>
      </dgm:t>
    </dgm:pt>
    <dgm:pt modelId="{18020B67-D39E-42E8-95CA-A6E8070BF991}">
      <dgm:prSet/>
      <dgm:spPr>
        <a:solidFill>
          <a:srgbClr val="008000"/>
        </a:solidFill>
      </dgm:spPr>
      <dgm:t>
        <a:bodyPr/>
        <a:lstStyle/>
        <a:p>
          <a:pPr rtl="0"/>
          <a:r>
            <a:rPr lang="en-IN" dirty="0" smtClean="0"/>
            <a:t>The main routes of climbing are </a:t>
          </a:r>
          <a:r>
            <a:rPr lang="en-IN" b="1" dirty="0" smtClean="0"/>
            <a:t>Disappointment Cleaver </a:t>
          </a:r>
          <a:r>
            <a:rPr lang="en-IN" dirty="0" smtClean="0"/>
            <a:t>(the default route), </a:t>
          </a:r>
          <a:r>
            <a:rPr lang="en-IN" b="1" dirty="0" smtClean="0"/>
            <a:t>Emmons Winthrop </a:t>
          </a:r>
          <a:r>
            <a:rPr lang="en-IN" dirty="0" smtClean="0"/>
            <a:t>and </a:t>
          </a:r>
          <a:r>
            <a:rPr lang="en-IN" b="1" dirty="0" err="1" smtClean="0"/>
            <a:t>Kautz</a:t>
          </a:r>
          <a:r>
            <a:rPr lang="en-IN" b="1" dirty="0" smtClean="0"/>
            <a:t> Glacier</a:t>
          </a:r>
          <a:r>
            <a:rPr lang="en-IN" dirty="0" smtClean="0"/>
            <a:t>. The remaining routes have too few data points to be considered.</a:t>
          </a:r>
          <a:endParaRPr lang="en-US" dirty="0"/>
        </a:p>
      </dgm:t>
    </dgm:pt>
    <dgm:pt modelId="{FB4983AE-8A1F-442C-A2E4-F35C2D2C9F34}" type="parTrans" cxnId="{16F68CB7-5CE2-4735-98FE-6016A3C27725}">
      <dgm:prSet/>
      <dgm:spPr/>
      <dgm:t>
        <a:bodyPr/>
        <a:lstStyle/>
        <a:p>
          <a:endParaRPr lang="en-US"/>
        </a:p>
      </dgm:t>
    </dgm:pt>
    <dgm:pt modelId="{8BFF0397-EAF2-4CCD-9E6B-6C323F42AA3D}" type="sibTrans" cxnId="{16F68CB7-5CE2-4735-98FE-6016A3C27725}">
      <dgm:prSet/>
      <dgm:spPr/>
      <dgm:t>
        <a:bodyPr/>
        <a:lstStyle/>
        <a:p>
          <a:endParaRPr lang="en-US"/>
        </a:p>
      </dgm:t>
    </dgm:pt>
    <dgm:pt modelId="{E1C5E424-4A80-497E-9139-67204AA9AAD6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IN" dirty="0" smtClean="0"/>
            <a:t>Weather covariates are </a:t>
          </a:r>
          <a:r>
            <a:rPr lang="en-IN" b="1" dirty="0" smtClean="0"/>
            <a:t>battery voltage, average temperature, relative humidity average, average wind speed, average wind direction, </a:t>
          </a:r>
          <a:r>
            <a:rPr lang="en-IN" b="1" dirty="0" err="1" smtClean="0"/>
            <a:t>solare</a:t>
          </a:r>
          <a:r>
            <a:rPr lang="en-IN" b="1" dirty="0" smtClean="0"/>
            <a:t> radiation</a:t>
          </a:r>
          <a:r>
            <a:rPr lang="en-IN" dirty="0" smtClean="0"/>
            <a:t>, measured each day.</a:t>
          </a:r>
          <a:endParaRPr lang="en-US" dirty="0"/>
        </a:p>
      </dgm:t>
    </dgm:pt>
    <dgm:pt modelId="{AC032D62-4455-4FD5-BFB2-652C8662B799}" type="parTrans" cxnId="{447F75C5-2BC3-4BF1-A4B3-D5C51E6F8CAA}">
      <dgm:prSet/>
      <dgm:spPr/>
      <dgm:t>
        <a:bodyPr/>
        <a:lstStyle/>
        <a:p>
          <a:endParaRPr lang="en-US"/>
        </a:p>
      </dgm:t>
    </dgm:pt>
    <dgm:pt modelId="{A39C6A39-8F45-4B11-AB16-5D73900B47E1}" type="sibTrans" cxnId="{447F75C5-2BC3-4BF1-A4B3-D5C51E6F8CAA}">
      <dgm:prSet/>
      <dgm:spPr/>
      <dgm:t>
        <a:bodyPr/>
        <a:lstStyle/>
        <a:p>
          <a:endParaRPr lang="en-US"/>
        </a:p>
      </dgm:t>
    </dgm:pt>
    <dgm:pt modelId="{E73E2C9F-BCB6-41AC-8B4D-7304F1B3B7CF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IN" dirty="0" smtClean="0"/>
            <a:t>Climbing statistics include </a:t>
          </a:r>
          <a:r>
            <a:rPr lang="en-IN" b="1" dirty="0" smtClean="0"/>
            <a:t>team size</a:t>
          </a:r>
          <a:r>
            <a:rPr lang="en-IN" dirty="0" smtClean="0"/>
            <a:t>, </a:t>
          </a:r>
          <a:r>
            <a:rPr lang="en-IN" b="1" dirty="0" smtClean="0"/>
            <a:t>day of beginning expedition</a:t>
          </a:r>
          <a:r>
            <a:rPr lang="en-IN" dirty="0" smtClean="0"/>
            <a:t>, and </a:t>
          </a:r>
          <a:r>
            <a:rPr lang="en-IN" b="1" dirty="0" smtClean="0"/>
            <a:t>number of successes in each team</a:t>
          </a:r>
          <a:r>
            <a:rPr lang="en-IN" dirty="0" smtClean="0"/>
            <a:t>.</a:t>
          </a:r>
          <a:endParaRPr lang="en-US" dirty="0"/>
        </a:p>
      </dgm:t>
    </dgm:pt>
    <dgm:pt modelId="{7F4529E4-AAC7-4FA5-85A0-E638D3E9BC45}" type="parTrans" cxnId="{2190F93D-227C-4610-8540-3AFC3BDCC4A6}">
      <dgm:prSet/>
      <dgm:spPr/>
      <dgm:t>
        <a:bodyPr/>
        <a:lstStyle/>
        <a:p>
          <a:endParaRPr lang="en-US"/>
        </a:p>
      </dgm:t>
    </dgm:pt>
    <dgm:pt modelId="{0DDC2289-2D2C-4914-BB6B-36949DA0BAA6}" type="sibTrans" cxnId="{2190F93D-227C-4610-8540-3AFC3BDCC4A6}">
      <dgm:prSet/>
      <dgm:spPr/>
      <dgm:t>
        <a:bodyPr/>
        <a:lstStyle/>
        <a:p>
          <a:endParaRPr lang="en-US"/>
        </a:p>
      </dgm:t>
    </dgm:pt>
    <dgm:pt modelId="{4673562E-9184-4398-86DA-17401AE23DA8}" type="pres">
      <dgm:prSet presAssocID="{F3A7A3D9-FB99-45CD-8F01-38FE15416EA9}" presName="linear" presStyleCnt="0">
        <dgm:presLayoutVars>
          <dgm:animLvl val="lvl"/>
          <dgm:resizeHandles val="exact"/>
        </dgm:presLayoutVars>
      </dgm:prSet>
      <dgm:spPr/>
    </dgm:pt>
    <dgm:pt modelId="{52F6CAEF-D276-479C-81E2-D4F3F0EB83CF}" type="pres">
      <dgm:prSet presAssocID="{F07D71B4-B05E-4896-B824-237DAD6073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37DA4E-4260-41CC-9416-A8C26817B414}" type="pres">
      <dgm:prSet presAssocID="{6260CB5C-3A83-4866-9889-3D4EC3FC6245}" presName="spacer" presStyleCnt="0"/>
      <dgm:spPr/>
    </dgm:pt>
    <dgm:pt modelId="{8D51FDFD-F823-4290-B34C-6E7F4572F7AF}" type="pres">
      <dgm:prSet presAssocID="{18020B67-D39E-42E8-95CA-A6E8070BF9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0966A6-DC71-4099-97F9-76FCEBDF7C01}" type="pres">
      <dgm:prSet presAssocID="{8BFF0397-EAF2-4CCD-9E6B-6C323F42AA3D}" presName="spacer" presStyleCnt="0"/>
      <dgm:spPr/>
    </dgm:pt>
    <dgm:pt modelId="{27E87537-44E5-4E83-881D-B368140A7E25}" type="pres">
      <dgm:prSet presAssocID="{E1C5E424-4A80-497E-9139-67204AA9AA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E737C2-7DCF-4C04-9C60-07E49C3393DA}" type="pres">
      <dgm:prSet presAssocID="{A39C6A39-8F45-4B11-AB16-5D73900B47E1}" presName="spacer" presStyleCnt="0"/>
      <dgm:spPr/>
    </dgm:pt>
    <dgm:pt modelId="{ABAFAE12-7500-490C-AF96-EF3546EC3028}" type="pres">
      <dgm:prSet presAssocID="{E73E2C9F-BCB6-41AC-8B4D-7304F1B3B7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CC614A-C600-4478-9E49-DB09F6DB8742}" type="presOf" srcId="{18020B67-D39E-42E8-95CA-A6E8070BF991}" destId="{8D51FDFD-F823-4290-B34C-6E7F4572F7AF}" srcOrd="0" destOrd="0" presId="urn:microsoft.com/office/officeart/2005/8/layout/vList2"/>
    <dgm:cxn modelId="{D37E199E-D246-4F5C-A808-5DCC4688C793}" type="presOf" srcId="{E1C5E424-4A80-497E-9139-67204AA9AAD6}" destId="{27E87537-44E5-4E83-881D-B368140A7E25}" srcOrd="0" destOrd="0" presId="urn:microsoft.com/office/officeart/2005/8/layout/vList2"/>
    <dgm:cxn modelId="{2CD24606-58C5-4409-8A1C-41D2CB6CF8DA}" srcId="{F3A7A3D9-FB99-45CD-8F01-38FE15416EA9}" destId="{F07D71B4-B05E-4896-B824-237DAD607313}" srcOrd="0" destOrd="0" parTransId="{61CB3BC4-0373-49B6-B3EF-BB02E5B29FE3}" sibTransId="{6260CB5C-3A83-4866-9889-3D4EC3FC6245}"/>
    <dgm:cxn modelId="{2190F93D-227C-4610-8540-3AFC3BDCC4A6}" srcId="{F3A7A3D9-FB99-45CD-8F01-38FE15416EA9}" destId="{E73E2C9F-BCB6-41AC-8B4D-7304F1B3B7CF}" srcOrd="3" destOrd="0" parTransId="{7F4529E4-AAC7-4FA5-85A0-E638D3E9BC45}" sibTransId="{0DDC2289-2D2C-4914-BB6B-36949DA0BAA6}"/>
    <dgm:cxn modelId="{16F68CB7-5CE2-4735-98FE-6016A3C27725}" srcId="{F3A7A3D9-FB99-45CD-8F01-38FE15416EA9}" destId="{18020B67-D39E-42E8-95CA-A6E8070BF991}" srcOrd="1" destOrd="0" parTransId="{FB4983AE-8A1F-442C-A2E4-F35C2D2C9F34}" sibTransId="{8BFF0397-EAF2-4CCD-9E6B-6C323F42AA3D}"/>
    <dgm:cxn modelId="{447F75C5-2BC3-4BF1-A4B3-D5C51E6F8CAA}" srcId="{F3A7A3D9-FB99-45CD-8F01-38FE15416EA9}" destId="{E1C5E424-4A80-497E-9139-67204AA9AAD6}" srcOrd="2" destOrd="0" parTransId="{AC032D62-4455-4FD5-BFB2-652C8662B799}" sibTransId="{A39C6A39-8F45-4B11-AB16-5D73900B47E1}"/>
    <dgm:cxn modelId="{7077D092-0252-4CFD-95EE-7AA9AECD7222}" type="presOf" srcId="{F3A7A3D9-FB99-45CD-8F01-38FE15416EA9}" destId="{4673562E-9184-4398-86DA-17401AE23DA8}" srcOrd="0" destOrd="0" presId="urn:microsoft.com/office/officeart/2005/8/layout/vList2"/>
    <dgm:cxn modelId="{4A7EADA4-69E2-4CC5-B1E7-0E7971F42E1E}" type="presOf" srcId="{E73E2C9F-BCB6-41AC-8B4D-7304F1B3B7CF}" destId="{ABAFAE12-7500-490C-AF96-EF3546EC3028}" srcOrd="0" destOrd="0" presId="urn:microsoft.com/office/officeart/2005/8/layout/vList2"/>
    <dgm:cxn modelId="{CE054954-63C2-49B1-B7E5-04329C6AC318}" type="presOf" srcId="{F07D71B4-B05E-4896-B824-237DAD607313}" destId="{52F6CAEF-D276-479C-81E2-D4F3F0EB83CF}" srcOrd="0" destOrd="0" presId="urn:microsoft.com/office/officeart/2005/8/layout/vList2"/>
    <dgm:cxn modelId="{0B5EC55F-B4EA-46A2-B1C2-DFAB967EF0B3}" type="presParOf" srcId="{4673562E-9184-4398-86DA-17401AE23DA8}" destId="{52F6CAEF-D276-479C-81E2-D4F3F0EB83CF}" srcOrd="0" destOrd="0" presId="urn:microsoft.com/office/officeart/2005/8/layout/vList2"/>
    <dgm:cxn modelId="{E2DF12BA-A85B-4CDB-B6E1-9EE40BDEDCBA}" type="presParOf" srcId="{4673562E-9184-4398-86DA-17401AE23DA8}" destId="{1C37DA4E-4260-41CC-9416-A8C26817B414}" srcOrd="1" destOrd="0" presId="urn:microsoft.com/office/officeart/2005/8/layout/vList2"/>
    <dgm:cxn modelId="{F0E82D04-664E-43BD-BEA8-FD8DD6811500}" type="presParOf" srcId="{4673562E-9184-4398-86DA-17401AE23DA8}" destId="{8D51FDFD-F823-4290-B34C-6E7F4572F7AF}" srcOrd="2" destOrd="0" presId="urn:microsoft.com/office/officeart/2005/8/layout/vList2"/>
    <dgm:cxn modelId="{439FF874-186C-4FD1-9882-E7A8E3A2E1FF}" type="presParOf" srcId="{4673562E-9184-4398-86DA-17401AE23DA8}" destId="{E20966A6-DC71-4099-97F9-76FCEBDF7C01}" srcOrd="3" destOrd="0" presId="urn:microsoft.com/office/officeart/2005/8/layout/vList2"/>
    <dgm:cxn modelId="{F9C18C01-9696-4AF4-A083-7AF211F0F387}" type="presParOf" srcId="{4673562E-9184-4398-86DA-17401AE23DA8}" destId="{27E87537-44E5-4E83-881D-B368140A7E25}" srcOrd="4" destOrd="0" presId="urn:microsoft.com/office/officeart/2005/8/layout/vList2"/>
    <dgm:cxn modelId="{9E502542-9E0F-444F-8CCA-64A01E012993}" type="presParOf" srcId="{4673562E-9184-4398-86DA-17401AE23DA8}" destId="{9AE737C2-7DCF-4C04-9C60-07E49C3393DA}" srcOrd="5" destOrd="0" presId="urn:microsoft.com/office/officeart/2005/8/layout/vList2"/>
    <dgm:cxn modelId="{AF03440E-C7F0-45C1-88A8-8006A254F970}" type="presParOf" srcId="{4673562E-9184-4398-86DA-17401AE23DA8}" destId="{ABAFAE12-7500-490C-AF96-EF3546EC3028}" srcOrd="6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050462-AEE6-44AA-AEDC-3B2988A5ED9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76704-C81F-4E76-8B4D-F61452BCF899}">
      <dgm:prSet/>
      <dgm:spPr/>
      <dgm:t>
        <a:bodyPr/>
        <a:lstStyle/>
        <a:p>
          <a:pPr rtl="0"/>
          <a:r>
            <a:rPr lang="en-IN" b="0" dirty="0" smtClean="0"/>
            <a:t>Viewing Weather Conditions</a:t>
          </a:r>
          <a:endParaRPr lang="en-US" b="0" dirty="0"/>
        </a:p>
      </dgm:t>
    </dgm:pt>
    <dgm:pt modelId="{D87FAB17-5A49-4729-A7A2-BA81835A9892}" type="parTrans" cxnId="{C81360CF-95C8-41A5-A35B-8E92294AF6C1}">
      <dgm:prSet/>
      <dgm:spPr/>
      <dgm:t>
        <a:bodyPr/>
        <a:lstStyle/>
        <a:p>
          <a:endParaRPr lang="en-US"/>
        </a:p>
      </dgm:t>
    </dgm:pt>
    <dgm:pt modelId="{CA622BE4-37FA-413B-9591-C5DF31F8DB2E}" type="sibTrans" cxnId="{C81360CF-95C8-41A5-A35B-8E92294AF6C1}">
      <dgm:prSet/>
      <dgm:spPr/>
      <dgm:t>
        <a:bodyPr/>
        <a:lstStyle/>
        <a:p>
          <a:endParaRPr lang="en-US"/>
        </a:p>
      </dgm:t>
    </dgm:pt>
    <dgm:pt modelId="{B32DF03C-22B0-459D-B47C-79B18760771B}" type="pres">
      <dgm:prSet presAssocID="{AC050462-AEE6-44AA-AEDC-3B2988A5ED9C}" presName="linear" presStyleCnt="0">
        <dgm:presLayoutVars>
          <dgm:animLvl val="lvl"/>
          <dgm:resizeHandles val="exact"/>
        </dgm:presLayoutVars>
      </dgm:prSet>
      <dgm:spPr/>
    </dgm:pt>
    <dgm:pt modelId="{2CE06FDA-D351-41C9-9558-51386B762CF0}" type="pres">
      <dgm:prSet presAssocID="{93E76704-C81F-4E76-8B4D-F61452BCF89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A467854-36A3-4430-80A4-0A9D30EB0035}" type="presOf" srcId="{AC050462-AEE6-44AA-AEDC-3B2988A5ED9C}" destId="{B32DF03C-22B0-459D-B47C-79B18760771B}" srcOrd="0" destOrd="0" presId="urn:microsoft.com/office/officeart/2005/8/layout/vList2"/>
    <dgm:cxn modelId="{C81360CF-95C8-41A5-A35B-8E92294AF6C1}" srcId="{AC050462-AEE6-44AA-AEDC-3B2988A5ED9C}" destId="{93E76704-C81F-4E76-8B4D-F61452BCF899}" srcOrd="0" destOrd="0" parTransId="{D87FAB17-5A49-4729-A7A2-BA81835A9892}" sibTransId="{CA622BE4-37FA-413B-9591-C5DF31F8DB2E}"/>
    <dgm:cxn modelId="{D8607255-402B-41E6-A762-4619512093EB}" type="presOf" srcId="{93E76704-C81F-4E76-8B4D-F61452BCF899}" destId="{2CE06FDA-D351-41C9-9558-51386B762CF0}" srcOrd="0" destOrd="0" presId="urn:microsoft.com/office/officeart/2005/8/layout/vList2"/>
    <dgm:cxn modelId="{623C32E1-72D5-4331-B2F5-1FB9C0BC2FE8}" type="presParOf" srcId="{B32DF03C-22B0-459D-B47C-79B18760771B}" destId="{2CE06FDA-D351-41C9-9558-51386B762CF0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62435D-E2DB-4739-9664-C35E6FAAAD63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E2E716-719F-4805-AC2D-D67FCBDC9A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diagramLayout" Target="../diagrams/layout21.xml"/><Relationship Id="rId7" Type="http://schemas.openxmlformats.org/officeDocument/2006/relationships/diagramLayout" Target="../diagrams/layout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diagramColors" Target="../diagrams/colors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4.xml"/><Relationship Id="rId3" Type="http://schemas.openxmlformats.org/officeDocument/2006/relationships/diagramLayout" Target="../diagrams/layout23.xml"/><Relationship Id="rId7" Type="http://schemas.openxmlformats.org/officeDocument/2006/relationships/diagramLayout" Target="../diagrams/layout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4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diagramColors" Target="../diagrams/colors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7.xml"/><Relationship Id="rId3" Type="http://schemas.openxmlformats.org/officeDocument/2006/relationships/diagramLayout" Target="../diagrams/layout26.xml"/><Relationship Id="rId7" Type="http://schemas.openxmlformats.org/officeDocument/2006/relationships/diagramLayout" Target="../diagrams/layout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7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Relationship Id="rId9" Type="http://schemas.openxmlformats.org/officeDocument/2006/relationships/diagramColors" Target="../diagrams/colors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6.xml"/><Relationship Id="rId3" Type="http://schemas.openxmlformats.org/officeDocument/2006/relationships/diagramLayout" Target="../diagrams/layout35.xml"/><Relationship Id="rId7" Type="http://schemas.openxmlformats.org/officeDocument/2006/relationships/diagramLayout" Target="../diagrams/layout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6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Relationship Id="rId9" Type="http://schemas.openxmlformats.org/officeDocument/2006/relationships/diagramColors" Target="../diagrams/colors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90306d7-4332-42a8-ae71-e4df5c49570a-large16x9_572.GRainierfromTolmie.jp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309" y="1142984"/>
            <a:ext cx="8076458" cy="5000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428596" y="428604"/>
            <a:ext cx="83582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Mount Rainier: </a:t>
            </a:r>
          </a:p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Climbers’ Challenge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time1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928802"/>
            <a:ext cx="8322318" cy="41440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ime2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2186897"/>
            <a:ext cx="8229600" cy="3885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ime3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2186897"/>
            <a:ext cx="8229600" cy="3885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58" y="1714488"/>
            <a:ext cx="4929222" cy="4389120"/>
          </a:xfrm>
        </p:spPr>
        <p:txBody>
          <a:bodyPr/>
          <a:lstStyle/>
          <a:p>
            <a:r>
              <a:rPr lang="en-IN" sz="2400" dirty="0" smtClean="0"/>
              <a:t>Note that the graphs show that the number of attempts upsurge during the middle of the year. This trend is seen in both years of the dataset.</a:t>
            </a:r>
          </a:p>
          <a:p>
            <a:r>
              <a:rPr lang="en-IN" sz="2400" dirty="0" smtClean="0"/>
              <a:t>Hence we use a sinusoidal time model, consisting of sine and cosine components with the crest at the middle of the year. 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6416" y="5357826"/>
          <a:ext cx="4891402" cy="857256"/>
        </p:xfrm>
        <a:graphic>
          <a:graphicData uri="http://schemas.openxmlformats.org/presentationml/2006/ole">
            <p:oleObj spid="_x0000_s3074" name="Equation" r:id="rId7" imgW="2463480" imgH="43164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57818" y="1643050"/>
          <a:ext cx="333375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51"/>
                <a:gridCol w="889013"/>
                <a:gridCol w="133348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Team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09/14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03/15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05/15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06/15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07/15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08/15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09/15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begin with the standard tool: Using a logistic model to predict the successes and failures.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i="1" dirty="0" smtClean="0"/>
              <a:t>j</a:t>
            </a:r>
            <a:r>
              <a:rPr lang="en-IN" dirty="0" smtClean="0"/>
              <a:t>=1, 2 or 3 according as the </a:t>
            </a:r>
            <a:r>
              <a:rPr lang="en-IN" i="1" dirty="0" err="1" smtClean="0"/>
              <a:t>j</a:t>
            </a:r>
            <a:r>
              <a:rPr lang="en-IN" dirty="0" err="1" smtClean="0"/>
              <a:t>th</a:t>
            </a:r>
            <a:r>
              <a:rPr lang="en-IN" dirty="0" smtClean="0"/>
              <a:t> route is traversed, </a:t>
            </a:r>
            <a:r>
              <a:rPr lang="en-IN" i="1" dirty="0" smtClean="0"/>
              <a:t>x</a:t>
            </a:r>
            <a:r>
              <a:rPr lang="en-IN" dirty="0" smtClean="0"/>
              <a:t> are the weather covariates as observed, and </a:t>
            </a:r>
            <a:r>
              <a:rPr lang="en-IN" i="1" dirty="0" smtClean="0"/>
              <a:t>t </a:t>
            </a:r>
            <a:r>
              <a:rPr lang="en-IN" dirty="0" smtClean="0"/>
              <a:t>is the traverse date of the year.</a:t>
            </a: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3088" y="3143250"/>
          <a:ext cx="7685087" cy="1000125"/>
        </p:xfrm>
        <a:graphic>
          <a:graphicData uri="http://schemas.openxmlformats.org/presentationml/2006/ole">
            <p:oleObj spid="_x0000_s1026" name="Equation" r:id="rId7" imgW="37083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glm-train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2186897"/>
            <a:ext cx="8229600" cy="3885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glm-test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2186897"/>
            <a:ext cx="8229600" cy="3885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success-hist1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643051"/>
            <a:ext cx="8229600" cy="4429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success-hist2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785927"/>
            <a:ext cx="8229600" cy="42869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3050"/>
          <a:ext cx="8229600" cy="468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85804" y="714356"/>
          <a:ext cx="8229600" cy="85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3257544" cy="4214842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Subhrajyoty</a:t>
            </a:r>
            <a:r>
              <a:rPr lang="en-IN" b="1" dirty="0" smtClean="0">
                <a:solidFill>
                  <a:srgbClr val="FF0000"/>
                </a:solidFill>
              </a:rPr>
              <a:t> Roy </a:t>
            </a:r>
            <a:r>
              <a:rPr lang="en-IN" dirty="0" smtClean="0"/>
              <a:t>(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MB1911</a:t>
            </a:r>
            <a:r>
              <a:rPr lang="en-IN" dirty="0" smtClean="0"/>
              <a:t>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Abhinandan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Dalal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(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MB1920</a:t>
            </a:r>
            <a:r>
              <a:rPr lang="en-IN" dirty="0" smtClean="0"/>
              <a:t>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Arindam</a:t>
            </a:r>
            <a:r>
              <a:rPr lang="en-IN" b="1" dirty="0" smtClean="0">
                <a:solidFill>
                  <a:srgbClr val="FF0000"/>
                </a:solidFill>
              </a:rPr>
              <a:t> Roy </a:t>
            </a:r>
            <a:r>
              <a:rPr lang="en-IN" b="1" dirty="0" err="1" smtClean="0">
                <a:solidFill>
                  <a:srgbClr val="FF0000"/>
                </a:solidFill>
              </a:rPr>
              <a:t>Chowdhury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(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MB1919</a:t>
            </a:r>
            <a:r>
              <a:rPr lang="en-IN" dirty="0" smtClean="0"/>
              <a:t>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Abhishek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Bakshi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(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MB1938</a:t>
            </a:r>
            <a:r>
              <a:rPr lang="en-IN" dirty="0" smtClean="0"/>
              <a:t> )</a:t>
            </a:r>
            <a:endParaRPr lang="en-US" dirty="0"/>
          </a:p>
        </p:txBody>
      </p:sp>
      <p:pic>
        <p:nvPicPr>
          <p:cNvPr id="4" name="Picture 3" descr="ipwqknv0ezazqdfgd2j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963" y="2000240"/>
            <a:ext cx="5024441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3050"/>
          <a:ext cx="8229600" cy="468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indep-poisson-train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928803"/>
            <a:ext cx="8229600" cy="41440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attempted-hist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785926"/>
            <a:ext cx="8229600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Till now, we had tried to model the number of successes directly.</a:t>
            </a:r>
          </a:p>
          <a:p>
            <a:r>
              <a:rPr lang="en-IN" dirty="0" smtClean="0"/>
              <a:t>However, the number of successes depend on N, and hence we try to model team size N, and the number of successes conditioned on N.</a:t>
            </a:r>
          </a:p>
          <a:p>
            <a:r>
              <a:rPr lang="en-IN" dirty="0" smtClean="0"/>
              <a:t>Modelling N:  From the histogram of attempts, the </a:t>
            </a:r>
            <a:r>
              <a:rPr lang="en-IN" dirty="0" err="1" smtClean="0"/>
              <a:t>mutimodality</a:t>
            </a:r>
            <a:r>
              <a:rPr lang="en-IN" dirty="0" smtClean="0"/>
              <a:t> in the distribution of team size is prominent.</a:t>
            </a:r>
            <a:endParaRPr lang="en-US" dirty="0" smtClean="0"/>
          </a:p>
          <a:p>
            <a:r>
              <a:rPr lang="en-IN" dirty="0" smtClean="0"/>
              <a:t>Hence, we use a three component mixture of Poisson distributions to model the team size 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704088"/>
          <a:ext cx="8229600" cy="72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where N is the team size, N</a:t>
            </a:r>
            <a:r>
              <a:rPr lang="en-IN" baseline="-25000" dirty="0" smtClean="0"/>
              <a:t>i </a:t>
            </a:r>
            <a:r>
              <a:rPr lang="en-IN" dirty="0" smtClean="0"/>
              <a:t>s are independent Poi(</a:t>
            </a:r>
            <a:r>
              <a:rPr lang="el-GR" dirty="0" smtClean="0"/>
              <a:t>λ</a:t>
            </a:r>
            <a:r>
              <a:rPr lang="en-IN" baseline="-25000" dirty="0" err="1" smtClean="0"/>
              <a:t>i</a:t>
            </a:r>
            <a:r>
              <a:rPr lang="en-IN" dirty="0" smtClean="0"/>
              <a:t>), </a:t>
            </a:r>
            <a:r>
              <a:rPr lang="en-IN" dirty="0" err="1" smtClean="0"/>
              <a:t>i</a:t>
            </a:r>
            <a:r>
              <a:rPr lang="en-IN" dirty="0" smtClean="0"/>
              <a:t>=1(1)3; (X1,X2,X3)~Multinomial(1,p</a:t>
            </a:r>
            <a:r>
              <a:rPr lang="en-IN" baseline="-25000" dirty="0" smtClean="0"/>
              <a:t>1</a:t>
            </a:r>
            <a:r>
              <a:rPr lang="en-IN" dirty="0" smtClean="0"/>
              <a:t>,p</a:t>
            </a:r>
            <a:r>
              <a:rPr lang="en-IN" baseline="-25000" dirty="0" smtClean="0"/>
              <a:t>2</a:t>
            </a:r>
            <a:r>
              <a:rPr lang="en-IN" dirty="0" smtClean="0"/>
              <a:t>,p</a:t>
            </a:r>
            <a:r>
              <a:rPr lang="en-IN" baseline="-25000" dirty="0" smtClean="0"/>
              <a:t>3</a:t>
            </a:r>
            <a:r>
              <a:rPr lang="en-IN" dirty="0" smtClean="0"/>
              <a:t>)</a:t>
            </a:r>
          </a:p>
          <a:p>
            <a:r>
              <a:rPr lang="en-IN" dirty="0" smtClean="0"/>
              <a:t>The Poisson means are modelled by log-linear models of the covariates, and the multinomial proportions by a multinomial logistic model.</a:t>
            </a:r>
          </a:p>
        </p:txBody>
      </p:sp>
      <p:graphicFrame>
        <p:nvGraphicFramePr>
          <p:cNvPr id="6147" name="Content Placeholder 3"/>
          <p:cNvGraphicFramePr>
            <a:graphicFrameLocks noChangeAspect="1"/>
          </p:cNvGraphicFramePr>
          <p:nvPr/>
        </p:nvGraphicFramePr>
        <p:xfrm>
          <a:off x="1857356" y="2071678"/>
          <a:ext cx="5143536" cy="728667"/>
        </p:xfrm>
        <a:graphic>
          <a:graphicData uri="http://schemas.openxmlformats.org/presentationml/2006/ole">
            <p:oleObj spid="_x0000_s6147" name="Equation" r:id="rId7" imgW="1612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Estimate: 1.045</a:t>
                      </a:r>
                    </a:p>
                    <a:p>
                      <a:r>
                        <a:rPr lang="en-IN" b="1" dirty="0" smtClean="0"/>
                        <a:t>p</a:t>
                      </a:r>
                      <a:r>
                        <a:rPr lang="en-IN" b="1" baseline="0" dirty="0" smtClean="0"/>
                        <a:t> value&lt; 2e-16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Estimate: </a:t>
                      </a:r>
                      <a:r>
                        <a:rPr lang="en-IN" b="1" dirty="0" smtClean="0"/>
                        <a:t>2.3798</a:t>
                      </a:r>
                      <a:endParaRPr lang="en-IN" b="1" dirty="0" smtClean="0"/>
                    </a:p>
                    <a:p>
                      <a:r>
                        <a:rPr lang="en-IN" b="1" dirty="0" smtClean="0"/>
                        <a:t>p</a:t>
                      </a:r>
                      <a:r>
                        <a:rPr lang="en-IN" b="1" baseline="0" dirty="0" smtClean="0"/>
                        <a:t> value</a:t>
                      </a:r>
                      <a:r>
                        <a:rPr lang="en-IN" b="1" baseline="0" dirty="0" smtClean="0"/>
                        <a:t>&lt;  2.2e-16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Estimate: </a:t>
                      </a:r>
                      <a:r>
                        <a:rPr lang="en-IN" b="1" dirty="0" smtClean="0"/>
                        <a:t>1.104</a:t>
                      </a:r>
                      <a:endParaRPr lang="en-IN" b="1" dirty="0" smtClean="0"/>
                    </a:p>
                    <a:p>
                      <a:r>
                        <a:rPr lang="en-IN" b="1" dirty="0" smtClean="0"/>
                        <a:t>p</a:t>
                      </a:r>
                      <a:r>
                        <a:rPr lang="en-IN" b="1" baseline="0" dirty="0" smtClean="0"/>
                        <a:t> value&lt; 2e-16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Route Emmons-Winthrop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Estimate:</a:t>
                      </a:r>
                      <a:r>
                        <a:rPr lang="en-IN" baseline="0" dirty="0" smtClean="0"/>
                        <a:t> 0.1519</a:t>
                      </a:r>
                    </a:p>
                    <a:p>
                      <a:r>
                        <a:rPr lang="en-IN" baseline="0" dirty="0" smtClean="0"/>
                        <a:t>p value: 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-1.1465</a:t>
                      </a:r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p value: </a:t>
                      </a:r>
                      <a:r>
                        <a:rPr lang="en-IN" baseline="0" dirty="0" smtClean="0"/>
                        <a:t>0.174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Estimate: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baseline="0" dirty="0" smtClean="0"/>
                        <a:t>1.187</a:t>
                      </a:r>
                      <a:endParaRPr lang="en-IN" b="1" baseline="0" dirty="0" smtClean="0"/>
                    </a:p>
                    <a:p>
                      <a:r>
                        <a:rPr lang="en-IN" b="1" baseline="0" dirty="0" smtClean="0"/>
                        <a:t>p </a:t>
                      </a:r>
                      <a:r>
                        <a:rPr lang="en-IN" b="1" baseline="0" dirty="0" smtClean="0"/>
                        <a:t>value&lt; 2.2e-16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Route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Kautz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Estimate: 0.0225</a:t>
                      </a:r>
                    </a:p>
                    <a:p>
                      <a:r>
                        <a:rPr lang="en-IN" dirty="0" smtClean="0"/>
                        <a:t>p value: 0.892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Estimate: </a:t>
                      </a:r>
                      <a:r>
                        <a:rPr lang="en-IN" dirty="0" smtClean="0"/>
                        <a:t>-1.272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p value</a:t>
                      </a:r>
                      <a:r>
                        <a:rPr lang="en-IN" dirty="0" smtClean="0"/>
                        <a:t>:</a:t>
                      </a:r>
                      <a:r>
                        <a:rPr lang="en-IN" baseline="0" dirty="0" smtClean="0"/>
                        <a:t> 1.051e-08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Estimate: </a:t>
                      </a:r>
                      <a:r>
                        <a:rPr lang="en-IN" b="1" dirty="0" smtClean="0"/>
                        <a:t>1.278</a:t>
                      </a:r>
                      <a:endParaRPr lang="en-IN" b="1" dirty="0" smtClean="0"/>
                    </a:p>
                    <a:p>
                      <a:r>
                        <a:rPr lang="en-IN" b="1" dirty="0" smtClean="0"/>
                        <a:t>p </a:t>
                      </a:r>
                      <a:r>
                        <a:rPr lang="en-IN" b="1" dirty="0" smtClean="0"/>
                        <a:t>value&lt;</a:t>
                      </a:r>
                      <a:r>
                        <a:rPr lang="en-IN" b="1" baseline="0" dirty="0" smtClean="0"/>
                        <a:t> 2.2e-16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2910" y="4500570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weather covariates turn out to be not significant in the log-linear means of any component. We use the Disappointment Cleaver route as the base.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643570" y="1928802"/>
            <a:ext cx="285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weather covariates turn out to be not significant in </a:t>
            </a:r>
            <a:r>
              <a:rPr lang="en-IN" sz="2400" dirty="0" smtClean="0"/>
              <a:t>any mixture component as well. </a:t>
            </a:r>
            <a:r>
              <a:rPr lang="en-IN" sz="2400" dirty="0" smtClean="0"/>
              <a:t>We use the Disappointment Cleaver route as the </a:t>
            </a:r>
            <a:r>
              <a:rPr lang="en-IN" sz="2400" dirty="0" smtClean="0"/>
              <a:t>base, and component 1 to be the reference.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49720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7"/>
                <a:gridCol w="804864"/>
                <a:gridCol w="804864"/>
                <a:gridCol w="823907"/>
                <a:gridCol w="9286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Mix </a:t>
                      </a:r>
                      <a:r>
                        <a:rPr lang="en-IN" baseline="0" dirty="0" err="1" smtClean="0"/>
                        <a:t>Prob</a:t>
                      </a:r>
                      <a:r>
                        <a:rPr lang="en-IN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Mix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Prob</a:t>
                      </a:r>
                      <a:r>
                        <a:rPr lang="en-IN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Esti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Esti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Route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Emons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-8.315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-5.429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0.040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Route </a:t>
                      </a:r>
                      <a:r>
                        <a:rPr lang="en-IN" dirty="0" err="1" smtClean="0"/>
                        <a:t>Kautz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-4.309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r>
                        <a:rPr lang="en-IN" dirty="0" smtClean="0"/>
                        <a:t>4.739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sin(pi*t/365)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23.77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3.422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cos</a:t>
                      </a:r>
                      <a:r>
                        <a:rPr lang="en-IN" dirty="0" smtClean="0"/>
                        <a:t>(pi*t/365)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-3.72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-4.964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Battery Volt</a:t>
                      </a:r>
                      <a:r>
                        <a:rPr lang="en-IN" sz="1600" baseline="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-1.238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Rel.</a:t>
                      </a:r>
                      <a:r>
                        <a:rPr lang="en-IN" baseline="0" dirty="0" err="1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-2e-02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1.618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Wind direction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-4.337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Solar radiation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-1.399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poisson-mixture-ci-train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785926"/>
            <a:ext cx="8229600" cy="43577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poisson-mixture-ci-test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785926"/>
            <a:ext cx="8229600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500034" y="714364"/>
          <a:ext cx="8229600" cy="85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472518" cy="85725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Mount Rainier: Large active </a:t>
            </a:r>
            <a:r>
              <a:rPr lang="en-IN" sz="2200" dirty="0" err="1" smtClean="0"/>
              <a:t>Stratovolcano</a:t>
            </a:r>
            <a:r>
              <a:rPr lang="en-IN" sz="2200" dirty="0" smtClean="0"/>
              <a:t> located 59 miles south south-east of Seattle, Washington.</a:t>
            </a:r>
          </a:p>
        </p:txBody>
      </p:sp>
      <p:pic>
        <p:nvPicPr>
          <p:cNvPr id="4" name="Picture 3" descr="1024px-Mount_Rainier_3D_version_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2571744"/>
            <a:ext cx="4984708" cy="37862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71744"/>
            <a:ext cx="3328982" cy="37528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Highest Mountain peak</a:t>
            </a: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 state Washington, the Cascade range; and </a:t>
            </a: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topographically prominent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peak of the contiguous United States (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leaving out Alaska, Hawaii and islands.)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Elevation: 4392metres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461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358082" y="857232"/>
            <a:ext cx="642942" cy="12144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8572560" cy="62151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7429520" y="928670"/>
            <a:ext cx="57150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00958" y="2786058"/>
            <a:ext cx="571504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53358" y="4714884"/>
            <a:ext cx="633418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final-binom-model-train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928802"/>
            <a:ext cx="8229600" cy="43577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final-binom-model-testdata.jpe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857364"/>
            <a:ext cx="8229600" cy="43577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AIC is less in Model 3, hence Model 3 has an advantage.</a:t>
            </a:r>
          </a:p>
          <a:p>
            <a:r>
              <a:rPr lang="en-IN" dirty="0" smtClean="0"/>
              <a:t>However, with respect to the prediction accuracy, it is fairly evident that Model 3 is a clear winner. Hence we declare our final model to be the team size to be a mixture of Poisson distribution, and number of successes given team size to have ZNIB.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85852" y="2071678"/>
          <a:ext cx="628654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15"/>
                <a:gridCol w="2095515"/>
                <a:gridCol w="209551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 1: </a:t>
                      </a:r>
                      <a:r>
                        <a:rPr lang="en-IN" dirty="0" err="1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 2: Independent</a:t>
                      </a:r>
                      <a:r>
                        <a:rPr lang="en-IN" baseline="0" dirty="0" smtClean="0"/>
                        <a:t> 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3: </a:t>
                      </a:r>
                      <a:r>
                        <a:rPr lang="en-IN" baseline="0" dirty="0" smtClean="0"/>
                        <a:t>Mix Poisson and ZNIB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AIC: 6857.4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AIC: 6374.770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AIC: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6170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 that, in our final proposed model, the team size does not depend on the weather  covariates.</a:t>
            </a:r>
          </a:p>
          <a:p>
            <a:r>
              <a:rPr lang="en-IN" dirty="0" smtClean="0"/>
              <a:t>Giving it a thought, note that the team is decided </a:t>
            </a:r>
            <a:r>
              <a:rPr lang="en-IN" dirty="0" err="1" smtClean="0"/>
              <a:t>apriori</a:t>
            </a:r>
            <a:r>
              <a:rPr lang="en-IN" dirty="0" smtClean="0"/>
              <a:t>, and hence the individual that day weather is not factored in deciding teams.</a:t>
            </a:r>
          </a:p>
          <a:p>
            <a:r>
              <a:rPr lang="en-IN" dirty="0" smtClean="0"/>
              <a:t>However, the time of the year is significant in team size. Thus an overall idea of seasons factors in deciding team size traffic.</a:t>
            </a:r>
          </a:p>
          <a:p>
            <a:r>
              <a:rPr lang="en-IN" dirty="0" smtClean="0"/>
              <a:t>The team size distribution would help the climbing industry to provide better service to climbers.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79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However, the success proportions do depend on the weather covariates.</a:t>
            </a:r>
          </a:p>
          <a:p>
            <a:r>
              <a:rPr lang="en-IN" dirty="0" smtClean="0"/>
              <a:t>This dependence is significant not only in the 0 and end components, but also in the Binomial component of the success proportions.</a:t>
            </a:r>
          </a:p>
          <a:p>
            <a:r>
              <a:rPr lang="en-IN" dirty="0" smtClean="0"/>
              <a:t>The success of our endeavour lies in the overall satisfactory prediction of success of the climbing exercise, which had been a challenge due to the unpredictability of Mount Rainier route and weather conditions.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2910" y="2214554"/>
          <a:ext cx="7715304" cy="228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714356"/>
          <a:ext cx="8229600" cy="84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86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weather1.jpeg"/>
          <p:cNvPicPr>
            <a:picLocks noGrp="1" noChangeAspect="1"/>
          </p:cNvPicPr>
          <p:nvPr>
            <p:ph idx="1"/>
          </p:nvPr>
        </p:nvPicPr>
        <p:blipFill>
          <a:blip r:embed="rId6"/>
          <a:srcRect t="10314" r="4036"/>
          <a:stretch>
            <a:fillRect/>
          </a:stretch>
        </p:blipFill>
        <p:spPr>
          <a:xfrm>
            <a:off x="366900" y="2000240"/>
            <a:ext cx="8491380" cy="42013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weather2.jpeg"/>
          <p:cNvPicPr>
            <a:picLocks noGrp="1" noChangeAspect="1"/>
          </p:cNvPicPr>
          <p:nvPr>
            <p:ph idx="1"/>
          </p:nvPr>
        </p:nvPicPr>
        <p:blipFill>
          <a:blip r:embed="rId6"/>
          <a:srcRect t="13648" r="4117"/>
          <a:stretch>
            <a:fillRect/>
          </a:stretch>
        </p:blipFill>
        <p:spPr>
          <a:xfrm>
            <a:off x="424614" y="2071678"/>
            <a:ext cx="8362228" cy="39870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704088"/>
          <a:ext cx="8229600" cy="93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weather3.jpeg"/>
          <p:cNvPicPr>
            <a:picLocks noGrp="1" noChangeAspect="1"/>
          </p:cNvPicPr>
          <p:nvPr>
            <p:ph idx="1"/>
          </p:nvPr>
        </p:nvPicPr>
        <p:blipFill>
          <a:blip r:embed="rId6"/>
          <a:srcRect t="15315" r="4117"/>
          <a:stretch>
            <a:fillRect/>
          </a:stretch>
        </p:blipFill>
        <p:spPr>
          <a:xfrm>
            <a:off x="428596" y="2071678"/>
            <a:ext cx="8402924" cy="3929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561</TotalTime>
  <Words>1468</Words>
  <Application>Microsoft Office PowerPoint</Application>
  <PresentationFormat>On-screen Show (4:3)</PresentationFormat>
  <Paragraphs>232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Flow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Dalal</dc:creator>
  <cp:lastModifiedBy>Abhinandan Dalal</cp:lastModifiedBy>
  <cp:revision>64</cp:revision>
  <dcterms:created xsi:type="dcterms:W3CDTF">2019-10-28T17:14:59Z</dcterms:created>
  <dcterms:modified xsi:type="dcterms:W3CDTF">2019-10-29T15:07:52Z</dcterms:modified>
</cp:coreProperties>
</file>